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519" r:id="rId6"/>
    <p:sldId id="502" r:id="rId7"/>
    <p:sldId id="495" r:id="rId8"/>
    <p:sldId id="518" r:id="rId9"/>
    <p:sldId id="517" r:id="rId10"/>
    <p:sldId id="501" r:id="rId11"/>
    <p:sldId id="278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BDED08C-56BF-4E31-A9AC-37F4A61E5D72}">
          <p14:sldIdLst>
            <p14:sldId id="256"/>
            <p14:sldId id="519"/>
            <p14:sldId id="502"/>
            <p14:sldId id="495"/>
            <p14:sldId id="518"/>
            <p14:sldId id="517"/>
            <p14:sldId id="501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BF3"/>
    <a:srgbClr val="00A4DE"/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B32E8-D4E6-455F-93D7-E6D39AE1F1AA}" v="3" dt="2024-06-14T06:14:31.906"/>
    <p1510:client id="{78A78CE3-3C9B-4A56-B8B0-6F64C11A8A0B}" v="9" dt="2024-06-13T16:40:11.834"/>
    <p1510:client id="{98CF76B7-C802-4CAB-9D22-BF3C7DC2ED8A}" v="67" dt="2024-06-13T14:10:32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5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BER Christian (SNCF / DIR TECHNOLOGIES INNOVATION ET PROJETS GROUPE / DIN &amp; RECH EUROPE)" userId="e4fa5db0-8345-40c9-8546-ad54b5bb9715" providerId="ADAL" clId="{1AEB32E8-D4E6-455F-93D7-E6D39AE1F1AA}"/>
    <pc:docChg chg="addSld modSld sldOrd modSection">
      <pc:chgData name="WEBER Christian (SNCF / DIR TECHNOLOGIES INNOVATION ET PROJETS GROUPE / DIN &amp; RECH EUROPE)" userId="e4fa5db0-8345-40c9-8546-ad54b5bb9715" providerId="ADAL" clId="{1AEB32E8-D4E6-455F-93D7-E6D39AE1F1AA}" dt="2024-06-14T06:18:43.270" v="92" actId="1037"/>
      <pc:docMkLst>
        <pc:docMk/>
      </pc:docMkLst>
      <pc:sldChg chg="modSp mod">
        <pc:chgData name="WEBER Christian (SNCF / DIR TECHNOLOGIES INNOVATION ET PROJETS GROUPE / DIN &amp; RECH EUROPE)" userId="e4fa5db0-8345-40c9-8546-ad54b5bb9715" providerId="ADAL" clId="{1AEB32E8-D4E6-455F-93D7-E6D39AE1F1AA}" dt="2024-06-14T06:18:43.270" v="92" actId="1037"/>
        <pc:sldMkLst>
          <pc:docMk/>
          <pc:sldMk cId="688065984" sldId="501"/>
        </pc:sldMkLst>
        <pc:picChg chg="mod">
          <ac:chgData name="WEBER Christian (SNCF / DIR TECHNOLOGIES INNOVATION ET PROJETS GROUPE / DIN &amp; RECH EUROPE)" userId="e4fa5db0-8345-40c9-8546-ad54b5bb9715" providerId="ADAL" clId="{1AEB32E8-D4E6-455F-93D7-E6D39AE1F1AA}" dt="2024-06-14T06:18:43.270" v="92" actId="1037"/>
          <ac:picMkLst>
            <pc:docMk/>
            <pc:sldMk cId="688065984" sldId="501"/>
            <ac:picMk id="5" creationId="{ADA3F54F-FF80-E5C8-5928-73A39A946297}"/>
          </ac:picMkLst>
        </pc:picChg>
      </pc:sldChg>
      <pc:sldChg chg="addSp delSp modSp add mod ord">
        <pc:chgData name="WEBER Christian (SNCF / DIR TECHNOLOGIES INNOVATION ET PROJETS GROUPE / DIN &amp; RECH EUROPE)" userId="e4fa5db0-8345-40c9-8546-ad54b5bb9715" providerId="ADAL" clId="{1AEB32E8-D4E6-455F-93D7-E6D39AE1F1AA}" dt="2024-06-14T06:17:39.119" v="85"/>
        <pc:sldMkLst>
          <pc:docMk/>
          <pc:sldMk cId="2480708718" sldId="519"/>
        </pc:sldMkLst>
        <pc:spChg chg="mod">
          <ac:chgData name="WEBER Christian (SNCF / DIR TECHNOLOGIES INNOVATION ET PROJETS GROUPE / DIN &amp; RECH EUROPE)" userId="e4fa5db0-8345-40c9-8546-ad54b5bb9715" providerId="ADAL" clId="{1AEB32E8-D4E6-455F-93D7-E6D39AE1F1AA}" dt="2024-06-14T06:16:28.648" v="49" actId="20577"/>
          <ac:spMkLst>
            <pc:docMk/>
            <pc:sldMk cId="2480708718" sldId="519"/>
            <ac:spMk id="2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3" creationId="{7120CFC6-1F6B-314B-D7A5-442D4F993943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5" creationId="{467AD7C1-1AD7-8962-9256-E8D045CC608F}"/>
          </ac:spMkLst>
        </pc:spChg>
        <pc:spChg chg="add del mod">
          <ac:chgData name="WEBER Christian (SNCF / DIR TECHNOLOGIES INNOVATION ET PROJETS GROUPE / DIN &amp; RECH EUROPE)" userId="e4fa5db0-8345-40c9-8546-ad54b5bb9715" providerId="ADAL" clId="{1AEB32E8-D4E6-455F-93D7-E6D39AE1F1AA}" dt="2024-06-14T06:14:31.906" v="3" actId="478"/>
          <ac:spMkLst>
            <pc:docMk/>
            <pc:sldMk cId="2480708718" sldId="519"/>
            <ac:spMk id="8" creationId="{CEC7A7E4-A111-A238-7CF5-1FFAD857578C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18" creationId="{3FF06361-7065-EEA5-3DE0-B5B2EC8AA220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19" creationId="{EE8A9836-EF42-2299-9A85-718E91AA2B2C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20" creationId="{B173CC7F-DB23-C4C3-5F35-36AF77C23414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21" creationId="{215B8B14-5DA2-4EF4-9075-7A4FA7E7BF80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22" creationId="{BE7A472C-5DF8-6AAD-9C91-F0B16E7AAE86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23" creationId="{C632B2FE-8607-4C7F-1AD2-B411A892A36F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24" creationId="{DA80D540-A035-FD67-CBC4-CE0374BEDE1F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25" creationId="{39287A3B-51AA-1410-B3DE-2E11A1C601A9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26" creationId="{DD0FFC8A-4F9A-26F5-A3CB-08FCDDAC5DFF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27" creationId="{CA8AAFB7-92C7-B8E0-23B3-5B61A3DEE47B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34" creationId="{9E99F909-5729-2E3E-FFE1-0F68EC3E658C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35" creationId="{3AF86479-06C1-1C92-6AEE-7B880B60099A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41" creationId="{B2F08BA4-E500-BDDF-8613-88B4EB0F2C65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54" creationId="{790F94A2-4EEC-76AA-0D7F-0A7DA3C2E565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55" creationId="{878BCE7B-BB01-C358-ABD0-6781F3D0A3D2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56" creationId="{C7EC3220-2456-31C2-11EB-73E4A32641DD}"/>
          </ac:spMkLst>
        </pc:spChg>
        <pc:sp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spMkLst>
            <pc:docMk/>
            <pc:sldMk cId="2480708718" sldId="519"/>
            <ac:spMk id="57" creationId="{CE1969FF-9B39-C729-3C6F-4BC3D263EEDE}"/>
          </ac:spMkLst>
        </pc:spChg>
        <pc:graphicFrameChg chg="add del mod">
          <ac:chgData name="WEBER Christian (SNCF / DIR TECHNOLOGIES INNOVATION ET PROJETS GROUPE / DIN &amp; RECH EUROPE)" userId="e4fa5db0-8345-40c9-8546-ad54b5bb9715" providerId="ADAL" clId="{1AEB32E8-D4E6-455F-93D7-E6D39AE1F1AA}" dt="2024-06-14T06:14:31.906" v="3" actId="478"/>
          <ac:graphicFrameMkLst>
            <pc:docMk/>
            <pc:sldMk cId="2480708718" sldId="519"/>
            <ac:graphicFrameMk id="4" creationId="{54BDEFA3-7AF0-8A15-800C-29C9438A87B2}"/>
          </ac:graphicFrameMkLst>
        </pc:graphicFrameChg>
        <pc:pic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picMkLst>
            <pc:docMk/>
            <pc:sldMk cId="2480708718" sldId="519"/>
            <ac:picMk id="7" creationId="{E5485FDB-FF76-1FE5-CA21-2270A0B8BF86}"/>
          </ac:picMkLst>
        </pc:picChg>
        <pc:pic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picMkLst>
            <pc:docMk/>
            <pc:sldMk cId="2480708718" sldId="519"/>
            <ac:picMk id="9" creationId="{78C4BA00-43A4-A13F-66A1-F0A685EA8E24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1AEB32E8-D4E6-455F-93D7-E6D39AE1F1AA}" dt="2024-06-14T06:16:49.104" v="83" actId="1038"/>
          <ac:picMkLst>
            <pc:docMk/>
            <pc:sldMk cId="2480708718" sldId="519"/>
            <ac:picMk id="11" creationId="{824FE65E-B5C0-BBEB-C5A1-3844F62D3885}"/>
          </ac:picMkLst>
        </pc:picChg>
        <pc:pic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picMkLst>
            <pc:docMk/>
            <pc:sldMk cId="2480708718" sldId="519"/>
            <ac:picMk id="14" creationId="{6EDFE8C5-3261-A8E3-A2E4-432F213785D0}"/>
          </ac:picMkLst>
        </pc:picChg>
        <pc:pic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picMkLst>
            <pc:docMk/>
            <pc:sldMk cId="2480708718" sldId="519"/>
            <ac:picMk id="15" creationId="{8F54FD22-D1D4-A6C5-FF9B-A7071183A240}"/>
          </ac:picMkLst>
        </pc:picChg>
        <pc:pic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picMkLst>
            <pc:docMk/>
            <pc:sldMk cId="2480708718" sldId="519"/>
            <ac:picMk id="16" creationId="{3552F873-486C-DCFA-3E7A-69BB594FE183}"/>
          </ac:picMkLst>
        </pc:picChg>
        <pc:pic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picMkLst>
            <pc:docMk/>
            <pc:sldMk cId="2480708718" sldId="519"/>
            <ac:picMk id="17" creationId="{587FF02F-E8EB-644E-B8CF-06C53B84E10A}"/>
          </ac:picMkLst>
        </pc:picChg>
        <pc:pic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picMkLst>
            <pc:docMk/>
            <pc:sldMk cId="2480708718" sldId="519"/>
            <ac:picMk id="36" creationId="{7DA5F703-DB51-4F85-53E9-D16C2D364BFB}"/>
          </ac:picMkLst>
        </pc:picChg>
        <pc:pic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picMkLst>
            <pc:docMk/>
            <pc:sldMk cId="2480708718" sldId="519"/>
            <ac:picMk id="47" creationId="{1B2805FF-6E69-E9E9-80C9-F2CE3F67304E}"/>
          </ac:picMkLst>
        </pc:picChg>
        <pc:pic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picMkLst>
            <pc:docMk/>
            <pc:sldMk cId="2480708718" sldId="519"/>
            <ac:picMk id="49" creationId="{6FC203FD-E588-AFFF-8DEF-F9C335990859}"/>
          </ac:picMkLst>
        </pc:picChg>
        <pc:pic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picMkLst>
            <pc:docMk/>
            <pc:sldMk cId="2480708718" sldId="519"/>
            <ac:picMk id="51" creationId="{C0F3B905-E862-8FDE-7484-2D07C95020B1}"/>
          </ac:picMkLst>
        </pc:picChg>
        <pc:pic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picMkLst>
            <pc:docMk/>
            <pc:sldMk cId="2480708718" sldId="519"/>
            <ac:picMk id="53" creationId="{FFE0E89B-9D13-418E-4DCF-DE70080DE016}"/>
          </ac:picMkLst>
        </pc:picChg>
        <pc:pic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picMkLst>
            <pc:docMk/>
            <pc:sldMk cId="2480708718" sldId="519"/>
            <ac:picMk id="59" creationId="{07FAE76B-9C59-E208-14B7-92BB66F4A026}"/>
          </ac:picMkLst>
        </pc:picChg>
        <pc:picChg chg="del">
          <ac:chgData name="WEBER Christian (SNCF / DIR TECHNOLOGIES INNOVATION ET PROJETS GROUPE / DIN &amp; RECH EUROPE)" userId="e4fa5db0-8345-40c9-8546-ad54b5bb9715" providerId="ADAL" clId="{1AEB32E8-D4E6-455F-93D7-E6D39AE1F1AA}" dt="2024-06-14T06:13:09.502" v="1" actId="478"/>
          <ac:picMkLst>
            <pc:docMk/>
            <pc:sldMk cId="2480708718" sldId="519"/>
            <ac:picMk id="61" creationId="{CC8EFCB7-71AC-DA6D-3CB4-95DFB66EC184}"/>
          </ac:picMkLst>
        </pc:picChg>
      </pc:sldChg>
    </pc:docChg>
  </pc:docChgLst>
  <pc:docChgLst>
    <pc:chgData name="WEBER Christian (SNCF / DIR TECHNOLOGIES INNOVATION ET PROJETS GROUPE / DIN &amp; RECH EUROPE)" userId="e4fa5db0-8345-40c9-8546-ad54b5bb9715" providerId="ADAL" clId="{3FBA492F-36C4-4218-BDF8-C2AA5296E19F}"/>
    <pc:docChg chg="modSld">
      <pc:chgData name="WEBER Christian (SNCF / DIR TECHNOLOGIES INNOVATION ET PROJETS GROUPE / DIN &amp; RECH EUROPE)" userId="e4fa5db0-8345-40c9-8546-ad54b5bb9715" providerId="ADAL" clId="{3FBA492F-36C4-4218-BDF8-C2AA5296E19F}" dt="2024-05-28T14:02:42.092" v="56" actId="20577"/>
      <pc:docMkLst>
        <pc:docMk/>
      </pc:docMkLst>
      <pc:sldChg chg="modSp mod">
        <pc:chgData name="WEBER Christian (SNCF / DIR TECHNOLOGIES INNOVATION ET PROJETS GROUPE / DIN &amp; RECH EUROPE)" userId="e4fa5db0-8345-40c9-8546-ad54b5bb9715" providerId="ADAL" clId="{3FBA492F-36C4-4218-BDF8-C2AA5296E19F}" dt="2024-05-28T14:02:42.092" v="56" actId="20577"/>
        <pc:sldMkLst>
          <pc:docMk/>
          <pc:sldMk cId="1648052073" sldId="484"/>
        </pc:sldMkLst>
        <pc:spChg chg="mod">
          <ac:chgData name="WEBER Christian (SNCF / DIR TECHNOLOGIES INNOVATION ET PROJETS GROUPE / DIN &amp; RECH EUROPE)" userId="e4fa5db0-8345-40c9-8546-ad54b5bb9715" providerId="ADAL" clId="{3FBA492F-36C4-4218-BDF8-C2AA5296E19F}" dt="2024-05-28T14:02:42.092" v="56" actId="20577"/>
          <ac:spMkLst>
            <pc:docMk/>
            <pc:sldMk cId="1648052073" sldId="484"/>
            <ac:spMk id="8" creationId="{00000000-0000-0000-0000-000000000000}"/>
          </ac:spMkLst>
        </pc:spChg>
      </pc:sldChg>
    </pc:docChg>
  </pc:docChgLst>
  <pc:docChgLst>
    <pc:chgData name="WEBER Christian (SNCF / DIR TECHNOLOGIES INNOVATION ET PROJETS GROUPE / DIN &amp; RECH EUROPE)" userId="e4fa5db0-8345-40c9-8546-ad54b5bb9715" providerId="ADAL" clId="{362422EB-D599-429F-B5ED-1D3072F63115}"/>
    <pc:docChg chg="undo custSel addSld delSld modSld sldOrd modSection">
      <pc:chgData name="WEBER Christian (SNCF / DIR TECHNOLOGIES INNOVATION ET PROJETS GROUPE / DIN &amp; RECH EUROPE)" userId="e4fa5db0-8345-40c9-8546-ad54b5bb9715" providerId="ADAL" clId="{362422EB-D599-429F-B5ED-1D3072F63115}" dt="2024-05-30T06:46:51.378" v="1252" actId="20577"/>
      <pc:docMkLst>
        <pc:docMk/>
      </pc:docMkLst>
      <pc:sldChg chg="modSp mod">
        <pc:chgData name="WEBER Christian (SNCF / DIR TECHNOLOGIES INNOVATION ET PROJETS GROUPE / DIN &amp; RECH EUROPE)" userId="e4fa5db0-8345-40c9-8546-ad54b5bb9715" providerId="ADAL" clId="{362422EB-D599-429F-B5ED-1D3072F63115}" dt="2024-05-30T06:39:03.441" v="700" actId="20577"/>
        <pc:sldMkLst>
          <pc:docMk/>
          <pc:sldMk cId="954637947" sldId="256"/>
        </pc:sldMkLst>
        <pc:spChg chg="mod">
          <ac:chgData name="WEBER Christian (SNCF / DIR TECHNOLOGIES INNOVATION ET PROJETS GROUPE / DIN &amp; RECH EUROPE)" userId="e4fa5db0-8345-40c9-8546-ad54b5bb9715" providerId="ADAL" clId="{362422EB-D599-429F-B5ED-1D3072F63115}" dt="2024-05-30T06:39:03.441" v="700" actId="20577"/>
          <ac:spMkLst>
            <pc:docMk/>
            <pc:sldMk cId="954637947" sldId="256"/>
            <ac:spMk id="2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362422EB-D599-429F-B5ED-1D3072F63115}" dt="2024-05-29T17:41:31.230" v="680" actId="20577"/>
        <pc:sldMkLst>
          <pc:docMk/>
          <pc:sldMk cId="1648052073" sldId="484"/>
        </pc:sldMkLst>
        <pc:spChg chg="mod">
          <ac:chgData name="WEBER Christian (SNCF / DIR TECHNOLOGIES INNOVATION ET PROJETS GROUPE / DIN &amp; RECH EUROPE)" userId="e4fa5db0-8345-40c9-8546-ad54b5bb9715" providerId="ADAL" clId="{362422EB-D599-429F-B5ED-1D3072F63115}" dt="2024-05-29T17:41:31.230" v="680" actId="20577"/>
          <ac:spMkLst>
            <pc:docMk/>
            <pc:sldMk cId="1648052073" sldId="484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362422EB-D599-429F-B5ED-1D3072F63115}" dt="2024-05-29T17:42:40.909" v="693" actId="115"/>
        <pc:sldMkLst>
          <pc:docMk/>
          <pc:sldMk cId="967498695" sldId="485"/>
        </pc:sldMkLst>
        <pc:spChg chg="mod">
          <ac:chgData name="WEBER Christian (SNCF / DIR TECHNOLOGIES INNOVATION ET PROJETS GROUPE / DIN &amp; RECH EUROPE)" userId="e4fa5db0-8345-40c9-8546-ad54b5bb9715" providerId="ADAL" clId="{362422EB-D599-429F-B5ED-1D3072F63115}" dt="2024-05-29T17:42:40.909" v="693" actId="115"/>
          <ac:spMkLst>
            <pc:docMk/>
            <pc:sldMk cId="967498695" sldId="485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362422EB-D599-429F-B5ED-1D3072F63115}" dt="2024-05-29T15:40:46.020" v="569" actId="255"/>
        <pc:sldMkLst>
          <pc:docMk/>
          <pc:sldMk cId="2085774467" sldId="486"/>
        </pc:sldMkLst>
        <pc:spChg chg="mod">
          <ac:chgData name="WEBER Christian (SNCF / DIR TECHNOLOGIES INNOVATION ET PROJETS GROUPE / DIN &amp; RECH EUROPE)" userId="e4fa5db0-8345-40c9-8546-ad54b5bb9715" providerId="ADAL" clId="{362422EB-D599-429F-B5ED-1D3072F63115}" dt="2024-05-29T15:40:46.020" v="569" actId="255"/>
          <ac:spMkLst>
            <pc:docMk/>
            <pc:sldMk cId="2085774467" sldId="486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362422EB-D599-429F-B5ED-1D3072F63115}" dt="2024-05-29T15:22:58.340" v="255" actId="948"/>
        <pc:sldMkLst>
          <pc:docMk/>
          <pc:sldMk cId="535081522" sldId="499"/>
        </pc:sldMkLst>
        <pc:spChg chg="mod">
          <ac:chgData name="WEBER Christian (SNCF / DIR TECHNOLOGIES INNOVATION ET PROJETS GROUPE / DIN &amp; RECH EUROPE)" userId="e4fa5db0-8345-40c9-8546-ad54b5bb9715" providerId="ADAL" clId="{362422EB-D599-429F-B5ED-1D3072F63115}" dt="2024-05-29T15:22:58.340" v="255" actId="948"/>
          <ac:spMkLst>
            <pc:docMk/>
            <pc:sldMk cId="535081522" sldId="499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362422EB-D599-429F-B5ED-1D3072F63115}" dt="2024-05-30T06:44:21.470" v="1074" actId="20577"/>
        <pc:sldMkLst>
          <pc:docMk/>
          <pc:sldMk cId="3084194510" sldId="500"/>
        </pc:sldMkLst>
        <pc:spChg chg="mod">
          <ac:chgData name="WEBER Christian (SNCF / DIR TECHNOLOGIES INNOVATION ET PROJETS GROUPE / DIN &amp; RECH EUROPE)" userId="e4fa5db0-8345-40c9-8546-ad54b5bb9715" providerId="ADAL" clId="{362422EB-D599-429F-B5ED-1D3072F63115}" dt="2024-05-30T06:44:21.470" v="1074" actId="20577"/>
          <ac:spMkLst>
            <pc:docMk/>
            <pc:sldMk cId="3084194510" sldId="500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362422EB-D599-429F-B5ED-1D3072F63115}" dt="2024-05-30T06:46:51.378" v="1252" actId="20577"/>
        <pc:sldMkLst>
          <pc:docMk/>
          <pc:sldMk cId="1689536043" sldId="511"/>
        </pc:sldMkLst>
        <pc:spChg chg="mod">
          <ac:chgData name="WEBER Christian (SNCF / DIR TECHNOLOGIES INNOVATION ET PROJETS GROUPE / DIN &amp; RECH EUROPE)" userId="e4fa5db0-8345-40c9-8546-ad54b5bb9715" providerId="ADAL" clId="{362422EB-D599-429F-B5ED-1D3072F63115}" dt="2024-05-30T06:39:47.708" v="715" actId="20577"/>
          <ac:spMkLst>
            <pc:docMk/>
            <pc:sldMk cId="1689536043" sldId="511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362422EB-D599-429F-B5ED-1D3072F63115}" dt="2024-05-30T06:46:51.378" v="1252" actId="20577"/>
          <ac:spMkLst>
            <pc:docMk/>
            <pc:sldMk cId="1689536043" sldId="511"/>
            <ac:spMk id="8" creationId="{00000000-0000-0000-0000-000000000000}"/>
          </ac:spMkLst>
        </pc:spChg>
      </pc:sldChg>
      <pc:sldChg chg="modSp add mod">
        <pc:chgData name="WEBER Christian (SNCF / DIR TECHNOLOGIES INNOVATION ET PROJETS GROUPE / DIN &amp; RECH EUROPE)" userId="e4fa5db0-8345-40c9-8546-ad54b5bb9715" providerId="ADAL" clId="{362422EB-D599-429F-B5ED-1D3072F63115}" dt="2024-05-29T15:43:56.725" v="594" actId="20577"/>
        <pc:sldMkLst>
          <pc:docMk/>
          <pc:sldMk cId="579854662" sldId="512"/>
        </pc:sldMkLst>
        <pc:spChg chg="mod">
          <ac:chgData name="WEBER Christian (SNCF / DIR TECHNOLOGIES INNOVATION ET PROJETS GROUPE / DIN &amp; RECH EUROPE)" userId="e4fa5db0-8345-40c9-8546-ad54b5bb9715" providerId="ADAL" clId="{362422EB-D599-429F-B5ED-1D3072F63115}" dt="2024-05-29T15:43:56.725" v="594" actId="20577"/>
          <ac:spMkLst>
            <pc:docMk/>
            <pc:sldMk cId="579854662" sldId="512"/>
            <ac:spMk id="8" creationId="{00000000-0000-0000-0000-000000000000}"/>
          </ac:spMkLst>
        </pc:spChg>
      </pc:sldChg>
      <pc:sldChg chg="modSp add mod ord">
        <pc:chgData name="WEBER Christian (SNCF / DIR TECHNOLOGIES INNOVATION ET PROJETS GROUPE / DIN &amp; RECH EUROPE)" userId="e4fa5db0-8345-40c9-8546-ad54b5bb9715" providerId="ADAL" clId="{362422EB-D599-429F-B5ED-1D3072F63115}" dt="2024-05-29T15:51:16.175" v="656" actId="20577"/>
        <pc:sldMkLst>
          <pc:docMk/>
          <pc:sldMk cId="1155052574" sldId="513"/>
        </pc:sldMkLst>
        <pc:spChg chg="mod">
          <ac:chgData name="WEBER Christian (SNCF / DIR TECHNOLOGIES INNOVATION ET PROJETS GROUPE / DIN &amp; RECH EUROPE)" userId="e4fa5db0-8345-40c9-8546-ad54b5bb9715" providerId="ADAL" clId="{362422EB-D599-429F-B5ED-1D3072F63115}" dt="2024-05-29T15:51:16.175" v="656" actId="20577"/>
          <ac:spMkLst>
            <pc:docMk/>
            <pc:sldMk cId="1155052574" sldId="513"/>
            <ac:spMk id="8" creationId="{00000000-0000-0000-0000-000000000000}"/>
          </ac:spMkLst>
        </pc:spChg>
      </pc:sldChg>
      <pc:sldChg chg="modSp add mod">
        <pc:chgData name="WEBER Christian (SNCF / DIR TECHNOLOGIES INNOVATION ET PROJETS GROUPE / DIN &amp; RECH EUROPE)" userId="e4fa5db0-8345-40c9-8546-ad54b5bb9715" providerId="ADAL" clId="{362422EB-D599-429F-B5ED-1D3072F63115}" dt="2024-05-29T15:51:26.027" v="660" actId="20577"/>
        <pc:sldMkLst>
          <pc:docMk/>
          <pc:sldMk cId="144406493" sldId="514"/>
        </pc:sldMkLst>
        <pc:spChg chg="mod">
          <ac:chgData name="WEBER Christian (SNCF / DIR TECHNOLOGIES INNOVATION ET PROJETS GROUPE / DIN &amp; RECH EUROPE)" userId="e4fa5db0-8345-40c9-8546-ad54b5bb9715" providerId="ADAL" clId="{362422EB-D599-429F-B5ED-1D3072F63115}" dt="2024-05-29T15:51:26.027" v="660" actId="20577"/>
          <ac:spMkLst>
            <pc:docMk/>
            <pc:sldMk cId="144406493" sldId="514"/>
            <ac:spMk id="8" creationId="{00000000-0000-0000-0000-000000000000}"/>
          </ac:spMkLst>
        </pc:spChg>
      </pc:sldChg>
      <pc:sldChg chg="add del">
        <pc:chgData name="WEBER Christian (SNCF / DIR TECHNOLOGIES INNOVATION ET PROJETS GROUPE / DIN &amp; RECH EUROPE)" userId="e4fa5db0-8345-40c9-8546-ad54b5bb9715" providerId="ADAL" clId="{362422EB-D599-429F-B5ED-1D3072F63115}" dt="2024-05-29T15:45:55.671" v="603" actId="47"/>
        <pc:sldMkLst>
          <pc:docMk/>
          <pc:sldMk cId="3702457915" sldId="514"/>
        </pc:sldMkLst>
      </pc:sldChg>
    </pc:docChg>
  </pc:docChgLst>
  <pc:docChgLst>
    <pc:chgData name="WEBER Christian (SNCF / DIR TECHNOLOGIES INNOVATION ET PROJETS GROUPE / DIN &amp; RECH EUROPE)" userId="e4fa5db0-8345-40c9-8546-ad54b5bb9715" providerId="ADAL" clId="{98CF76B7-C802-4CAB-9D22-BF3C7DC2ED8A}"/>
    <pc:docChg chg="undo custSel addSld modSld modSection">
      <pc:chgData name="WEBER Christian (SNCF / DIR TECHNOLOGIES INNOVATION ET PROJETS GROUPE / DIN &amp; RECH EUROPE)" userId="e4fa5db0-8345-40c9-8546-ad54b5bb9715" providerId="ADAL" clId="{98CF76B7-C802-4CAB-9D22-BF3C7DC2ED8A}" dt="2024-06-13T14:57:15.045" v="355" actId="1036"/>
      <pc:docMkLst>
        <pc:docMk/>
      </pc:docMkLst>
      <pc:sldChg chg="addSp delSp modSp mod delAnim modAnim">
        <pc:chgData name="WEBER Christian (SNCF / DIR TECHNOLOGIES INNOVATION ET PROJETS GROUPE / DIN &amp; RECH EUROPE)" userId="e4fa5db0-8345-40c9-8546-ad54b5bb9715" providerId="ADAL" clId="{98CF76B7-C802-4CAB-9D22-BF3C7DC2ED8A}" dt="2024-06-13T14:57:15.045" v="355" actId="1036"/>
        <pc:sldMkLst>
          <pc:docMk/>
          <pc:sldMk cId="750921708" sldId="495"/>
        </pc:sldMkLst>
        <pc:spChg chg="mod">
          <ac:chgData name="WEBER Christian (SNCF / DIR TECHNOLOGIES INNOVATION ET PROJETS GROUPE / DIN &amp; RECH EUROPE)" userId="e4fa5db0-8345-40c9-8546-ad54b5bb9715" providerId="ADAL" clId="{98CF76B7-C802-4CAB-9D22-BF3C7DC2ED8A}" dt="2024-06-13T14:28:39.046" v="305" actId="20577"/>
          <ac:spMkLst>
            <pc:docMk/>
            <pc:sldMk cId="750921708" sldId="495"/>
            <ac:spMk id="2" creationId="{00000000-0000-0000-0000-000000000000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spMkLst>
            <pc:docMk/>
            <pc:sldMk cId="750921708" sldId="495"/>
            <ac:spMk id="3" creationId="{7120CFC6-1F6B-314B-D7A5-442D4F993943}"/>
          </ac:spMkLst>
        </pc:spChg>
        <pc:spChg chg="del mod">
          <ac:chgData name="WEBER Christian (SNCF / DIR TECHNOLOGIES INNOVATION ET PROJETS GROUPE / DIN &amp; RECH EUROPE)" userId="e4fa5db0-8345-40c9-8546-ad54b5bb9715" providerId="ADAL" clId="{98CF76B7-C802-4CAB-9D22-BF3C7DC2ED8A}" dt="2024-06-13T09:13:42.257" v="3" actId="478"/>
          <ac:spMkLst>
            <pc:docMk/>
            <pc:sldMk cId="750921708" sldId="495"/>
            <ac:spMk id="4" creationId="{824670E8-E752-07E5-6266-C7D6A0D31654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14:48.534" v="254" actId="14100"/>
          <ac:spMkLst>
            <pc:docMk/>
            <pc:sldMk cId="750921708" sldId="495"/>
            <ac:spMk id="5" creationId="{467AD7C1-1AD7-8962-9256-E8D045CC608F}"/>
          </ac:spMkLst>
        </pc:spChg>
        <pc:spChg chg="add del mod">
          <ac:chgData name="WEBER Christian (SNCF / DIR TECHNOLOGIES INNOVATION ET PROJETS GROUPE / DIN &amp; RECH EUROPE)" userId="e4fa5db0-8345-40c9-8546-ad54b5bb9715" providerId="ADAL" clId="{98CF76B7-C802-4CAB-9D22-BF3C7DC2ED8A}" dt="2024-06-13T09:16:38.052" v="78" actId="478"/>
          <ac:spMkLst>
            <pc:docMk/>
            <pc:sldMk cId="750921708" sldId="495"/>
            <ac:spMk id="7" creationId="{E20EA50B-0364-A010-741A-071D40F2AD35}"/>
          </ac:spMkLst>
        </pc:spChg>
        <pc:spChg chg="add del mod">
          <ac:chgData name="WEBER Christian (SNCF / DIR TECHNOLOGIES INNOVATION ET PROJETS GROUPE / DIN &amp; RECH EUROPE)" userId="e4fa5db0-8345-40c9-8546-ad54b5bb9715" providerId="ADAL" clId="{98CF76B7-C802-4CAB-9D22-BF3C7DC2ED8A}" dt="2024-06-13T09:16:38.052" v="78" actId="478"/>
          <ac:spMkLst>
            <pc:docMk/>
            <pc:sldMk cId="750921708" sldId="495"/>
            <ac:spMk id="10" creationId="{0224C39D-D89A-BE80-3D27-E180DD911A6C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6:44.412" v="239" actId="1036"/>
          <ac:spMkLst>
            <pc:docMk/>
            <pc:sldMk cId="750921708" sldId="495"/>
            <ac:spMk id="18" creationId="{3FF06361-7065-EEA5-3DE0-B5B2EC8AA220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6:44.412" v="239" actId="1036"/>
          <ac:spMkLst>
            <pc:docMk/>
            <pc:sldMk cId="750921708" sldId="495"/>
            <ac:spMk id="19" creationId="{EE8A9836-EF42-2299-9A85-718E91AA2B2C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6:44.412" v="239" actId="1036"/>
          <ac:spMkLst>
            <pc:docMk/>
            <pc:sldMk cId="750921708" sldId="495"/>
            <ac:spMk id="20" creationId="{B173CC7F-DB23-C4C3-5F35-36AF77C23414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6:44.412" v="239" actId="1036"/>
          <ac:spMkLst>
            <pc:docMk/>
            <pc:sldMk cId="750921708" sldId="495"/>
            <ac:spMk id="21" creationId="{215B8B14-5DA2-4EF4-9075-7A4FA7E7BF80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spMkLst>
            <pc:docMk/>
            <pc:sldMk cId="750921708" sldId="495"/>
            <ac:spMk id="22" creationId="{BE7A472C-5DF8-6AAD-9C91-F0B16E7AAE86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spMkLst>
            <pc:docMk/>
            <pc:sldMk cId="750921708" sldId="495"/>
            <ac:spMk id="23" creationId="{C632B2FE-8607-4C7F-1AD2-B411A892A36F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spMkLst>
            <pc:docMk/>
            <pc:sldMk cId="750921708" sldId="495"/>
            <ac:spMk id="24" creationId="{DA80D540-A035-FD67-CBC4-CE0374BEDE1F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spMkLst>
            <pc:docMk/>
            <pc:sldMk cId="750921708" sldId="495"/>
            <ac:spMk id="25" creationId="{39287A3B-51AA-1410-B3DE-2E11A1C601A9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spMkLst>
            <pc:docMk/>
            <pc:sldMk cId="750921708" sldId="495"/>
            <ac:spMk id="26" creationId="{DD0FFC8A-4F9A-26F5-A3CB-08FCDDAC5DFF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spMkLst>
            <pc:docMk/>
            <pc:sldMk cId="750921708" sldId="495"/>
            <ac:spMk id="27" creationId="{CA8AAFB7-92C7-B8E0-23B3-5B61A3DEE47B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57:15.045" v="355" actId="1036"/>
          <ac:spMkLst>
            <pc:docMk/>
            <pc:sldMk cId="750921708" sldId="495"/>
            <ac:spMk id="34" creationId="{9E99F909-5729-2E3E-FFE1-0F68EC3E658C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57:07.338" v="330" actId="1035"/>
          <ac:spMkLst>
            <pc:docMk/>
            <pc:sldMk cId="750921708" sldId="495"/>
            <ac:spMk id="35" creationId="{3AF86479-06C1-1C92-6AEE-7B880B60099A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6:53.361" v="240" actId="1076"/>
          <ac:spMkLst>
            <pc:docMk/>
            <pc:sldMk cId="750921708" sldId="495"/>
            <ac:spMk id="41" creationId="{B2F08BA4-E500-BDDF-8613-88B4EB0F2C65}"/>
          </ac:spMkLst>
        </pc:spChg>
        <pc:spChg chg="add del mod">
          <ac:chgData name="WEBER Christian (SNCF / DIR TECHNOLOGIES INNOVATION ET PROJETS GROUPE / DIN &amp; RECH EUROPE)" userId="e4fa5db0-8345-40c9-8546-ad54b5bb9715" providerId="ADAL" clId="{98CF76B7-C802-4CAB-9D22-BF3C7DC2ED8A}" dt="2024-06-13T09:17:04.923" v="85" actId="478"/>
          <ac:spMkLst>
            <pc:docMk/>
            <pc:sldMk cId="750921708" sldId="495"/>
            <ac:spMk id="42" creationId="{6820724C-008A-AAE8-C4F8-5E555380EC43}"/>
          </ac:spMkLst>
        </pc:spChg>
        <pc:spChg chg="add del mod">
          <ac:chgData name="WEBER Christian (SNCF / DIR TECHNOLOGIES INNOVATION ET PROJETS GROUPE / DIN &amp; RECH EUROPE)" userId="e4fa5db0-8345-40c9-8546-ad54b5bb9715" providerId="ADAL" clId="{98CF76B7-C802-4CAB-9D22-BF3C7DC2ED8A}" dt="2024-06-13T09:17:01.803" v="84" actId="478"/>
          <ac:spMkLst>
            <pc:docMk/>
            <pc:sldMk cId="750921708" sldId="495"/>
            <ac:spMk id="43" creationId="{AC2CFB1F-4729-DF99-E33B-1FEED6B5726F}"/>
          </ac:spMkLst>
        </pc:spChg>
        <pc:spChg chg="add del mod">
          <ac:chgData name="WEBER Christian (SNCF / DIR TECHNOLOGIES INNOVATION ET PROJETS GROUPE / DIN &amp; RECH EUROPE)" userId="e4fa5db0-8345-40c9-8546-ad54b5bb9715" providerId="ADAL" clId="{98CF76B7-C802-4CAB-9D22-BF3C7DC2ED8A}" dt="2024-06-13T09:16:52.603" v="81" actId="478"/>
          <ac:spMkLst>
            <pc:docMk/>
            <pc:sldMk cId="750921708" sldId="495"/>
            <ac:spMk id="45" creationId="{B54B8DE8-CB3A-EA94-BB3F-40473C462CDB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6:35.342" v="235" actId="1036"/>
          <ac:spMkLst>
            <pc:docMk/>
            <pc:sldMk cId="750921708" sldId="495"/>
            <ac:spMk id="54" creationId="{790F94A2-4EEC-76AA-0D7F-0A7DA3C2E565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6:35.342" v="235" actId="1036"/>
          <ac:spMkLst>
            <pc:docMk/>
            <pc:sldMk cId="750921708" sldId="495"/>
            <ac:spMk id="55" creationId="{878BCE7B-BB01-C358-ABD0-6781F3D0A3D2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6:35.342" v="235" actId="1036"/>
          <ac:spMkLst>
            <pc:docMk/>
            <pc:sldMk cId="750921708" sldId="495"/>
            <ac:spMk id="56" creationId="{C7EC3220-2456-31C2-11EB-73E4A32641DD}"/>
          </ac:spMkLst>
        </pc:spChg>
        <pc:spChg chg="add mod">
          <ac:chgData name="WEBER Christian (SNCF / DIR TECHNOLOGIES INNOVATION ET PROJETS GROUPE / DIN &amp; RECH EUROPE)" userId="e4fa5db0-8345-40c9-8546-ad54b5bb9715" providerId="ADAL" clId="{98CF76B7-C802-4CAB-9D22-BF3C7DC2ED8A}" dt="2024-06-13T14:06:35.342" v="235" actId="1036"/>
          <ac:spMkLst>
            <pc:docMk/>
            <pc:sldMk cId="750921708" sldId="495"/>
            <ac:spMk id="57" creationId="{CE1969FF-9B39-C729-3C6F-4BC3D263EEDE}"/>
          </ac:spMkLst>
        </pc:spChg>
        <pc:picChg chg="add mod">
          <ac:chgData name="WEBER Christian (SNCF / DIR TECHNOLOGIES INNOVATION ET PROJETS GROUPE / DIN &amp; RECH EUROPE)" userId="e4fa5db0-8345-40c9-8546-ad54b5bb9715" providerId="ADAL" clId="{98CF76B7-C802-4CAB-9D22-BF3C7DC2ED8A}" dt="2024-06-13T14:57:07.338" v="330" actId="1035"/>
          <ac:picMkLst>
            <pc:docMk/>
            <pc:sldMk cId="750921708" sldId="495"/>
            <ac:picMk id="7" creationId="{E5485FDB-FF76-1FE5-CA21-2270A0B8BF86}"/>
          </ac:picMkLst>
        </pc:picChg>
        <pc:picChg chg="add del mod">
          <ac:chgData name="WEBER Christian (SNCF / DIR TECHNOLOGIES INNOVATION ET PROJETS GROUPE / DIN &amp; RECH EUROPE)" userId="e4fa5db0-8345-40c9-8546-ad54b5bb9715" providerId="ADAL" clId="{98CF76B7-C802-4CAB-9D22-BF3C7DC2ED8A}" dt="2024-06-13T09:16:38.052" v="78" actId="478"/>
          <ac:picMkLst>
            <pc:docMk/>
            <pc:sldMk cId="750921708" sldId="495"/>
            <ac:picMk id="8" creationId="{3B14B397-D703-9B9B-31B3-883573E4727A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98CF76B7-C802-4CAB-9D22-BF3C7DC2ED8A}" dt="2024-06-13T14:57:15.045" v="355" actId="1036"/>
          <ac:picMkLst>
            <pc:docMk/>
            <pc:sldMk cId="750921708" sldId="495"/>
            <ac:picMk id="9" creationId="{78C4BA00-43A4-A13F-66A1-F0A685EA8E24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picMkLst>
            <pc:docMk/>
            <pc:sldMk cId="750921708" sldId="495"/>
            <ac:picMk id="14" creationId="{6EDFE8C5-3261-A8E3-A2E4-432F213785D0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picMkLst>
            <pc:docMk/>
            <pc:sldMk cId="750921708" sldId="495"/>
            <ac:picMk id="15" creationId="{8F54FD22-D1D4-A6C5-FF9B-A7071183A240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picMkLst>
            <pc:docMk/>
            <pc:sldMk cId="750921708" sldId="495"/>
            <ac:picMk id="16" creationId="{3552F873-486C-DCFA-3E7A-69BB594FE183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picMkLst>
            <pc:docMk/>
            <pc:sldMk cId="750921708" sldId="495"/>
            <ac:picMk id="17" creationId="{587FF02F-E8EB-644E-B8CF-06C53B84E10A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picMkLst>
            <pc:docMk/>
            <pc:sldMk cId="750921708" sldId="495"/>
            <ac:picMk id="36" creationId="{7DA5F703-DB51-4F85-53E9-D16C2D364BFB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picMkLst>
            <pc:docMk/>
            <pc:sldMk cId="750921708" sldId="495"/>
            <ac:picMk id="47" creationId="{1B2805FF-6E69-E9E9-80C9-F2CE3F67304E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picMkLst>
            <pc:docMk/>
            <pc:sldMk cId="750921708" sldId="495"/>
            <ac:picMk id="49" creationId="{6FC203FD-E588-AFFF-8DEF-F9C335990859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picMkLst>
            <pc:docMk/>
            <pc:sldMk cId="750921708" sldId="495"/>
            <ac:picMk id="51" creationId="{C0F3B905-E862-8FDE-7484-2D07C95020B1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98CF76B7-C802-4CAB-9D22-BF3C7DC2ED8A}" dt="2024-06-13T14:03:43.300" v="208" actId="1036"/>
          <ac:picMkLst>
            <pc:docMk/>
            <pc:sldMk cId="750921708" sldId="495"/>
            <ac:picMk id="53" creationId="{FFE0E89B-9D13-418E-4DCF-DE70080DE016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98CF76B7-C802-4CAB-9D22-BF3C7DC2ED8A}" dt="2024-06-13T14:57:07.338" v="330" actId="1035"/>
          <ac:picMkLst>
            <pc:docMk/>
            <pc:sldMk cId="750921708" sldId="495"/>
            <ac:picMk id="59" creationId="{07FAE76B-9C59-E208-14B7-92BB66F4A026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98CF76B7-C802-4CAB-9D22-BF3C7DC2ED8A}" dt="2024-06-13T14:57:15.045" v="355" actId="1036"/>
          <ac:picMkLst>
            <pc:docMk/>
            <pc:sldMk cId="750921708" sldId="495"/>
            <ac:picMk id="61" creationId="{CC8EFCB7-71AC-DA6D-3CB4-95DFB66EC184}"/>
          </ac:picMkLst>
        </pc:picChg>
        <pc:picChg chg="del">
          <ac:chgData name="WEBER Christian (SNCF / DIR TECHNOLOGIES INNOVATION ET PROJETS GROUPE / DIN &amp; RECH EUROPE)" userId="e4fa5db0-8345-40c9-8546-ad54b5bb9715" providerId="ADAL" clId="{98CF76B7-C802-4CAB-9D22-BF3C7DC2ED8A}" dt="2024-06-13T09:13:33.907" v="1" actId="478"/>
          <ac:picMkLst>
            <pc:docMk/>
            <pc:sldMk cId="750921708" sldId="495"/>
            <ac:picMk id="1026" creationId="{7A37FAAE-3ED9-FC73-FFEE-551375A743E6}"/>
          </ac:picMkLst>
        </pc:picChg>
        <pc:cxnChg chg="add del mod">
          <ac:chgData name="WEBER Christian (SNCF / DIR TECHNOLOGIES INNOVATION ET PROJETS GROUPE / DIN &amp; RECH EUROPE)" userId="e4fa5db0-8345-40c9-8546-ad54b5bb9715" providerId="ADAL" clId="{98CF76B7-C802-4CAB-9D22-BF3C7DC2ED8A}" dt="2024-06-13T09:16:41.188" v="79" actId="478"/>
          <ac:cxnSpMkLst>
            <pc:docMk/>
            <pc:sldMk cId="750921708" sldId="495"/>
            <ac:cxnSpMk id="9" creationId="{5B76E3CD-BAB3-7E01-05B2-0A79F08EC787}"/>
          </ac:cxnSpMkLst>
        </pc:cxnChg>
        <pc:cxnChg chg="add del mod">
          <ac:chgData name="WEBER Christian (SNCF / DIR TECHNOLOGIES INNOVATION ET PROJETS GROUPE / DIN &amp; RECH EUROPE)" userId="e4fa5db0-8345-40c9-8546-ad54b5bb9715" providerId="ADAL" clId="{98CF76B7-C802-4CAB-9D22-BF3C7DC2ED8A}" dt="2024-06-13T09:16:38.052" v="78" actId="478"/>
          <ac:cxnSpMkLst>
            <pc:docMk/>
            <pc:sldMk cId="750921708" sldId="495"/>
            <ac:cxnSpMk id="11" creationId="{07F84D25-8CAB-B5E3-AE89-37F6B56ECD84}"/>
          </ac:cxnSpMkLst>
        </pc:cxnChg>
        <pc:cxnChg chg="add del mod">
          <ac:chgData name="WEBER Christian (SNCF / DIR TECHNOLOGIES INNOVATION ET PROJETS GROUPE / DIN &amp; RECH EUROPE)" userId="e4fa5db0-8345-40c9-8546-ad54b5bb9715" providerId="ADAL" clId="{98CF76B7-C802-4CAB-9D22-BF3C7DC2ED8A}" dt="2024-06-13T09:16:38.052" v="78" actId="478"/>
          <ac:cxnSpMkLst>
            <pc:docMk/>
            <pc:sldMk cId="750921708" sldId="495"/>
            <ac:cxnSpMk id="12" creationId="{17632A2D-B5B0-EACF-5C1D-22CE1621E467}"/>
          </ac:cxnSpMkLst>
        </pc:cxnChg>
        <pc:cxnChg chg="add del mod">
          <ac:chgData name="WEBER Christian (SNCF / DIR TECHNOLOGIES INNOVATION ET PROJETS GROUPE / DIN &amp; RECH EUROPE)" userId="e4fa5db0-8345-40c9-8546-ad54b5bb9715" providerId="ADAL" clId="{98CF76B7-C802-4CAB-9D22-BF3C7DC2ED8A}" dt="2024-06-13T09:16:38.052" v="78" actId="478"/>
          <ac:cxnSpMkLst>
            <pc:docMk/>
            <pc:sldMk cId="750921708" sldId="495"/>
            <ac:cxnSpMk id="13" creationId="{4CB5D978-3981-319F-3D72-E67DCDF3D2C0}"/>
          </ac:cxnSpMkLst>
        </pc:cxnChg>
        <pc:cxnChg chg="add del mod">
          <ac:chgData name="WEBER Christian (SNCF / DIR TECHNOLOGIES INNOVATION ET PROJETS GROUPE / DIN &amp; RECH EUROPE)" userId="e4fa5db0-8345-40c9-8546-ad54b5bb9715" providerId="ADAL" clId="{98CF76B7-C802-4CAB-9D22-BF3C7DC2ED8A}" dt="2024-06-13T14:10:36.374" v="244" actId="478"/>
          <ac:cxnSpMkLst>
            <pc:docMk/>
            <pc:sldMk cId="750921708" sldId="495"/>
            <ac:cxnSpMk id="28" creationId="{8D61C6C9-13B5-23B2-4115-FB7F4D1531F6}"/>
          </ac:cxnSpMkLst>
        </pc:cxnChg>
        <pc:cxnChg chg="add del mod">
          <ac:chgData name="WEBER Christian (SNCF / DIR TECHNOLOGIES INNOVATION ET PROJETS GROUPE / DIN &amp; RECH EUROPE)" userId="e4fa5db0-8345-40c9-8546-ad54b5bb9715" providerId="ADAL" clId="{98CF76B7-C802-4CAB-9D22-BF3C7DC2ED8A}" dt="2024-06-13T14:05:09.185" v="214" actId="478"/>
          <ac:cxnSpMkLst>
            <pc:docMk/>
            <pc:sldMk cId="750921708" sldId="495"/>
            <ac:cxnSpMk id="29" creationId="{E44EE5B1-D192-4984-60B7-0759CF82B945}"/>
          </ac:cxnSpMkLst>
        </pc:cxnChg>
        <pc:cxnChg chg="add del mod">
          <ac:chgData name="WEBER Christian (SNCF / DIR TECHNOLOGIES INNOVATION ET PROJETS GROUPE / DIN &amp; RECH EUROPE)" userId="e4fa5db0-8345-40c9-8546-ad54b5bb9715" providerId="ADAL" clId="{98CF76B7-C802-4CAB-9D22-BF3C7DC2ED8A}" dt="2024-06-13T14:10:38.728" v="245" actId="478"/>
          <ac:cxnSpMkLst>
            <pc:docMk/>
            <pc:sldMk cId="750921708" sldId="495"/>
            <ac:cxnSpMk id="30" creationId="{3CC6C85D-72C1-7779-2C44-010DE61F41E9}"/>
          </ac:cxnSpMkLst>
        </pc:cxnChg>
        <pc:cxnChg chg="add del mod">
          <ac:chgData name="WEBER Christian (SNCF / DIR TECHNOLOGIES INNOVATION ET PROJETS GROUPE / DIN &amp; RECH EUROPE)" userId="e4fa5db0-8345-40c9-8546-ad54b5bb9715" providerId="ADAL" clId="{98CF76B7-C802-4CAB-9D22-BF3C7DC2ED8A}" dt="2024-06-13T14:10:44.361" v="247" actId="478"/>
          <ac:cxnSpMkLst>
            <pc:docMk/>
            <pc:sldMk cId="750921708" sldId="495"/>
            <ac:cxnSpMk id="31" creationId="{CBD600DB-F764-CF5B-C2B8-530950788BDE}"/>
          </ac:cxnSpMkLst>
        </pc:cxnChg>
        <pc:cxnChg chg="add del mod">
          <ac:chgData name="WEBER Christian (SNCF / DIR TECHNOLOGIES INNOVATION ET PROJETS GROUPE / DIN &amp; RECH EUROPE)" userId="e4fa5db0-8345-40c9-8546-ad54b5bb9715" providerId="ADAL" clId="{98CF76B7-C802-4CAB-9D22-BF3C7DC2ED8A}" dt="2024-06-13T14:05:18.584" v="216" actId="478"/>
          <ac:cxnSpMkLst>
            <pc:docMk/>
            <pc:sldMk cId="750921708" sldId="495"/>
            <ac:cxnSpMk id="32" creationId="{B9484996-18F1-DB15-2B25-3EDDC694AA84}"/>
          </ac:cxnSpMkLst>
        </pc:cxnChg>
        <pc:cxnChg chg="add del mod">
          <ac:chgData name="WEBER Christian (SNCF / DIR TECHNOLOGIES INNOVATION ET PROJETS GROUPE / DIN &amp; RECH EUROPE)" userId="e4fa5db0-8345-40c9-8546-ad54b5bb9715" providerId="ADAL" clId="{98CF76B7-C802-4CAB-9D22-BF3C7DC2ED8A}" dt="2024-06-13T14:10:41.660" v="246" actId="478"/>
          <ac:cxnSpMkLst>
            <pc:docMk/>
            <pc:sldMk cId="750921708" sldId="495"/>
            <ac:cxnSpMk id="33" creationId="{6B66FDC7-342A-9DE0-3F41-624E9DF0ACEB}"/>
          </ac:cxnSpMkLst>
        </pc:cxnChg>
        <pc:cxnChg chg="add del mod">
          <ac:chgData name="WEBER Christian (SNCF / DIR TECHNOLOGIES INNOVATION ET PROJETS GROUPE / DIN &amp; RECH EUROPE)" userId="e4fa5db0-8345-40c9-8546-ad54b5bb9715" providerId="ADAL" clId="{98CF76B7-C802-4CAB-9D22-BF3C7DC2ED8A}" dt="2024-06-13T09:17:11.842" v="88" actId="478"/>
          <ac:cxnSpMkLst>
            <pc:docMk/>
            <pc:sldMk cId="750921708" sldId="495"/>
            <ac:cxnSpMk id="37" creationId="{3BE20503-0F25-F2FA-725B-9BFAD92B963C}"/>
          </ac:cxnSpMkLst>
        </pc:cxnChg>
        <pc:cxnChg chg="add del mod">
          <ac:chgData name="WEBER Christian (SNCF / DIR TECHNOLOGIES INNOVATION ET PROJETS GROUPE / DIN &amp; RECH EUROPE)" userId="e4fa5db0-8345-40c9-8546-ad54b5bb9715" providerId="ADAL" clId="{98CF76B7-C802-4CAB-9D22-BF3C7DC2ED8A}" dt="2024-06-13T09:17:09.467" v="87" actId="478"/>
          <ac:cxnSpMkLst>
            <pc:docMk/>
            <pc:sldMk cId="750921708" sldId="495"/>
            <ac:cxnSpMk id="38" creationId="{32ADE8BD-2B68-C0A3-6820-773F539F11C2}"/>
          </ac:cxnSpMkLst>
        </pc:cxnChg>
        <pc:cxnChg chg="add del mod">
          <ac:chgData name="WEBER Christian (SNCF / DIR TECHNOLOGIES INNOVATION ET PROJETS GROUPE / DIN &amp; RECH EUROPE)" userId="e4fa5db0-8345-40c9-8546-ad54b5bb9715" providerId="ADAL" clId="{98CF76B7-C802-4CAB-9D22-BF3C7DC2ED8A}" dt="2024-06-13T09:16:55.531" v="82" actId="478"/>
          <ac:cxnSpMkLst>
            <pc:docMk/>
            <pc:sldMk cId="750921708" sldId="495"/>
            <ac:cxnSpMk id="39" creationId="{0C4390D0-82C8-C549-5370-863C624A6299}"/>
          </ac:cxnSpMkLst>
        </pc:cxnChg>
        <pc:cxnChg chg="add del mod">
          <ac:chgData name="WEBER Christian (SNCF / DIR TECHNOLOGIES INNOVATION ET PROJETS GROUPE / DIN &amp; RECH EUROPE)" userId="e4fa5db0-8345-40c9-8546-ad54b5bb9715" providerId="ADAL" clId="{98CF76B7-C802-4CAB-9D22-BF3C7DC2ED8A}" dt="2024-06-13T09:17:07.570" v="86" actId="478"/>
          <ac:cxnSpMkLst>
            <pc:docMk/>
            <pc:sldMk cId="750921708" sldId="495"/>
            <ac:cxnSpMk id="40" creationId="{30D282DF-91DE-A8BE-13FB-6A99B59130FA}"/>
          </ac:cxnSpMkLst>
        </pc:cxnChg>
        <pc:cxnChg chg="add del mod">
          <ac:chgData name="WEBER Christian (SNCF / DIR TECHNOLOGIES INNOVATION ET PROJETS GROUPE / DIN &amp; RECH EUROPE)" userId="e4fa5db0-8345-40c9-8546-ad54b5bb9715" providerId="ADAL" clId="{98CF76B7-C802-4CAB-9D22-BF3C7DC2ED8A}" dt="2024-06-13T09:16:49.843" v="80" actId="478"/>
          <ac:cxnSpMkLst>
            <pc:docMk/>
            <pc:sldMk cId="750921708" sldId="495"/>
            <ac:cxnSpMk id="44" creationId="{CD41B641-FF20-039F-F8B7-6CC9AE446299}"/>
          </ac:cxnSpMkLst>
        </pc:cxnChg>
      </pc:sldChg>
      <pc:sldChg chg="add">
        <pc:chgData name="WEBER Christian (SNCF / DIR TECHNOLOGIES INNOVATION ET PROJETS GROUPE / DIN &amp; RECH EUROPE)" userId="e4fa5db0-8345-40c9-8546-ad54b5bb9715" providerId="ADAL" clId="{98CF76B7-C802-4CAB-9D22-BF3C7DC2ED8A}" dt="2024-06-13T09:13:26.933" v="0" actId="2890"/>
        <pc:sldMkLst>
          <pc:docMk/>
          <pc:sldMk cId="2885786878" sldId="517"/>
        </pc:sldMkLst>
      </pc:sldChg>
    </pc:docChg>
  </pc:docChgLst>
  <pc:docChgLst>
    <pc:chgData name="WEBER Christian (SNCF / DIR TECHNOLOGIES INNOVATION ET PROJETS GROUPE / DIN &amp; RECH EUROPE)" userId="e4fa5db0-8345-40c9-8546-ad54b5bb9715" providerId="ADAL" clId="{78A78CE3-3C9B-4A56-B8B0-6F64C11A8A0B}"/>
    <pc:docChg chg="undo custSel addSld delSld modSld modSection">
      <pc:chgData name="WEBER Christian (SNCF / DIR TECHNOLOGIES INNOVATION ET PROJETS GROUPE / DIN &amp; RECH EUROPE)" userId="e4fa5db0-8345-40c9-8546-ad54b5bb9715" providerId="ADAL" clId="{78A78CE3-3C9B-4A56-B8B0-6F64C11A8A0B}" dt="2024-06-13T16:40:11.834" v="889"/>
      <pc:docMkLst>
        <pc:docMk/>
      </pc:docMkLst>
      <pc:sldChg chg="modSp mod">
        <pc:chgData name="WEBER Christian (SNCF / DIR TECHNOLOGIES INNOVATION ET PROJETS GROUPE / DIN &amp; RECH EUROPE)" userId="e4fa5db0-8345-40c9-8546-ad54b5bb9715" providerId="ADAL" clId="{78A78CE3-3C9B-4A56-B8B0-6F64C11A8A0B}" dt="2024-06-13T15:38:32.454" v="96" actId="20577"/>
        <pc:sldMkLst>
          <pc:docMk/>
          <pc:sldMk cId="954637947" sldId="256"/>
        </pc:sldMkLst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5:38:32.454" v="96" actId="20577"/>
          <ac:spMkLst>
            <pc:docMk/>
            <pc:sldMk cId="954637947" sldId="256"/>
            <ac:spMk id="2" creationId="{00000000-0000-0000-0000-000000000000}"/>
          </ac:spMkLst>
        </pc:spChg>
      </pc:sldChg>
      <pc:sldChg chg="addSp delSp modSp mod delAnim">
        <pc:chgData name="WEBER Christian (SNCF / DIR TECHNOLOGIES INNOVATION ET PROJETS GROUPE / DIN &amp; RECH EUROPE)" userId="e4fa5db0-8345-40c9-8546-ad54b5bb9715" providerId="ADAL" clId="{78A78CE3-3C9B-4A56-B8B0-6F64C11A8A0B}" dt="2024-06-13T16:26:33.765" v="723" actId="1076"/>
        <pc:sldMkLst>
          <pc:docMk/>
          <pc:sldMk cId="2832065256" sldId="278"/>
        </pc:sldMkLst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6:26:12.445" v="721" actId="478"/>
          <ac:spMkLst>
            <pc:docMk/>
            <pc:sldMk cId="2832065256" sldId="278"/>
            <ac:spMk id="4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6:26:20.230" v="722" actId="478"/>
          <ac:spMkLst>
            <pc:docMk/>
            <pc:sldMk cId="2832065256" sldId="278"/>
            <ac:spMk id="5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6:25:44.118" v="717" actId="478"/>
          <ac:spMkLst>
            <pc:docMk/>
            <pc:sldMk cId="2832065256" sldId="278"/>
            <ac:spMk id="9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6:24:12.977" v="711" actId="478"/>
          <ac:spMkLst>
            <pc:docMk/>
            <pc:sldMk cId="2832065256" sldId="278"/>
            <ac:spMk id="11" creationId="{38AD1BB6-9600-6138-1937-0FE493F325CE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26:33.765" v="723" actId="1076"/>
          <ac:spMkLst>
            <pc:docMk/>
            <pc:sldMk cId="2832065256" sldId="278"/>
            <ac:spMk id="15" creationId="{E8921DDA-E442-AFBF-A603-49A943E9A73A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6:23:14.753" v="707" actId="478"/>
          <ac:spMkLst>
            <pc:docMk/>
            <pc:sldMk cId="2832065256" sldId="278"/>
            <ac:spMk id="16" creationId="{CE2B9F84-6759-EAE3-A869-E41DF9281D6A}"/>
          </ac:spMkLst>
        </pc:spChg>
        <pc:picChg chg="add del">
          <ac:chgData name="WEBER Christian (SNCF / DIR TECHNOLOGIES INNOVATION ET PROJETS GROUPE / DIN &amp; RECH EUROPE)" userId="e4fa5db0-8345-40c9-8546-ad54b5bb9715" providerId="ADAL" clId="{78A78CE3-3C9B-4A56-B8B0-6F64C11A8A0B}" dt="2024-06-13T16:24:10.313" v="710" actId="478"/>
          <ac:picMkLst>
            <pc:docMk/>
            <pc:sldMk cId="2832065256" sldId="278"/>
            <ac:picMk id="3" creationId="{65E6D93B-BDD7-C93B-579D-2D1F9A59C5AF}"/>
          </ac:picMkLst>
        </pc:picChg>
        <pc:picChg chg="add del">
          <ac:chgData name="WEBER Christian (SNCF / DIR TECHNOLOGIES INNOVATION ET PROJETS GROUPE / DIN &amp; RECH EUROPE)" userId="e4fa5db0-8345-40c9-8546-ad54b5bb9715" providerId="ADAL" clId="{78A78CE3-3C9B-4A56-B8B0-6F64C11A8A0B}" dt="2024-06-13T16:24:42.774" v="713" actId="478"/>
          <ac:picMkLst>
            <pc:docMk/>
            <pc:sldMk cId="2832065256" sldId="278"/>
            <ac:picMk id="8" creationId="{C21AC0EB-1D37-D8A3-8541-FC532B5512A1}"/>
          </ac:picMkLst>
        </pc:picChg>
        <pc:picChg chg="add mod ord modCrop">
          <ac:chgData name="WEBER Christian (SNCF / DIR TECHNOLOGIES INNOVATION ET PROJETS GROUPE / DIN &amp; RECH EUROPE)" userId="e4fa5db0-8345-40c9-8546-ad54b5bb9715" providerId="ADAL" clId="{78A78CE3-3C9B-4A56-B8B0-6F64C11A8A0B}" dt="2024-06-13T16:26:06.119" v="720" actId="732"/>
          <ac:picMkLst>
            <pc:docMk/>
            <pc:sldMk cId="2832065256" sldId="278"/>
            <ac:picMk id="12" creationId="{64D53190-D8BC-8233-3780-4F5C082029DE}"/>
          </ac:picMkLst>
        </pc:pic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6:23:17.483" v="708" actId="478"/>
          <ac:picMkLst>
            <pc:docMk/>
            <pc:sldMk cId="2832065256" sldId="278"/>
            <ac:picMk id="14" creationId="{23DCBD86-DF2C-5094-0710-4D1FAB9988F1}"/>
          </ac:picMkLst>
        </pc:picChg>
      </pc:sldChg>
      <pc:sldChg chg="modAnim">
        <pc:chgData name="WEBER Christian (SNCF / DIR TECHNOLOGIES INNOVATION ET PROJETS GROUPE / DIN &amp; RECH EUROPE)" userId="e4fa5db0-8345-40c9-8546-ad54b5bb9715" providerId="ADAL" clId="{78A78CE3-3C9B-4A56-B8B0-6F64C11A8A0B}" dt="2024-06-13T16:40:11.834" v="889"/>
        <pc:sldMkLst>
          <pc:docMk/>
          <pc:sldMk cId="750921708" sldId="495"/>
        </pc:sldMkLst>
      </pc:sldChg>
      <pc:sldChg chg="addSp delSp modSp mod delAnim">
        <pc:chgData name="WEBER Christian (SNCF / DIR TECHNOLOGIES INNOVATION ET PROJETS GROUPE / DIN &amp; RECH EUROPE)" userId="e4fa5db0-8345-40c9-8546-ad54b5bb9715" providerId="ADAL" clId="{78A78CE3-3C9B-4A56-B8B0-6F64C11A8A0B}" dt="2024-06-13T16:20:43.429" v="648" actId="20577"/>
        <pc:sldMkLst>
          <pc:docMk/>
          <pc:sldMk cId="688065984" sldId="501"/>
        </pc:sldMkLst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20:43.429" v="648" actId="20577"/>
          <ac:spMkLst>
            <pc:docMk/>
            <pc:sldMk cId="688065984" sldId="501"/>
            <ac:spMk id="2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6:19:32.061" v="559" actId="478"/>
          <ac:spMkLst>
            <pc:docMk/>
            <pc:sldMk cId="688065984" sldId="501"/>
            <ac:spMk id="8" creationId="{7540FF89-475C-B0C6-5DCF-DC42A7DE1F4F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6:19:28.278" v="558" actId="478"/>
          <ac:spMkLst>
            <pc:docMk/>
            <pc:sldMk cId="688065984" sldId="501"/>
            <ac:spMk id="9" creationId="{084100C0-A281-C04D-4C82-226A0E90C9A9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6:19:28.278" v="558" actId="478"/>
          <ac:spMkLst>
            <pc:docMk/>
            <pc:sldMk cId="688065984" sldId="501"/>
            <ac:spMk id="10" creationId="{2B46DF82-F91B-4992-19DD-45F093452E79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6:19:28.278" v="558" actId="478"/>
          <ac:spMkLst>
            <pc:docMk/>
            <pc:sldMk cId="688065984" sldId="501"/>
            <ac:spMk id="11" creationId="{4BD6BD2F-8A1B-B79E-1DEC-E2E2FAFE4496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6:19:28.278" v="558" actId="478"/>
          <ac:spMkLst>
            <pc:docMk/>
            <pc:sldMk cId="688065984" sldId="501"/>
            <ac:spMk id="12" creationId="{003B4957-30D0-926F-2D08-3F40FC70BD15}"/>
          </ac:spMkLst>
        </pc:spChg>
        <pc:picChg chg="add mod">
          <ac:chgData name="WEBER Christian (SNCF / DIR TECHNOLOGIES INNOVATION ET PROJETS GROUPE / DIN &amp; RECH EUROPE)" userId="e4fa5db0-8345-40c9-8546-ad54b5bb9715" providerId="ADAL" clId="{78A78CE3-3C9B-4A56-B8B0-6F64C11A8A0B}" dt="2024-06-13T16:19:44.790" v="562" actId="14100"/>
          <ac:picMkLst>
            <pc:docMk/>
            <pc:sldMk cId="688065984" sldId="501"/>
            <ac:picMk id="5" creationId="{ADA3F54F-FF80-E5C8-5928-73A39A946297}"/>
          </ac:picMkLst>
        </pc:pic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6:19:28.278" v="558" actId="478"/>
          <ac:picMkLst>
            <pc:docMk/>
            <pc:sldMk cId="688065984" sldId="501"/>
            <ac:picMk id="13" creationId="{B785C05E-481C-C7CC-E620-61578752EE11}"/>
          </ac:picMkLst>
        </pc:picChg>
      </pc:sldChg>
      <pc:sldChg chg="addSp delSp mod addAnim delAnim modAnim">
        <pc:chgData name="WEBER Christian (SNCF / DIR TECHNOLOGIES INNOVATION ET PROJETS GROUPE / DIN &amp; RECH EUROPE)" userId="e4fa5db0-8345-40c9-8546-ad54b5bb9715" providerId="ADAL" clId="{78A78CE3-3C9B-4A56-B8B0-6F64C11A8A0B}" dt="2024-06-13T16:32:01.178" v="836"/>
        <pc:sldMkLst>
          <pc:docMk/>
          <pc:sldMk cId="2970512053" sldId="502"/>
        </pc:sldMkLst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3" creationId="{921B66E9-E933-5C49-F197-EB66341F4661}"/>
          </ac:spMkLst>
        </pc:spChg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4" creationId="{08DE7E4F-188E-DD91-B71C-5EAAC886855B}"/>
          </ac:spMkLst>
        </pc:spChg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5" creationId="{6295E5CE-26B3-69BD-9FDC-20CF486761FC}"/>
          </ac:spMkLst>
        </pc:spChg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6" creationId="{00000000-0000-0000-0000-000000000000}"/>
          </ac:spMkLst>
        </pc:spChg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7" creationId="{1E1E8C83-5096-FB70-7E24-8F5E142DD49C}"/>
          </ac:spMkLst>
        </pc:spChg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8" creationId="{6861C9AE-E73E-EEBE-8675-31BABBEBEA41}"/>
          </ac:spMkLst>
        </pc:spChg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9" creationId="{6315CC0C-A35E-818A-AADD-AA9D6D630435}"/>
          </ac:spMkLst>
        </pc:spChg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10" creationId="{8337B9A8-4304-7306-E187-33ADC6F7FCC3}"/>
          </ac:spMkLst>
        </pc:spChg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11" creationId="{7872BAB9-9F26-AC57-6CCC-9473824AFA83}"/>
          </ac:spMkLst>
        </pc:spChg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14" creationId="{88ADD779-C0EF-7C35-D4F8-1A6DD44F0A6A}"/>
          </ac:spMkLst>
        </pc:spChg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16" creationId="{15223216-32C5-8C30-254C-B5570F54A0DF}"/>
          </ac:spMkLst>
        </pc:spChg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18" creationId="{9B416738-EF11-B55A-2428-6EE6C7CF653B}"/>
          </ac:spMkLst>
        </pc:spChg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20" creationId="{634A6514-D7C3-75AE-785D-8E3B1CC206D1}"/>
          </ac:spMkLst>
        </pc:spChg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35" creationId="{101AEF39-7B42-1DA0-E674-0C0512FA4610}"/>
          </ac:spMkLst>
        </pc:spChg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36" creationId="{FBF4B621-617A-A4EC-AC06-952DA8F107F9}"/>
          </ac:spMkLst>
        </pc:spChg>
        <pc:sp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spMkLst>
            <pc:docMk/>
            <pc:sldMk cId="2970512053" sldId="502"/>
            <ac:spMk id="37" creationId="{751EC3C0-AB99-4F74-A8F6-902B573CA635}"/>
          </ac:spMkLst>
        </pc:spChg>
        <pc:pic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picMkLst>
            <pc:docMk/>
            <pc:sldMk cId="2970512053" sldId="502"/>
            <ac:picMk id="21" creationId="{4DF77DF7-004F-5CF4-437A-58DBA470491C}"/>
          </ac:picMkLst>
        </pc:picChg>
        <pc:pic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picMkLst>
            <pc:docMk/>
            <pc:sldMk cId="2970512053" sldId="502"/>
            <ac:picMk id="22" creationId="{F5A5BFF1-303A-5678-5005-722C907295B8}"/>
          </ac:picMkLst>
        </pc:picChg>
        <pc:pic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picMkLst>
            <pc:docMk/>
            <pc:sldMk cId="2970512053" sldId="502"/>
            <ac:picMk id="23" creationId="{06CB3E0D-41EF-1C23-1494-438D311BAEB3}"/>
          </ac:picMkLst>
        </pc:picChg>
        <pc:pic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picMkLst>
            <pc:docMk/>
            <pc:sldMk cId="2970512053" sldId="502"/>
            <ac:picMk id="24" creationId="{D2E29676-EB4C-30B8-2B61-842D78FCA74C}"/>
          </ac:picMkLst>
        </pc:picChg>
        <pc:pic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picMkLst>
            <pc:docMk/>
            <pc:sldMk cId="2970512053" sldId="502"/>
            <ac:picMk id="25" creationId="{18BF8ED9-8AD1-2FB5-633B-E8C6F299EAA1}"/>
          </ac:picMkLst>
        </pc:picChg>
        <pc:pic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picMkLst>
            <pc:docMk/>
            <pc:sldMk cId="2970512053" sldId="502"/>
            <ac:picMk id="27" creationId="{62B055D5-3797-7B75-8EA6-7BB9E2D5A8E3}"/>
          </ac:picMkLst>
        </pc:picChg>
        <pc:pic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picMkLst>
            <pc:docMk/>
            <pc:sldMk cId="2970512053" sldId="502"/>
            <ac:picMk id="33" creationId="{DF3DE5ED-E648-7EE0-86ED-2C09BB35EA4E}"/>
          </ac:picMkLst>
        </pc:picChg>
        <pc:pic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picMkLst>
            <pc:docMk/>
            <pc:sldMk cId="2970512053" sldId="502"/>
            <ac:picMk id="34" creationId="{B9343D35-1E23-CC77-EAC3-07868A8138B0}"/>
          </ac:picMkLst>
        </pc:picChg>
        <pc:cxn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cxnSpMkLst>
            <pc:docMk/>
            <pc:sldMk cId="2970512053" sldId="502"/>
            <ac:cxnSpMk id="13" creationId="{DFEAC0F9-2301-2685-DF39-0424F60650D6}"/>
          </ac:cxnSpMkLst>
        </pc:cxnChg>
        <pc:cxn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cxnSpMkLst>
            <pc:docMk/>
            <pc:sldMk cId="2970512053" sldId="502"/>
            <ac:cxnSpMk id="15" creationId="{7F833C50-D34B-D55F-8E3D-1BFE5885B946}"/>
          </ac:cxnSpMkLst>
        </pc:cxnChg>
        <pc:cxn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cxnSpMkLst>
            <pc:docMk/>
            <pc:sldMk cId="2970512053" sldId="502"/>
            <ac:cxnSpMk id="17" creationId="{6C970638-7EA8-9EFE-FF5F-ED89C2BAC7B2}"/>
          </ac:cxnSpMkLst>
        </pc:cxnChg>
        <pc:cxnChg chg="add del">
          <ac:chgData name="WEBER Christian (SNCF / DIR TECHNOLOGIES INNOVATION ET PROJETS GROUPE / DIN &amp; RECH EUROPE)" userId="e4fa5db0-8345-40c9-8546-ad54b5bb9715" providerId="ADAL" clId="{78A78CE3-3C9B-4A56-B8B0-6F64C11A8A0B}" dt="2024-06-13T16:31:53.972" v="835" actId="478"/>
          <ac:cxnSpMkLst>
            <pc:docMk/>
            <pc:sldMk cId="2970512053" sldId="502"/>
            <ac:cxnSpMk id="19" creationId="{85C0E951-463B-1630-9869-3FA82B5F7422}"/>
          </ac:cxnSpMkLst>
        </pc:cxnChg>
      </pc:sldChg>
      <pc:sldChg chg="del">
        <pc:chgData name="WEBER Christian (SNCF / DIR TECHNOLOGIES INNOVATION ET PROJETS GROUPE / DIN &amp; RECH EUROPE)" userId="e4fa5db0-8345-40c9-8546-ad54b5bb9715" providerId="ADAL" clId="{78A78CE3-3C9B-4A56-B8B0-6F64C11A8A0B}" dt="2024-06-13T16:20:53.991" v="649" actId="47"/>
        <pc:sldMkLst>
          <pc:docMk/>
          <pc:sldMk cId="948573397" sldId="515"/>
        </pc:sldMkLst>
      </pc:sldChg>
      <pc:sldChg chg="del">
        <pc:chgData name="WEBER Christian (SNCF / DIR TECHNOLOGIES INNOVATION ET PROJETS GROUPE / DIN &amp; RECH EUROPE)" userId="e4fa5db0-8345-40c9-8546-ad54b5bb9715" providerId="ADAL" clId="{78A78CE3-3C9B-4A56-B8B0-6F64C11A8A0B}" dt="2024-06-13T16:20:53.991" v="649" actId="47"/>
        <pc:sldMkLst>
          <pc:docMk/>
          <pc:sldMk cId="1719797953" sldId="516"/>
        </pc:sldMkLst>
      </pc:sldChg>
      <pc:sldChg chg="addSp delSp modSp mod modAnim">
        <pc:chgData name="WEBER Christian (SNCF / DIR TECHNOLOGIES INNOVATION ET PROJETS GROUPE / DIN &amp; RECH EUROPE)" userId="e4fa5db0-8345-40c9-8546-ad54b5bb9715" providerId="ADAL" clId="{78A78CE3-3C9B-4A56-B8B0-6F64C11A8A0B}" dt="2024-06-13T16:39:19.221" v="888" actId="6549"/>
        <pc:sldMkLst>
          <pc:docMk/>
          <pc:sldMk cId="2885786878" sldId="517"/>
        </pc:sldMkLst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0:33.380" v="827" actId="20577"/>
          <ac:spMkLst>
            <pc:docMk/>
            <pc:sldMk cId="2885786878" sldId="517"/>
            <ac:spMk id="2" creationId="{00000000-0000-0000-0000-000000000000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spMkLst>
            <pc:docMk/>
            <pc:sldMk cId="2885786878" sldId="517"/>
            <ac:spMk id="3" creationId="{78FF7F5D-2497-1270-BCF7-B9F39E85A632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6:01:37.115" v="406" actId="478"/>
          <ac:spMkLst>
            <pc:docMk/>
            <pc:sldMk cId="2885786878" sldId="517"/>
            <ac:spMk id="4" creationId="{824670E8-E752-07E5-6266-C7D6A0D31654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7" creationId="{F121CA28-59AE-7777-D656-8A0864C188B5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" creationId="{52DFCF05-A0F0-5C21-24C5-5FC0C5340915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1" creationId="{75C20CE0-70BA-4DED-6FB5-40873793BCBA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2" creationId="{3F575EB9-5BA8-5A54-2244-9D2BD9DDD778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3" creationId="{DCD91248-6AD1-C5E2-C257-05A56644C0FC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4" creationId="{02391E56-CE54-A073-4436-2ED8169A5E69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21:49.299" v="698" actId="1038"/>
          <ac:spMkLst>
            <pc:docMk/>
            <pc:sldMk cId="2885786878" sldId="517"/>
            <ac:spMk id="15" creationId="{8EB78A35-BF5F-1A4B-8970-9A3369E94862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3:30.034" v="551" actId="207"/>
          <ac:spMkLst>
            <pc:docMk/>
            <pc:sldMk cId="2885786878" sldId="517"/>
            <ac:spMk id="20" creationId="{96D18BD8-01FA-8FE2-4F38-905BCD321518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3:30.034" v="551" actId="207"/>
          <ac:spMkLst>
            <pc:docMk/>
            <pc:sldMk cId="2885786878" sldId="517"/>
            <ac:spMk id="21" creationId="{F74DC8D0-90A0-DA6C-4033-CC5B2059913E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3:30.034" v="551" actId="207"/>
          <ac:spMkLst>
            <pc:docMk/>
            <pc:sldMk cId="2885786878" sldId="517"/>
            <ac:spMk id="22" creationId="{1568DC99-6A0F-9C68-AB40-D5724D76F8C7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12:52.258" v="548" actId="207"/>
          <ac:spMkLst>
            <pc:docMk/>
            <pc:sldMk cId="2885786878" sldId="517"/>
            <ac:spMk id="23" creationId="{2C3ADEE1-798B-F6CA-517C-E00BB03CC0FF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2:59.932" v="549" actId="207"/>
          <ac:spMkLst>
            <pc:docMk/>
            <pc:sldMk cId="2885786878" sldId="517"/>
            <ac:spMk id="25" creationId="{D968AB59-847C-DCE9-BBE2-E30A172413A4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2:59.932" v="549" actId="207"/>
          <ac:spMkLst>
            <pc:docMk/>
            <pc:sldMk cId="2885786878" sldId="517"/>
            <ac:spMk id="26" creationId="{F322638A-53CB-AB90-FF00-C1106AD05FAA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2:04.834" v="546" actId="207"/>
          <ac:spMkLst>
            <pc:docMk/>
            <pc:sldMk cId="2885786878" sldId="517"/>
            <ac:spMk id="28" creationId="{E6F8B895-24B2-02EC-7FAD-9796CFC5646B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2:04.834" v="546" actId="207"/>
          <ac:spMkLst>
            <pc:docMk/>
            <pc:sldMk cId="2885786878" sldId="517"/>
            <ac:spMk id="29" creationId="{C10DD5FF-5C37-B028-A9A9-F1D2CF1B48C5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2:04.834" v="546" actId="207"/>
          <ac:spMkLst>
            <pc:docMk/>
            <pc:sldMk cId="2885786878" sldId="517"/>
            <ac:spMk id="30" creationId="{2645087C-6FDA-6722-6B3F-C06F0AEDB4EE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spMkLst>
            <pc:docMk/>
            <pc:sldMk cId="2885786878" sldId="517"/>
            <ac:spMk id="31" creationId="{0478B772-6223-AF17-B862-D5C5CD09EA65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2:18.759" v="547" actId="207"/>
          <ac:spMkLst>
            <pc:docMk/>
            <pc:sldMk cId="2885786878" sldId="517"/>
            <ac:spMk id="33" creationId="{79630E28-1B74-1347-6A2A-F2FE658AE848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2:18.759" v="547" actId="207"/>
          <ac:spMkLst>
            <pc:docMk/>
            <pc:sldMk cId="2885786878" sldId="517"/>
            <ac:spMk id="34" creationId="{BA371D3A-BC84-8F40-F15C-6E9D6656677F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2:18.759" v="547" actId="207"/>
          <ac:spMkLst>
            <pc:docMk/>
            <pc:sldMk cId="2885786878" sldId="517"/>
            <ac:spMk id="35" creationId="{65CA77D9-0AD5-D3DE-D1E6-5871146411C3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2:18.759" v="547" actId="207"/>
          <ac:spMkLst>
            <pc:docMk/>
            <pc:sldMk cId="2885786878" sldId="517"/>
            <ac:spMk id="36" creationId="{C07A23BD-2660-2F93-C01E-D4CD7480B981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2:18.759" v="547" actId="207"/>
          <ac:spMkLst>
            <pc:docMk/>
            <pc:sldMk cId="2885786878" sldId="517"/>
            <ac:spMk id="37" creationId="{D30B4F06-B259-EA6B-6586-BFD0354354AF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2:18.759" v="547" actId="207"/>
          <ac:spMkLst>
            <pc:docMk/>
            <pc:sldMk cId="2885786878" sldId="517"/>
            <ac:spMk id="38" creationId="{9DD39B94-C375-95D6-E50A-00177F8DCCFA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13:16.297" v="550" actId="207"/>
          <ac:spMkLst>
            <pc:docMk/>
            <pc:sldMk cId="2885786878" sldId="517"/>
            <ac:spMk id="39" creationId="{6BAC82F5-E450-EF50-E47C-FD8AAFB45836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spMkLst>
            <pc:docMk/>
            <pc:sldMk cId="2885786878" sldId="517"/>
            <ac:spMk id="40" creationId="{3044195D-DD09-0BA7-E331-A94AC5537E5D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spMkLst>
            <pc:docMk/>
            <pc:sldMk cId="2885786878" sldId="517"/>
            <ac:spMk id="41" creationId="{C0BE5260-D0E7-3DFE-283A-9B6E3614FC50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spMkLst>
            <pc:docMk/>
            <pc:sldMk cId="2885786878" sldId="517"/>
            <ac:spMk id="42" creationId="{6ECFA8D7-1D83-3E08-02E4-7C852E28FA06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spMkLst>
            <pc:docMk/>
            <pc:sldMk cId="2885786878" sldId="517"/>
            <ac:spMk id="43" creationId="{76DE181E-18D5-D324-553D-B29BC538247F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spMkLst>
            <pc:docMk/>
            <pc:sldMk cId="2885786878" sldId="517"/>
            <ac:spMk id="44" creationId="{30C19EAD-31F5-43A6-DD03-E9B8C96C932F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spMkLst>
            <pc:docMk/>
            <pc:sldMk cId="2885786878" sldId="517"/>
            <ac:spMk id="45" creationId="{0E0FD320-8C4E-1F51-783D-D1966D1D8107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22:13.378" v="701" actId="207"/>
          <ac:spMkLst>
            <pc:docMk/>
            <pc:sldMk cId="2885786878" sldId="517"/>
            <ac:spMk id="47" creationId="{F1598830-99E8-8881-2EE3-FD8F35FF34A9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49" creationId="{D7CE15F7-D640-988E-71D2-2EF98C0EB70E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50" creationId="{0F228975-17BD-98AC-824D-C55C39024CAE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51" creationId="{3C4E5581-0FB9-1D5F-1F3E-965A47C0A9A8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56" creationId="{C6375373-B0F5-3EB2-9897-5ABF70039BE8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57" creationId="{8E817EA3-B7E1-51E8-DE21-A178A92CA7A5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58" creationId="{990B3C2C-EA55-AE5C-2309-5D44F328642B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59" creationId="{3D599AF5-7348-0C24-1C5D-EE613D9DACBE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60" creationId="{4E77E9C8-99A5-B756-EF9A-A7842AD11CFB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61" creationId="{589FA1C1-77F7-E812-E533-A839CE269DF4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62" creationId="{DA598CD9-D551-3D37-AA4A-6B2ADE82D50C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63" creationId="{54D791F4-377B-EDB3-0E24-E68523C5529B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24" creationId="{15FA94A6-A72E-96D3-7320-778D8E59F770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25" creationId="{1A41C4ED-B198-63EE-8E57-5E1303765F69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27" creationId="{8C03C531-A4AA-85D8-DBF3-AB966390D374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28" creationId="{E438DB73-2F2E-3719-F0C2-926ACBB7997A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29" creationId="{EFF594BB-BFB5-31DF-D97B-020277F39DCF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30" creationId="{AA03DBA8-821B-A82E-6395-53CC2CD77423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31" creationId="{70E4E77E-63A7-07BB-C513-F74B34EABFD2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22:09.386" v="700" actId="207"/>
          <ac:spMkLst>
            <pc:docMk/>
            <pc:sldMk cId="2885786878" sldId="517"/>
            <ac:spMk id="1032" creationId="{661C85FC-CE6D-83A3-D772-E23E68E0091B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37" creationId="{6CB99C13-FBE3-EBEC-2724-68DC4F693301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38" creationId="{8CB2EEF6-B873-CAD5-56E8-B82151256DD8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39" creationId="{9DFCC112-D2ED-8A80-CAE7-636924AC1CF4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40" creationId="{FB5B6385-A9B9-1B86-365B-7F0C3842B392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41" creationId="{36763449-EFC6-8469-4667-319B53EC5BBD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42" creationId="{1E7336EE-43B9-D2C4-4B85-ACF0013FB779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43" creationId="{68F601A5-6054-3D90-60E1-3BC5AACA912C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44" creationId="{C551D92E-77BB-1D3C-F149-590CE0DB283A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45" creationId="{DF64654B-9492-1308-7C46-B3EFF0BC3D6D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47" creationId="{C1C1CA3F-7F7A-A235-E4DD-46B88424C3EC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48" creationId="{94B0D51D-3ED3-2517-3B1B-D2C7DC74911B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49" creationId="{24218910-5E49-B5A9-DDF7-7494447E46C4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50" creationId="{B4D38CAA-3453-FC7C-A74A-4014854B8A16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51" creationId="{65115D08-CD94-8449-C8E7-10767347A7C2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52" creationId="{85AEE285-928C-01BA-A804-BA9217D3C1B2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53" creationId="{929AD937-6242-481E-2469-C3CF7AD3E092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54" creationId="{CE946FA4-D0A9-08A9-6294-028E5AA7AF5B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spMkLst>
            <pc:docMk/>
            <pc:sldMk cId="2885786878" sldId="517"/>
            <ac:spMk id="1055" creationId="{39AE9E51-E217-A484-98FD-D9C4986FD2F4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22:16.877" v="702" actId="207"/>
          <ac:spMkLst>
            <pc:docMk/>
            <pc:sldMk cId="2885786878" sldId="517"/>
            <ac:spMk id="1056" creationId="{E6A49A5E-F5B5-3CC2-2269-994D17E033AE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22:29.610" v="706" actId="1036"/>
          <ac:spMkLst>
            <pc:docMk/>
            <pc:sldMk cId="2885786878" sldId="517"/>
            <ac:spMk id="1057" creationId="{7F1E990C-D3AC-DE14-2F11-A25EB712212F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6:12.011" v="859" actId="20577"/>
          <ac:spMkLst>
            <pc:docMk/>
            <pc:sldMk cId="2885786878" sldId="517"/>
            <ac:spMk id="1060" creationId="{01B40D2F-2B27-F768-9814-A36E40011FAE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4:00.403" v="552" actId="207"/>
          <ac:spMkLst>
            <pc:docMk/>
            <pc:sldMk cId="2885786878" sldId="517"/>
            <ac:spMk id="1061" creationId="{006E09DB-0E79-FC24-9CD0-BFD57B4A0ABD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14:00.403" v="552" actId="207"/>
          <ac:spMkLst>
            <pc:docMk/>
            <pc:sldMk cId="2885786878" sldId="517"/>
            <ac:spMk id="1062" creationId="{1BCAFD47-46FD-FA34-9C85-48884195BDFA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spMkLst>
            <pc:docMk/>
            <pc:sldMk cId="2885786878" sldId="517"/>
            <ac:spMk id="1063" creationId="{D0423BA4-100C-C78C-3EB6-D97B9EE1F542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spMkLst>
            <pc:docMk/>
            <pc:sldMk cId="2885786878" sldId="517"/>
            <ac:spMk id="1064" creationId="{A82427DF-356F-650B-B79B-55EF4C4263C7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39:19.221" v="888" actId="6549"/>
          <ac:spMkLst>
            <pc:docMk/>
            <pc:sldMk cId="2885786878" sldId="517"/>
            <ac:spMk id="1065" creationId="{03EB1B11-BF96-EAAF-D904-3BD22FC8C5CC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36:59.534" v="870" actId="207"/>
          <ac:spMkLst>
            <pc:docMk/>
            <pc:sldMk cId="2885786878" sldId="517"/>
            <ac:spMk id="1066" creationId="{F803FE3B-E370-7363-B122-82E68E397622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37:39.268" v="875" actId="20577"/>
          <ac:spMkLst>
            <pc:docMk/>
            <pc:sldMk cId="2885786878" sldId="517"/>
            <ac:spMk id="1067" creationId="{97F8E68C-8F76-54AF-0D47-E32F7BD73617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22:09.386" v="700" actId="207"/>
          <ac:spMkLst>
            <pc:docMk/>
            <pc:sldMk cId="2885786878" sldId="517"/>
            <ac:spMk id="1068" creationId="{8474E6CA-8889-D9B0-7384-57C142943DAA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spMkLst>
            <pc:docMk/>
            <pc:sldMk cId="2885786878" sldId="517"/>
            <ac:spMk id="1074" creationId="{583EF537-F049-D87D-E8AF-A0B9B0AE2B9A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spMkLst>
            <pc:docMk/>
            <pc:sldMk cId="2885786878" sldId="517"/>
            <ac:spMk id="1075" creationId="{BB793148-1A6B-8265-A534-A52CF3506143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8:37.164" v="880" actId="20577"/>
          <ac:spMkLst>
            <pc:docMk/>
            <pc:sldMk cId="2885786878" sldId="517"/>
            <ac:spMk id="1076" creationId="{BAC34B79-ABED-B369-A801-5595011BE332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spMkLst>
            <pc:docMk/>
            <pc:sldMk cId="2885786878" sldId="517"/>
            <ac:spMk id="1077" creationId="{3391ECAA-B406-08B3-FDE1-B6E15C6BDCA5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spMkLst>
            <pc:docMk/>
            <pc:sldMk cId="2885786878" sldId="517"/>
            <ac:spMk id="1078" creationId="{F1AF85EA-B7C3-809E-8C5D-6F0108E22B92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spMkLst>
            <pc:docMk/>
            <pc:sldMk cId="2885786878" sldId="517"/>
            <ac:spMk id="1079" creationId="{8A8FBCB9-5450-476E-63FA-152DD1719649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spMkLst>
            <pc:docMk/>
            <pc:sldMk cId="2885786878" sldId="517"/>
            <ac:spMk id="1080" creationId="{9B85B105-8E61-3728-F524-D3988C2B6FB7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spMkLst>
            <pc:docMk/>
            <pc:sldMk cId="2885786878" sldId="517"/>
            <ac:spMk id="1081" creationId="{D4B89D44-414D-0E1C-94DE-606D5205AD73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spMkLst>
            <pc:docMk/>
            <pc:sldMk cId="2885786878" sldId="517"/>
            <ac:spMk id="1082" creationId="{4F712288-397F-F50C-1CDB-F97BCE487254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spMkLst>
            <pc:docMk/>
            <pc:sldMk cId="2885786878" sldId="517"/>
            <ac:spMk id="1083" creationId="{9AB5B738-5E9D-47A6-F4E6-DDF4319C231C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spMkLst>
            <pc:docMk/>
            <pc:sldMk cId="2885786878" sldId="517"/>
            <ac:spMk id="1084" creationId="{9CF35D04-ECAF-87E4-DB4F-2A6E6E0BA607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spMkLst>
            <pc:docMk/>
            <pc:sldMk cId="2885786878" sldId="517"/>
            <ac:spMk id="1085" creationId="{CC9F8621-EA63-4418-6171-4C7530C68FF7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spMkLst>
            <pc:docMk/>
            <pc:sldMk cId="2885786878" sldId="517"/>
            <ac:spMk id="1086" creationId="{BD81BAFC-0494-3050-F30E-86362F23FFC8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spMkLst>
            <pc:docMk/>
            <pc:sldMk cId="2885786878" sldId="517"/>
            <ac:spMk id="1087" creationId="{7A50021B-1F98-F7CB-6C8F-740073656728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spMkLst>
            <pc:docMk/>
            <pc:sldMk cId="2885786878" sldId="517"/>
            <ac:spMk id="1088" creationId="{9CA97DC0-ED95-2F72-128E-9531E1DDCA05}"/>
          </ac:spMkLst>
        </pc:spChg>
        <pc:spChg chg="add del mod">
          <ac:chgData name="WEBER Christian (SNCF / DIR TECHNOLOGIES INNOVATION ET PROJETS GROUPE / DIN &amp; RECH EUROPE)" userId="e4fa5db0-8345-40c9-8546-ad54b5bb9715" providerId="ADAL" clId="{78A78CE3-3C9B-4A56-B8B0-6F64C11A8A0B}" dt="2024-06-13T16:15:00.545" v="553" actId="478"/>
          <ac:spMkLst>
            <pc:docMk/>
            <pc:sldMk cId="2885786878" sldId="517"/>
            <ac:spMk id="1089" creationId="{78A24833-7B6F-B2E8-DA71-A379166C3D19}"/>
          </ac:spMkLst>
        </pc:spChg>
        <pc:grp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grpSpMkLst>
            <pc:docMk/>
            <pc:sldMk cId="2885786878" sldId="517"/>
            <ac:grpSpMk id="5" creationId="{D098AD77-FEE1-57E7-8DBB-4FD69BA3160B}"/>
          </ac:grpSpMkLst>
        </pc:grpChg>
        <pc:gr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grpSpMkLst>
            <pc:docMk/>
            <pc:sldMk cId="2885786878" sldId="517"/>
            <ac:grpSpMk id="8" creationId="{FB618F4F-76EF-23F8-C0F4-F9C5743D9B6A}"/>
          </ac:grpSpMkLst>
        </pc:grpChg>
        <pc:gr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grpSpMkLst>
            <pc:docMk/>
            <pc:sldMk cId="2885786878" sldId="517"/>
            <ac:grpSpMk id="9" creationId="{28941C3C-A03C-9440-8FC3-552625604009}"/>
          </ac:grpSpMkLst>
        </pc:grpChg>
        <pc:grpChg chg="add mod">
          <ac:chgData name="WEBER Christian (SNCF / DIR TECHNOLOGIES INNOVATION ET PROJETS GROUPE / DIN &amp; RECH EUROPE)" userId="e4fa5db0-8345-40c9-8546-ad54b5bb9715" providerId="ADAL" clId="{78A78CE3-3C9B-4A56-B8B0-6F64C11A8A0B}" dt="2024-06-13T16:21:49.299" v="698" actId="1038"/>
          <ac:grpSpMkLst>
            <pc:docMk/>
            <pc:sldMk cId="2885786878" sldId="517"/>
            <ac:grpSpMk id="16" creationId="{3107783A-B9FB-5053-759B-4E0AAFAF6D3F}"/>
          </ac:grpSpMkLst>
        </pc:grpChg>
        <pc:grpChg chg="add mod">
          <ac:chgData name="WEBER Christian (SNCF / DIR TECHNOLOGIES INNOVATION ET PROJETS GROUPE / DIN &amp; RECH EUROPE)" userId="e4fa5db0-8345-40c9-8546-ad54b5bb9715" providerId="ADAL" clId="{78A78CE3-3C9B-4A56-B8B0-6F64C11A8A0B}" dt="2024-06-13T16:13:30.034" v="551" actId="207"/>
          <ac:grpSpMkLst>
            <pc:docMk/>
            <pc:sldMk cId="2885786878" sldId="517"/>
            <ac:grpSpMk id="19" creationId="{8C29E04F-8944-75C4-CC77-48BD2619C759}"/>
          </ac:grpSpMkLst>
        </pc:grpChg>
        <pc:grpChg chg="add mod">
          <ac:chgData name="WEBER Christian (SNCF / DIR TECHNOLOGIES INNOVATION ET PROJETS GROUPE / DIN &amp; RECH EUROPE)" userId="e4fa5db0-8345-40c9-8546-ad54b5bb9715" providerId="ADAL" clId="{78A78CE3-3C9B-4A56-B8B0-6F64C11A8A0B}" dt="2024-06-13T16:12:52.258" v="548" actId="207"/>
          <ac:grpSpMkLst>
            <pc:docMk/>
            <pc:sldMk cId="2885786878" sldId="517"/>
            <ac:grpSpMk id="24" creationId="{A2CD57FB-8292-E16B-F58E-A8F8FA1DEE90}"/>
          </ac:grpSpMkLst>
        </pc:grpChg>
        <pc:grpChg chg="add mod">
          <ac:chgData name="WEBER Christian (SNCF / DIR TECHNOLOGIES INNOVATION ET PROJETS GROUPE / DIN &amp; RECH EUROPE)" userId="e4fa5db0-8345-40c9-8546-ad54b5bb9715" providerId="ADAL" clId="{78A78CE3-3C9B-4A56-B8B0-6F64C11A8A0B}" dt="2024-06-13T16:12:04.834" v="546" actId="207"/>
          <ac:grpSpMkLst>
            <pc:docMk/>
            <pc:sldMk cId="2885786878" sldId="517"/>
            <ac:grpSpMk id="27" creationId="{E1DEB053-9C6D-CB24-3502-A126D4B8EF4D}"/>
          </ac:grpSpMkLst>
        </pc:grpChg>
        <pc:grpChg chg="add mod">
          <ac:chgData name="WEBER Christian (SNCF / DIR TECHNOLOGIES INNOVATION ET PROJETS GROUPE / DIN &amp; RECH EUROPE)" userId="e4fa5db0-8345-40c9-8546-ad54b5bb9715" providerId="ADAL" clId="{78A78CE3-3C9B-4A56-B8B0-6F64C11A8A0B}" dt="2024-06-13T16:12:18.759" v="547" actId="207"/>
          <ac:grpSpMkLst>
            <pc:docMk/>
            <pc:sldMk cId="2885786878" sldId="517"/>
            <ac:grpSpMk id="32" creationId="{9BDF7B5C-89F7-6230-8FC4-9B603C58FF5D}"/>
          </ac:grpSpMkLst>
        </pc:grpChg>
        <pc:grp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grpSpMkLst>
            <pc:docMk/>
            <pc:sldMk cId="2885786878" sldId="517"/>
            <ac:grpSpMk id="48" creationId="{A598AE6B-40AD-DA6F-93D1-21254900C2DE}"/>
          </ac:grpSpMkLst>
        </pc:grpChg>
        <pc:grp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grpSpMkLst>
            <pc:docMk/>
            <pc:sldMk cId="2885786878" sldId="517"/>
            <ac:grpSpMk id="52" creationId="{26B47BAE-5BF7-6C16-D046-21F60E9893D6}"/>
          </ac:grpSpMkLst>
        </pc:grpChg>
        <pc:gr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grpSpMkLst>
            <pc:docMk/>
            <pc:sldMk cId="2885786878" sldId="517"/>
            <ac:grpSpMk id="53" creationId="{88AAD46F-223F-1506-447E-7F0438BDE8AE}"/>
          </ac:grpSpMkLst>
        </pc:grpChg>
        <pc:gr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grpSpMkLst>
            <pc:docMk/>
            <pc:sldMk cId="2885786878" sldId="517"/>
            <ac:grpSpMk id="54" creationId="{BC11C241-D2C2-BCD3-5DBF-A4C5B412448E}"/>
          </ac:grpSpMkLst>
        </pc:grpChg>
        <pc:gr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grpSpMkLst>
            <pc:docMk/>
            <pc:sldMk cId="2885786878" sldId="517"/>
            <ac:grpSpMk id="55" creationId="{9D61CEF3-BA19-7A5F-71ED-502383A0F07B}"/>
          </ac:grpSpMkLst>
        </pc:grpChg>
        <pc:grp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grpSpMkLst>
            <pc:docMk/>
            <pc:sldMk cId="2885786878" sldId="517"/>
            <ac:grpSpMk id="1033" creationId="{196585B5-6DAC-2150-77BB-C8BD1D05F9E2}"/>
          </ac:grpSpMkLst>
        </pc:grpChg>
        <pc:gr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grpSpMkLst>
            <pc:docMk/>
            <pc:sldMk cId="2885786878" sldId="517"/>
            <ac:grpSpMk id="1034" creationId="{F7A2D7A1-7175-B20F-25C6-F3DE6B19AA90}"/>
          </ac:grpSpMkLst>
        </pc:grpChg>
        <pc:gr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grpSpMkLst>
            <pc:docMk/>
            <pc:sldMk cId="2885786878" sldId="517"/>
            <ac:grpSpMk id="1035" creationId="{2F561BFA-C39F-F75A-58FB-7446FEECA0EB}"/>
          </ac:grpSpMkLst>
        </pc:grpChg>
        <pc:gr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grpSpMkLst>
            <pc:docMk/>
            <pc:sldMk cId="2885786878" sldId="517"/>
            <ac:grpSpMk id="1036" creationId="{8B4D5823-0EBF-6C2C-E2D0-568F2DF1AE3C}"/>
          </ac:grpSpMkLst>
        </pc:grpChg>
        <pc:grp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grpSpMkLst>
            <pc:docMk/>
            <pc:sldMk cId="2885786878" sldId="517"/>
            <ac:grpSpMk id="1046" creationId="{C8D82759-D443-C909-D8E5-E681CA1360E6}"/>
          </ac:grpSpMkLst>
        </pc:grpChg>
        <pc:grpChg chg="add mod">
          <ac:chgData name="WEBER Christian (SNCF / DIR TECHNOLOGIES INNOVATION ET PROJETS GROUPE / DIN &amp; RECH EUROPE)" userId="e4fa5db0-8345-40c9-8546-ad54b5bb9715" providerId="ADAL" clId="{78A78CE3-3C9B-4A56-B8B0-6F64C11A8A0B}" dt="2024-06-13T16:14:00.403" v="552" actId="207"/>
          <ac:grpSpMkLst>
            <pc:docMk/>
            <pc:sldMk cId="2885786878" sldId="517"/>
            <ac:grpSpMk id="1059" creationId="{A91EC5C1-1E3A-60CA-E032-F3A2C9466AF1}"/>
          </ac:grpSpMkLst>
        </pc:grpChg>
        <pc:grpChg chg="add 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grpSpMkLst>
            <pc:docMk/>
            <pc:sldMk cId="2885786878" sldId="517"/>
            <ac:grpSpMk id="1070" creationId="{EA19AF22-01A7-090F-D253-BEBDF53D6261}"/>
          </ac:grpSpMkLst>
        </pc:grpChg>
        <pc:gr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grpSpMkLst>
            <pc:docMk/>
            <pc:sldMk cId="2885786878" sldId="517"/>
            <ac:grpSpMk id="1071" creationId="{446C698D-D11E-EA81-E37A-AC4BB1E87BE4}"/>
          </ac:grpSpMkLst>
        </pc:grpChg>
        <pc:gr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grpSpMkLst>
            <pc:docMk/>
            <pc:sldMk cId="2885786878" sldId="517"/>
            <ac:grpSpMk id="1072" creationId="{E33EF9E8-155E-98A4-D2A9-2F3650D88F8B}"/>
          </ac:grpSpMkLst>
        </pc:grpChg>
        <pc:grpChg chg="mod">
          <ac:chgData name="WEBER Christian (SNCF / DIR TECHNOLOGIES INNOVATION ET PROJETS GROUPE / DIN &amp; RECH EUROPE)" userId="e4fa5db0-8345-40c9-8546-ad54b5bb9715" providerId="ADAL" clId="{78A78CE3-3C9B-4A56-B8B0-6F64C11A8A0B}" dt="2024-06-13T16:38:32.245" v="879" actId="20578"/>
          <ac:grpSpMkLst>
            <pc:docMk/>
            <pc:sldMk cId="2885786878" sldId="517"/>
            <ac:grpSpMk id="1073" creationId="{E52119A8-69FB-25DE-8C1E-83F7699B5885}"/>
          </ac:grpSpMkLst>
        </pc:grpChg>
        <pc:pic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picMkLst>
            <pc:docMk/>
            <pc:sldMk cId="2885786878" sldId="517"/>
            <ac:picMk id="46" creationId="{F1E86FAC-9AA3-538F-1B10-5E5DD65DDCE0}"/>
          </ac:picMkLst>
        </pc:pic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6:01:37.115" v="406" actId="478"/>
          <ac:picMkLst>
            <pc:docMk/>
            <pc:sldMk cId="2885786878" sldId="517"/>
            <ac:picMk id="1026" creationId="{7A37FAAE-3ED9-FC73-FFEE-551375A743E6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picMkLst>
            <pc:docMk/>
            <pc:sldMk cId="2885786878" sldId="517"/>
            <ac:picMk id="1058" creationId="{F3D23303-FD17-4A06-CD27-1C4C8B9D1AF2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78A78CE3-3C9B-4A56-B8B0-6F64C11A8A0B}" dt="2024-06-13T16:10:13.659" v="516" actId="1035"/>
          <ac:picMkLst>
            <pc:docMk/>
            <pc:sldMk cId="2885786878" sldId="517"/>
            <ac:picMk id="1069" creationId="{0B4A488F-DCDB-ED7F-5E20-9D66740C4840}"/>
          </ac:picMkLst>
        </pc:picChg>
        <pc:cxn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cxnSpMkLst>
            <pc:docMk/>
            <pc:sldMk cId="2885786878" sldId="517"/>
            <ac:cxnSpMk id="17" creationId="{C8DD2204-C37F-7F9E-9272-F00C956E80F7}"/>
          </ac:cxnSpMkLst>
        </pc:cxnChg>
        <pc:cxnChg chg="mod">
          <ac:chgData name="WEBER Christian (SNCF / DIR TECHNOLOGIES INNOVATION ET PROJETS GROUPE / DIN &amp; RECH EUROPE)" userId="e4fa5db0-8345-40c9-8546-ad54b5bb9715" providerId="ADAL" clId="{78A78CE3-3C9B-4A56-B8B0-6F64C11A8A0B}" dt="2024-06-13T16:02:25.404" v="407"/>
          <ac:cxnSpMkLst>
            <pc:docMk/>
            <pc:sldMk cId="2885786878" sldId="517"/>
            <ac:cxnSpMk id="18" creationId="{9D2FB363-B836-2422-3A77-6E338DC6D397}"/>
          </ac:cxnSpMkLst>
        </pc:cxnChg>
      </pc:sldChg>
      <pc:sldChg chg="addSp delSp modSp add mod modAnim">
        <pc:chgData name="WEBER Christian (SNCF / DIR TECHNOLOGIES INNOVATION ET PROJETS GROUPE / DIN &amp; RECH EUROPE)" userId="e4fa5db0-8345-40c9-8546-ad54b5bb9715" providerId="ADAL" clId="{78A78CE3-3C9B-4A56-B8B0-6F64C11A8A0B}" dt="2024-06-13T16:31:10.429" v="833" actId="20577"/>
        <pc:sldMkLst>
          <pc:docMk/>
          <pc:sldMk cId="694348502" sldId="518"/>
        </pc:sldMkLst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31:10.429" v="833" actId="20577"/>
          <ac:spMkLst>
            <pc:docMk/>
            <pc:sldMk cId="694348502" sldId="518"/>
            <ac:spMk id="2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3" creationId="{7120CFC6-1F6B-314B-D7A5-442D4F993943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27:42.913" v="724" actId="12"/>
          <ac:spMkLst>
            <pc:docMk/>
            <pc:sldMk cId="694348502" sldId="518"/>
            <ac:spMk id="4" creationId="{CB1621B2-5627-F7D8-08F7-4DDAEFCC8EC5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5" creationId="{467AD7C1-1AD7-8962-9256-E8D045CC608F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07:49.740" v="482" actId="948"/>
          <ac:spMkLst>
            <pc:docMk/>
            <pc:sldMk cId="694348502" sldId="518"/>
            <ac:spMk id="8" creationId="{5EB47C12-2EDA-708C-650C-42F13E8AA2E0}"/>
          </ac:spMkLst>
        </pc:spChg>
        <pc:spChg chg="add mod">
          <ac:chgData name="WEBER Christian (SNCF / DIR TECHNOLOGIES INNOVATION ET PROJETS GROUPE / DIN &amp; RECH EUROPE)" userId="e4fa5db0-8345-40c9-8546-ad54b5bb9715" providerId="ADAL" clId="{78A78CE3-3C9B-4A56-B8B0-6F64C11A8A0B}" dt="2024-06-13T16:00:32.582" v="403" actId="1076"/>
          <ac:spMkLst>
            <pc:docMk/>
            <pc:sldMk cId="694348502" sldId="518"/>
            <ac:spMk id="10" creationId="{092681FA-D08F-28C0-ECEF-D027C445F72D}"/>
          </ac:spMkLst>
        </pc:spChg>
        <pc:spChg chg="mod topLvl">
          <ac:chgData name="WEBER Christian (SNCF / DIR TECHNOLOGIES INNOVATION ET PROJETS GROUPE / DIN &amp; RECH EUROPE)" userId="e4fa5db0-8345-40c9-8546-ad54b5bb9715" providerId="ADAL" clId="{78A78CE3-3C9B-4A56-B8B0-6F64C11A8A0B}" dt="2024-06-13T16:07:18.101" v="480" actId="14100"/>
          <ac:spMkLst>
            <pc:docMk/>
            <pc:sldMk cId="694348502" sldId="518"/>
            <ac:spMk id="12" creationId="{C643130A-7A89-FBB0-CCD4-1328CD881D58}"/>
          </ac:spMkLst>
        </pc:spChg>
        <pc:spChg chg="mod topLvl">
          <ac:chgData name="WEBER Christian (SNCF / DIR TECHNOLOGIES INNOVATION ET PROJETS GROUPE / DIN &amp; RECH EUROPE)" userId="e4fa5db0-8345-40c9-8546-ad54b5bb9715" providerId="ADAL" clId="{78A78CE3-3C9B-4A56-B8B0-6F64C11A8A0B}" dt="2024-06-13T15:59:29.215" v="365" actId="1037"/>
          <ac:spMkLst>
            <pc:docMk/>
            <pc:sldMk cId="694348502" sldId="518"/>
            <ac:spMk id="13" creationId="{7011C481-D650-CD55-46EE-B81D10EAA397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18" creationId="{3FF06361-7065-EEA5-3DE0-B5B2EC8AA220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19" creationId="{EE8A9836-EF42-2299-9A85-718E91AA2B2C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20" creationId="{B173CC7F-DB23-C4C3-5F35-36AF77C23414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21" creationId="{215B8B14-5DA2-4EF4-9075-7A4FA7E7BF80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22" creationId="{BE7A472C-5DF8-6AAD-9C91-F0B16E7AAE86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23" creationId="{C632B2FE-8607-4C7F-1AD2-B411A892A36F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24" creationId="{DA80D540-A035-FD67-CBC4-CE0374BEDE1F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25" creationId="{39287A3B-51AA-1410-B3DE-2E11A1C601A9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26" creationId="{DD0FFC8A-4F9A-26F5-A3CB-08FCDDAC5DFF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27" creationId="{CA8AAFB7-92C7-B8E0-23B3-5B61A3DEE47B}"/>
          </ac:spMkLst>
        </pc:spChg>
        <pc:spChg chg="mod topLvl">
          <ac:chgData name="WEBER Christian (SNCF / DIR TECHNOLOGIES INNOVATION ET PROJETS GROUPE / DIN &amp; RECH EUROPE)" userId="e4fa5db0-8345-40c9-8546-ad54b5bb9715" providerId="ADAL" clId="{78A78CE3-3C9B-4A56-B8B0-6F64C11A8A0B}" dt="2024-06-13T15:59:29.215" v="365" actId="1037"/>
          <ac:spMkLst>
            <pc:docMk/>
            <pc:sldMk cId="694348502" sldId="518"/>
            <ac:spMk id="30" creationId="{0A9CE440-ABD3-ACD1-229A-2516736C41A1}"/>
          </ac:spMkLst>
        </pc:spChg>
        <pc:spChg chg="mod topLvl">
          <ac:chgData name="WEBER Christian (SNCF / DIR TECHNOLOGIES INNOVATION ET PROJETS GROUPE / DIN &amp; RECH EUROPE)" userId="e4fa5db0-8345-40c9-8546-ad54b5bb9715" providerId="ADAL" clId="{78A78CE3-3C9B-4A56-B8B0-6F64C11A8A0B}" dt="2024-06-13T15:59:29.215" v="365" actId="1037"/>
          <ac:spMkLst>
            <pc:docMk/>
            <pc:sldMk cId="694348502" sldId="518"/>
            <ac:spMk id="31" creationId="{E508B754-7C3E-4B8E-8DA9-78E9D1D2F966}"/>
          </ac:spMkLst>
        </pc:spChg>
        <pc:spChg chg="mod topLvl">
          <ac:chgData name="WEBER Christian (SNCF / DIR TECHNOLOGIES INNOVATION ET PROJETS GROUPE / DIN &amp; RECH EUROPE)" userId="e4fa5db0-8345-40c9-8546-ad54b5bb9715" providerId="ADAL" clId="{78A78CE3-3C9B-4A56-B8B0-6F64C11A8A0B}" dt="2024-06-13T15:59:29.215" v="365" actId="1037"/>
          <ac:spMkLst>
            <pc:docMk/>
            <pc:sldMk cId="694348502" sldId="518"/>
            <ac:spMk id="32" creationId="{A6020E8B-12C2-C38E-5896-83D7F137C59E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34" creationId="{9E99F909-5729-2E3E-FFE1-0F68EC3E658C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35" creationId="{3AF86479-06C1-1C92-6AEE-7B880B60099A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41" creationId="{B2F08BA4-E500-BDDF-8613-88B4EB0F2C65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7:07.903" v="479" actId="207"/>
          <ac:spMkLst>
            <pc:docMk/>
            <pc:sldMk cId="694348502" sldId="518"/>
            <ac:spMk id="46" creationId="{B57D381C-ECBC-1F4E-50BF-8DACF12D8E52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5:57:50.703" v="322" actId="1037"/>
          <ac:spMkLst>
            <pc:docMk/>
            <pc:sldMk cId="694348502" sldId="518"/>
            <ac:spMk id="48" creationId="{85E070D8-72E8-EFE9-A633-0911A70AA7FC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spMkLst>
            <pc:docMk/>
            <pc:sldMk cId="694348502" sldId="518"/>
            <ac:spMk id="50" creationId="{1F0C9507-16DB-AC69-676B-A9DE3BFEA0AF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spMkLst>
            <pc:docMk/>
            <pc:sldMk cId="694348502" sldId="518"/>
            <ac:spMk id="52" creationId="{6DCA2273-FCDD-EDC6-C179-748A4F406204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54" creationId="{790F94A2-4EEC-76AA-0D7F-0A7DA3C2E565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55" creationId="{878BCE7B-BB01-C358-ABD0-6781F3D0A3D2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56" creationId="{C7EC3220-2456-31C2-11EB-73E4A32641DD}"/>
          </ac:spMkLst>
        </pc:spChg>
        <pc:sp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spMkLst>
            <pc:docMk/>
            <pc:sldMk cId="694348502" sldId="518"/>
            <ac:spMk id="57" creationId="{CE1969FF-9B39-C729-3C6F-4BC3D263EEDE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spMkLst>
            <pc:docMk/>
            <pc:sldMk cId="694348502" sldId="518"/>
            <ac:spMk id="58" creationId="{F7B75ECC-2EA2-FAEE-F4A1-ADD5C148CDF0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5:56:45.648" v="310" actId="1076"/>
          <ac:spMkLst>
            <pc:docMk/>
            <pc:sldMk cId="694348502" sldId="518"/>
            <ac:spMk id="62" creationId="{AC9EBC56-1902-2F50-4001-1226DEAA3F29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5:58:28.802" v="334" actId="1076"/>
          <ac:spMkLst>
            <pc:docMk/>
            <pc:sldMk cId="694348502" sldId="518"/>
            <ac:spMk id="63" creationId="{C1AC8CF8-85B7-1D6B-D962-CCB4DC9DE3DF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spMkLst>
            <pc:docMk/>
            <pc:sldMk cId="694348502" sldId="518"/>
            <ac:spMk id="67" creationId="{16DA3E43-B224-ADFD-C2FC-535FD09C1B33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spMkLst>
            <pc:docMk/>
            <pc:sldMk cId="694348502" sldId="518"/>
            <ac:spMk id="68" creationId="{F1722190-8158-9FA6-7266-3EF8784B408F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6:22.915" v="475" actId="208"/>
          <ac:spMkLst>
            <pc:docMk/>
            <pc:sldMk cId="694348502" sldId="518"/>
            <ac:spMk id="72" creationId="{AEC6F2F4-1347-A2B4-9115-1382481CF944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6:38.262" v="476" actId="207"/>
          <ac:spMkLst>
            <pc:docMk/>
            <pc:sldMk cId="694348502" sldId="518"/>
            <ac:spMk id="73" creationId="{A6C4FFA9-1E54-FB92-49E4-23160C26BA17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5:36.449" v="472" actId="207"/>
          <ac:spMkLst>
            <pc:docMk/>
            <pc:sldMk cId="694348502" sldId="518"/>
            <ac:spMk id="76" creationId="{1B43E98B-2061-84DA-636C-32E3CFAEC113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4:57.577" v="468" actId="207"/>
          <ac:spMkLst>
            <pc:docMk/>
            <pc:sldMk cId="694348502" sldId="518"/>
            <ac:spMk id="77" creationId="{29B70A98-DF14-D272-C03D-7E56C6C7C916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5:44.719" v="473" actId="207"/>
          <ac:spMkLst>
            <pc:docMk/>
            <pc:sldMk cId="694348502" sldId="518"/>
            <ac:spMk id="78" creationId="{F8FA0A42-1FBF-AF42-7F67-F6F49AC52FBA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5:49.537" v="474" actId="207"/>
          <ac:spMkLst>
            <pc:docMk/>
            <pc:sldMk cId="694348502" sldId="518"/>
            <ac:spMk id="79" creationId="{2ADF3B9D-EE38-97B9-8AD7-F9E1E9CBE288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5:04.621" v="469" actId="207"/>
          <ac:spMkLst>
            <pc:docMk/>
            <pc:sldMk cId="694348502" sldId="518"/>
            <ac:spMk id="80" creationId="{9B49989F-69C4-030B-B722-10345B4633D8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5:12.055" v="470" actId="207"/>
          <ac:spMkLst>
            <pc:docMk/>
            <pc:sldMk cId="694348502" sldId="518"/>
            <ac:spMk id="81" creationId="{CCCC2237-8869-885A-5A9D-582C4E9F83B2}"/>
          </ac:spMkLst>
        </pc:spChg>
        <pc:spChg chg="mod">
          <ac:chgData name="WEBER Christian (SNCF / DIR TECHNOLOGIES INNOVATION ET PROJETS GROUPE / DIN &amp; RECH EUROPE)" userId="e4fa5db0-8345-40c9-8546-ad54b5bb9715" providerId="ADAL" clId="{78A78CE3-3C9B-4A56-B8B0-6F64C11A8A0B}" dt="2024-06-13T16:05:17.119" v="471" actId="207"/>
          <ac:spMkLst>
            <pc:docMk/>
            <pc:sldMk cId="694348502" sldId="518"/>
            <ac:spMk id="82" creationId="{B0CC5B50-41F5-B4E9-D46D-C608182FE3BC}"/>
          </ac:spMkLst>
        </pc:spChg>
        <pc:grpChg chg="add del 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grpSpMkLst>
            <pc:docMk/>
            <pc:sldMk cId="694348502" sldId="518"/>
            <ac:grpSpMk id="11" creationId="{500C3157-F2B1-1A1F-CA79-B63D6DA17CA1}"/>
          </ac:grpSpMkLst>
        </pc:grpChg>
        <pc:grpChg chg="mod topLvl">
          <ac:chgData name="WEBER Christian (SNCF / DIR TECHNOLOGIES INNOVATION ET PROJETS GROUPE / DIN &amp; RECH EUROPE)" userId="e4fa5db0-8345-40c9-8546-ad54b5bb9715" providerId="ADAL" clId="{78A78CE3-3C9B-4A56-B8B0-6F64C11A8A0B}" dt="2024-06-13T15:59:29.215" v="365" actId="1037"/>
          <ac:grpSpMkLst>
            <pc:docMk/>
            <pc:sldMk cId="694348502" sldId="518"/>
            <ac:grpSpMk id="28" creationId="{DFC952F5-9AF8-32C8-AF38-C90B7079F1B5}"/>
          </ac:grpSpMkLst>
        </pc:grpChg>
        <pc:grpChg chg="mod topLvl">
          <ac:chgData name="WEBER Christian (SNCF / DIR TECHNOLOGIES INNOVATION ET PROJETS GROUPE / DIN &amp; RECH EUROPE)" userId="e4fa5db0-8345-40c9-8546-ad54b5bb9715" providerId="ADAL" clId="{78A78CE3-3C9B-4A56-B8B0-6F64C11A8A0B}" dt="2024-06-13T15:59:29.215" v="365" actId="1037"/>
          <ac:grpSpMkLst>
            <pc:docMk/>
            <pc:sldMk cId="694348502" sldId="518"/>
            <ac:grpSpMk id="29" creationId="{BA7C7C55-C237-4572-7A0B-0F7B0A4B9B52}"/>
          </ac:grpSpMkLst>
        </pc:grpChg>
        <pc:grpChg chg="mod topLvl">
          <ac:chgData name="WEBER Christian (SNCF / DIR TECHNOLOGIES INNOVATION ET PROJETS GROUPE / DIN &amp; RECH EUROPE)" userId="e4fa5db0-8345-40c9-8546-ad54b5bb9715" providerId="ADAL" clId="{78A78CE3-3C9B-4A56-B8B0-6F64C11A8A0B}" dt="2024-06-13T15:59:29.215" v="365" actId="1037"/>
          <ac:grpSpMkLst>
            <pc:docMk/>
            <pc:sldMk cId="694348502" sldId="518"/>
            <ac:grpSpMk id="33" creationId="{539FAD60-2ED7-C410-4062-4C0A459B7276}"/>
          </ac:grpSpMkLst>
        </pc:grpChg>
        <pc:grp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grpSpMkLst>
            <pc:docMk/>
            <pc:sldMk cId="694348502" sldId="518"/>
            <ac:grpSpMk id="66" creationId="{B9821DF4-C145-090C-0BDC-100A6741B460}"/>
          </ac:grpSpMkLst>
        </pc:grp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picMkLst>
            <pc:docMk/>
            <pc:sldMk cId="694348502" sldId="518"/>
            <ac:picMk id="7" creationId="{E5485FDB-FF76-1FE5-CA21-2270A0B8BF86}"/>
          </ac:picMkLst>
        </pc:pic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picMkLst>
            <pc:docMk/>
            <pc:sldMk cId="694348502" sldId="518"/>
            <ac:picMk id="9" creationId="{78C4BA00-43A4-A13F-66A1-F0A685EA8E24}"/>
          </ac:picMkLst>
        </pc:pic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picMkLst>
            <pc:docMk/>
            <pc:sldMk cId="694348502" sldId="518"/>
            <ac:picMk id="14" creationId="{6EDFE8C5-3261-A8E3-A2E4-432F213785D0}"/>
          </ac:picMkLst>
        </pc:pic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picMkLst>
            <pc:docMk/>
            <pc:sldMk cId="694348502" sldId="518"/>
            <ac:picMk id="15" creationId="{8F54FD22-D1D4-A6C5-FF9B-A7071183A240}"/>
          </ac:picMkLst>
        </pc:pic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picMkLst>
            <pc:docMk/>
            <pc:sldMk cId="694348502" sldId="518"/>
            <ac:picMk id="16" creationId="{3552F873-486C-DCFA-3E7A-69BB594FE183}"/>
          </ac:picMkLst>
        </pc:pic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picMkLst>
            <pc:docMk/>
            <pc:sldMk cId="694348502" sldId="518"/>
            <ac:picMk id="17" creationId="{587FF02F-E8EB-644E-B8CF-06C53B84E10A}"/>
          </ac:picMkLst>
        </pc:pic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picMkLst>
            <pc:docMk/>
            <pc:sldMk cId="694348502" sldId="518"/>
            <ac:picMk id="36" creationId="{7DA5F703-DB51-4F85-53E9-D16C2D364BFB}"/>
          </ac:picMkLst>
        </pc:picChg>
        <pc:pic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picMkLst>
            <pc:docMk/>
            <pc:sldMk cId="694348502" sldId="518"/>
            <ac:picMk id="37" creationId="{7420C5B5-DEED-A633-E1D3-EF00F8EB9493}"/>
          </ac:picMkLst>
        </pc:picChg>
        <pc:pic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picMkLst>
            <pc:docMk/>
            <pc:sldMk cId="694348502" sldId="518"/>
            <ac:picMk id="38" creationId="{73A2677F-5485-ACB2-FB0F-525D5987017D}"/>
          </ac:picMkLst>
        </pc:picChg>
        <pc:pic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picMkLst>
            <pc:docMk/>
            <pc:sldMk cId="694348502" sldId="518"/>
            <ac:picMk id="39" creationId="{C49E4F2E-0B9F-FC13-AAA3-934194FDF3DB}"/>
          </ac:picMkLst>
        </pc:picChg>
        <pc:pic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picMkLst>
            <pc:docMk/>
            <pc:sldMk cId="694348502" sldId="518"/>
            <ac:picMk id="40" creationId="{F847E008-E781-68AF-1318-C761345B7098}"/>
          </ac:picMkLst>
        </pc:picChg>
        <pc:pic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picMkLst>
            <pc:docMk/>
            <pc:sldMk cId="694348502" sldId="518"/>
            <ac:picMk id="42" creationId="{17886496-30FC-49F6-7EAE-D64456942CD4}"/>
          </ac:picMkLst>
        </pc:picChg>
        <pc:pic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picMkLst>
            <pc:docMk/>
            <pc:sldMk cId="694348502" sldId="518"/>
            <ac:picMk id="43" creationId="{13B9DDDB-EF61-EB85-7F14-8137D9E94D98}"/>
          </ac:picMkLst>
        </pc:picChg>
        <pc:pic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picMkLst>
            <pc:docMk/>
            <pc:sldMk cId="694348502" sldId="518"/>
            <ac:picMk id="44" creationId="{3F3419A9-235A-B80E-7183-A8AEDCE53A49}"/>
          </ac:picMkLst>
        </pc:picChg>
        <pc:pic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picMkLst>
            <pc:docMk/>
            <pc:sldMk cId="694348502" sldId="518"/>
            <ac:picMk id="45" creationId="{1435A0DE-D08E-C1CD-FFD8-5090E81DDD2B}"/>
          </ac:picMkLst>
        </pc:pic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picMkLst>
            <pc:docMk/>
            <pc:sldMk cId="694348502" sldId="518"/>
            <ac:picMk id="47" creationId="{1B2805FF-6E69-E9E9-80C9-F2CE3F67304E}"/>
          </ac:picMkLst>
        </pc:pic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picMkLst>
            <pc:docMk/>
            <pc:sldMk cId="694348502" sldId="518"/>
            <ac:picMk id="49" creationId="{6FC203FD-E588-AFFF-8DEF-F9C335990859}"/>
          </ac:picMkLst>
        </pc:pic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picMkLst>
            <pc:docMk/>
            <pc:sldMk cId="694348502" sldId="518"/>
            <ac:picMk id="51" creationId="{C0F3B905-E862-8FDE-7484-2D07C95020B1}"/>
          </ac:picMkLst>
        </pc:pic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picMkLst>
            <pc:docMk/>
            <pc:sldMk cId="694348502" sldId="518"/>
            <ac:picMk id="53" creationId="{FFE0E89B-9D13-418E-4DCF-DE70080DE016}"/>
          </ac:picMkLst>
        </pc:pic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picMkLst>
            <pc:docMk/>
            <pc:sldMk cId="694348502" sldId="518"/>
            <ac:picMk id="59" creationId="{07FAE76B-9C59-E208-14B7-92BB66F4A026}"/>
          </ac:picMkLst>
        </pc:picChg>
        <pc:picChg chg="del">
          <ac:chgData name="WEBER Christian (SNCF / DIR TECHNOLOGIES INNOVATION ET PROJETS GROUPE / DIN &amp; RECH EUROPE)" userId="e4fa5db0-8345-40c9-8546-ad54b5bb9715" providerId="ADAL" clId="{78A78CE3-3C9B-4A56-B8B0-6F64C11A8A0B}" dt="2024-06-13T15:53:32.376" v="197" actId="478"/>
          <ac:picMkLst>
            <pc:docMk/>
            <pc:sldMk cId="694348502" sldId="518"/>
            <ac:picMk id="61" creationId="{CC8EFCB7-71AC-DA6D-3CB4-95DFB66EC184}"/>
          </ac:picMkLst>
        </pc:picChg>
        <pc:pic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picMkLst>
            <pc:docMk/>
            <pc:sldMk cId="694348502" sldId="518"/>
            <ac:picMk id="69" creationId="{5DCB53B5-DA9E-6C4C-8F6B-32D3D53D796D}"/>
          </ac:picMkLst>
        </pc:picChg>
        <pc:pic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picMkLst>
            <pc:docMk/>
            <pc:sldMk cId="694348502" sldId="518"/>
            <ac:picMk id="70" creationId="{6A5D67CA-EFC8-ABBE-D80D-C90BC1E61FEB}"/>
          </ac:picMkLst>
        </pc:picChg>
        <pc:pic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picMkLst>
            <pc:docMk/>
            <pc:sldMk cId="694348502" sldId="518"/>
            <ac:picMk id="71" creationId="{A2DC2C05-7AEA-2672-3DBC-0E88900DAF7E}"/>
          </ac:picMkLst>
        </pc:picChg>
        <pc:pic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picMkLst>
            <pc:docMk/>
            <pc:sldMk cId="694348502" sldId="518"/>
            <ac:picMk id="74" creationId="{B076154D-786F-F9AE-0546-4630F783D2D4}"/>
          </ac:picMkLst>
        </pc:picChg>
        <pc:picChg chg="mod">
          <ac:chgData name="WEBER Christian (SNCF / DIR TECHNOLOGIES INNOVATION ET PROJETS GROUPE / DIN &amp; RECH EUROPE)" userId="e4fa5db0-8345-40c9-8546-ad54b5bb9715" providerId="ADAL" clId="{78A78CE3-3C9B-4A56-B8B0-6F64C11A8A0B}" dt="2024-06-13T15:58:39.803" v="340" actId="1036"/>
          <ac:picMkLst>
            <pc:docMk/>
            <pc:sldMk cId="694348502" sldId="518"/>
            <ac:picMk id="75" creationId="{22A65188-3218-9D86-8198-B145DB3DF4FD}"/>
          </ac:picMkLst>
        </pc:picChg>
        <pc:cxnChg chg="mod">
          <ac:chgData name="WEBER Christian (SNCF / DIR TECHNOLOGIES INNOVATION ET PROJETS GROUPE / DIN &amp; RECH EUROPE)" userId="e4fa5db0-8345-40c9-8546-ad54b5bb9715" providerId="ADAL" clId="{78A78CE3-3C9B-4A56-B8B0-6F64C11A8A0B}" dt="2024-06-13T15:55:32.644" v="206" actId="165"/>
          <ac:cxnSpMkLst>
            <pc:docMk/>
            <pc:sldMk cId="694348502" sldId="518"/>
            <ac:cxnSpMk id="60" creationId="{660D5C77-C4AD-DC49-B478-3D3AF3449710}"/>
          </ac:cxnSpMkLst>
        </pc:cxnChg>
        <pc:cxnChg chg="mod">
          <ac:chgData name="WEBER Christian (SNCF / DIR TECHNOLOGIES INNOVATION ET PROJETS GROUPE / DIN &amp; RECH EUROPE)" userId="e4fa5db0-8345-40c9-8546-ad54b5bb9715" providerId="ADAL" clId="{78A78CE3-3C9B-4A56-B8B0-6F64C11A8A0B}" dt="2024-06-13T15:58:33.047" v="335" actId="1076"/>
          <ac:cxnSpMkLst>
            <pc:docMk/>
            <pc:sldMk cId="694348502" sldId="518"/>
            <ac:cxnSpMk id="64" creationId="{C91E46DC-C56F-2C65-8333-A6A22ADC58D4}"/>
          </ac:cxnSpMkLst>
        </pc:cxnChg>
        <pc:cxnChg chg="mod">
          <ac:chgData name="WEBER Christian (SNCF / DIR TECHNOLOGIES INNOVATION ET PROJETS GROUPE / DIN &amp; RECH EUROPE)" userId="e4fa5db0-8345-40c9-8546-ad54b5bb9715" providerId="ADAL" clId="{78A78CE3-3C9B-4A56-B8B0-6F64C11A8A0B}" dt="2024-06-13T15:58:54.506" v="341" actId="14100"/>
          <ac:cxnSpMkLst>
            <pc:docMk/>
            <pc:sldMk cId="694348502" sldId="518"/>
            <ac:cxnSpMk id="65" creationId="{103E5AA3-84BD-BE7B-113F-11D197C44131}"/>
          </ac:cxnSpMkLst>
        </pc:cxnChg>
      </pc:sldChg>
    </pc:docChg>
  </pc:docChgLst>
  <pc:docChgLst>
    <pc:chgData name="WEBER Christian (SNCF / DIR TECHNOLOGIES INNOVATION ET PROJETS GROUPE / DIN &amp; RECH EUROPE)" userId="e4fa5db0-8345-40c9-8546-ad54b5bb9715" providerId="ADAL" clId="{06087C5A-11CC-4991-9028-7F64CFBB7C99}"/>
    <pc:docChg chg="undo custSel addSld delSld modSld modSection">
      <pc:chgData name="WEBER Christian (SNCF / DIR TECHNOLOGIES INNOVATION ET PROJETS GROUPE / DIN &amp; RECH EUROPE)" userId="e4fa5db0-8345-40c9-8546-ad54b5bb9715" providerId="ADAL" clId="{06087C5A-11CC-4991-9028-7F64CFBB7C99}" dt="2024-06-11T09:13:21.618" v="1728" actId="1035"/>
      <pc:docMkLst>
        <pc:docMk/>
      </pc:docMkLst>
      <pc:sldChg chg="addSp modSp mod">
        <pc:chgData name="WEBER Christian (SNCF / DIR TECHNOLOGIES INNOVATION ET PROJETS GROUPE / DIN &amp; RECH EUROPE)" userId="e4fa5db0-8345-40c9-8546-ad54b5bb9715" providerId="ADAL" clId="{06087C5A-11CC-4991-9028-7F64CFBB7C99}" dt="2024-06-11T08:57:40.718" v="1542" actId="20577"/>
        <pc:sldMkLst>
          <pc:docMk/>
          <pc:sldMk cId="954637947" sldId="256"/>
        </pc:sldMkLst>
        <pc:spChg chg="mod">
          <ac:chgData name="WEBER Christian (SNCF / DIR TECHNOLOGIES INNOVATION ET PROJETS GROUPE / DIN &amp; RECH EUROPE)" userId="e4fa5db0-8345-40c9-8546-ad54b5bb9715" providerId="ADAL" clId="{06087C5A-11CC-4991-9028-7F64CFBB7C99}" dt="2024-06-11T08:57:40.718" v="1542" actId="20577"/>
          <ac:spMkLst>
            <pc:docMk/>
            <pc:sldMk cId="954637947" sldId="256"/>
            <ac:spMk id="2" creationId="{00000000-0000-0000-0000-000000000000}"/>
          </ac:spMkLst>
        </pc:sp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0T15:43:59.548" v="64" actId="1037"/>
          <ac:picMkLst>
            <pc:docMk/>
            <pc:sldMk cId="954637947" sldId="256"/>
            <ac:picMk id="3" creationId="{C893D0E3-0BA0-E400-0E06-059683113FE6}"/>
          </ac:picMkLst>
        </pc:picChg>
      </pc:sldChg>
      <pc:sldChg chg="addSp delSp modSp mod modAnim">
        <pc:chgData name="WEBER Christian (SNCF / DIR TECHNOLOGIES INNOVATION ET PROJETS GROUPE / DIN &amp; RECH EUROPE)" userId="e4fa5db0-8345-40c9-8546-ad54b5bb9715" providerId="ADAL" clId="{06087C5A-11CC-4991-9028-7F64CFBB7C99}" dt="2024-06-11T09:11:44.855" v="1690" actId="207"/>
        <pc:sldMkLst>
          <pc:docMk/>
          <pc:sldMk cId="2832065256" sldId="278"/>
        </pc:sldMkLst>
        <pc:spChg chg="del">
          <ac:chgData name="WEBER Christian (SNCF / DIR TECHNOLOGIES INNOVATION ET PROJETS GROUPE / DIN &amp; RECH EUROPE)" userId="e4fa5db0-8345-40c9-8546-ad54b5bb9715" providerId="ADAL" clId="{06087C5A-11CC-4991-9028-7F64CFBB7C99}" dt="2024-06-11T08:54:03.449" v="1384" actId="478"/>
          <ac:spMkLst>
            <pc:docMk/>
            <pc:sldMk cId="2832065256" sldId="278"/>
            <ac:spMk id="2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06087C5A-11CC-4991-9028-7F64CFBB7C99}" dt="2024-06-11T08:53:46.881" v="1381" actId="478"/>
          <ac:spMkLst>
            <pc:docMk/>
            <pc:sldMk cId="2832065256" sldId="278"/>
            <ac:spMk id="8" creationId="{00000000-0000-0000-0000-000000000000}"/>
          </ac:spMkLst>
        </pc:spChg>
        <pc:spChg chg="del mod">
          <ac:chgData name="WEBER Christian (SNCF / DIR TECHNOLOGIES INNOVATION ET PROJETS GROUPE / DIN &amp; RECH EUROPE)" userId="e4fa5db0-8345-40c9-8546-ad54b5bb9715" providerId="ADAL" clId="{06087C5A-11CC-4991-9028-7F64CFBB7C99}" dt="2024-06-11T08:53:59.512" v="1383" actId="478"/>
          <ac:spMkLst>
            <pc:docMk/>
            <pc:sldMk cId="2832065256" sldId="278"/>
            <ac:spMk id="10" creationId="{00000000-0000-0000-0000-000000000000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54:03.449" v="1384" actId="478"/>
          <ac:spMkLst>
            <pc:docMk/>
            <pc:sldMk cId="2832065256" sldId="278"/>
            <ac:spMk id="11" creationId="{38AD1BB6-9600-6138-1937-0FE493F325CE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55:29.042" v="1442" actId="6549"/>
          <ac:spMkLst>
            <pc:docMk/>
            <pc:sldMk cId="2832065256" sldId="278"/>
            <ac:spMk id="15" creationId="{E8921DDA-E442-AFBF-A603-49A943E9A73A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9:11:44.855" v="1690" actId="207"/>
          <ac:spMkLst>
            <pc:docMk/>
            <pc:sldMk cId="2832065256" sldId="278"/>
            <ac:spMk id="16" creationId="{CE2B9F84-6759-EAE3-A869-E41DF9281D6A}"/>
          </ac:spMkLst>
        </pc:spChg>
        <pc:graphicFrameChg chg="add del mod">
          <ac:chgData name="WEBER Christian (SNCF / DIR TECHNOLOGIES INNOVATION ET PROJETS GROUPE / DIN &amp; RECH EUROPE)" userId="e4fa5db0-8345-40c9-8546-ad54b5bb9715" providerId="ADAL" clId="{06087C5A-11CC-4991-9028-7F64CFBB7C99}" dt="2024-06-11T08:54:10.931" v="1386" actId="478"/>
          <ac:graphicFrameMkLst>
            <pc:docMk/>
            <pc:sldMk cId="2832065256" sldId="278"/>
            <ac:graphicFrameMk id="12" creationId="{A26E8470-6B80-1B72-D862-FCD6928DE532}"/>
          </ac:graphicFrameMkLst>
        </pc:graphicFrameChg>
        <pc:picChg chg="del">
          <ac:chgData name="WEBER Christian (SNCF / DIR TECHNOLOGIES INNOVATION ET PROJETS GROUPE / DIN &amp; RECH EUROPE)" userId="e4fa5db0-8345-40c9-8546-ad54b5bb9715" providerId="ADAL" clId="{06087C5A-11CC-4991-9028-7F64CFBB7C99}" dt="2024-06-11T08:53:42.703" v="1380" actId="478"/>
          <ac:picMkLst>
            <pc:docMk/>
            <pc:sldMk cId="2832065256" sldId="278"/>
            <ac:picMk id="7" creationId="{00000000-0000-0000-0000-000000000000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1T08:54:35.388" v="1387"/>
          <ac:picMkLst>
            <pc:docMk/>
            <pc:sldMk cId="2832065256" sldId="278"/>
            <ac:picMk id="14" creationId="{23DCBD86-DF2C-5094-0710-4D1FAB9988F1}"/>
          </ac:picMkLst>
        </pc:picChg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3328043780" sldId="287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652332472" sldId="291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1841128864" sldId="296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1648052073" sldId="484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967498695" sldId="485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2085774467" sldId="486"/>
        </pc:sldMkLst>
      </pc:sldChg>
      <pc:sldChg chg="addSp delSp modSp del mod modAnim">
        <pc:chgData name="WEBER Christian (SNCF / DIR TECHNOLOGIES INNOVATION ET PROJETS GROUPE / DIN &amp; RECH EUROPE)" userId="e4fa5db0-8345-40c9-8546-ad54b5bb9715" providerId="ADAL" clId="{06087C5A-11CC-4991-9028-7F64CFBB7C99}" dt="2024-06-11T08:14:07.416" v="776" actId="47"/>
        <pc:sldMkLst>
          <pc:docMk/>
          <pc:sldMk cId="4080528395" sldId="488"/>
        </pc:sldMkLst>
        <pc:spChg chg="add del mod">
          <ac:chgData name="WEBER Christian (SNCF / DIR TECHNOLOGIES INNOVATION ET PROJETS GROUPE / DIN &amp; RECH EUROPE)" userId="e4fa5db0-8345-40c9-8546-ad54b5bb9715" providerId="ADAL" clId="{06087C5A-11CC-4991-9028-7F64CFBB7C99}" dt="2024-06-10T16:05:09.249" v="227" actId="478"/>
          <ac:spMkLst>
            <pc:docMk/>
            <pc:sldMk cId="4080528395" sldId="488"/>
            <ac:spMk id="3" creationId="{F33758AF-85CF-A286-E24B-4DFF2F9B33F6}"/>
          </ac:spMkLst>
        </pc:spChg>
        <pc:spChg chg="del">
          <ac:chgData name="WEBER Christian (SNCF / DIR TECHNOLOGIES INNOVATION ET PROJETS GROUPE / DIN &amp; RECH EUROPE)" userId="e4fa5db0-8345-40c9-8546-ad54b5bb9715" providerId="ADAL" clId="{06087C5A-11CC-4991-9028-7F64CFBB7C99}" dt="2024-06-10T16:04:17.373" v="223" actId="478"/>
          <ac:spMkLst>
            <pc:docMk/>
            <pc:sldMk cId="4080528395" sldId="488"/>
            <ac:spMk id="5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7" creationId="{6D3A9460-EED4-30DB-FDF4-76556FE2668C}"/>
          </ac:spMkLst>
        </pc:spChg>
        <pc:spChg chg="del">
          <ac:chgData name="WEBER Christian (SNCF / DIR TECHNOLOGIES INNOVATION ET PROJETS GROUPE / DIN &amp; RECH EUROPE)" userId="e4fa5db0-8345-40c9-8546-ad54b5bb9715" providerId="ADAL" clId="{06087C5A-11CC-4991-9028-7F64CFBB7C99}" dt="2024-06-10T16:04:13.932" v="222" actId="478"/>
          <ac:spMkLst>
            <pc:docMk/>
            <pc:sldMk cId="4080528395" sldId="488"/>
            <ac:spMk id="8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9" creationId="{E61F21B7-09AE-F254-4D9A-DC3808859721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10" creationId="{56D540CC-9043-E106-5177-E8ECDEE9E175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11" creationId="{D0DCF0D3-7E67-CA80-558B-CC32BA202C8D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12" creationId="{4092D828-BBB6-5250-A2E5-60C67B7F0404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13" creationId="{CDB3B8EC-2CC5-99BF-3875-500DC02BAAF3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14" creationId="{0452DF13-17F6-4124-68F8-7EBC1A379CB8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15" creationId="{E2B293C8-107D-C6E6-288F-FB9776579BF6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16" creationId="{C28D1746-5B00-D430-015B-A80F9E18C2C8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24" creationId="{BF996C84-B515-D7AF-6075-4122F1D8CF96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0T16:04:51.337" v="226" actId="14100"/>
          <ac:spMkLst>
            <pc:docMk/>
            <pc:sldMk cId="4080528395" sldId="488"/>
            <ac:spMk id="26" creationId="{2EB4FC33-8216-9D20-8E28-B53472350777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0T16:04:51.337" v="226" actId="14100"/>
          <ac:spMkLst>
            <pc:docMk/>
            <pc:sldMk cId="4080528395" sldId="488"/>
            <ac:spMk id="27" creationId="{9608BE59-83D5-8398-C192-3B90626A7033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0T16:04:51.337" v="226" actId="14100"/>
          <ac:spMkLst>
            <pc:docMk/>
            <pc:sldMk cId="4080528395" sldId="488"/>
            <ac:spMk id="28" creationId="{7CBA0CE7-A547-1DB2-22E8-05E3530B07C2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31" creationId="{ADB7A966-0A6D-C3F2-1078-659AA4E4C141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32" creationId="{748127C5-B08B-5769-5FD0-0A3D6323ADA2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33" creationId="{3CF06689-D52E-80BA-29B7-48883FF1300A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36" creationId="{61BC6FD7-1ED1-A109-AA13-66AA9A6250CE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37" creationId="{E28E1B53-AC5B-D0BD-81D3-9772354C8E40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38" creationId="{58025D70-43FF-A8C4-7CE5-94FDEB9842CC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39" creationId="{E592566A-B0E7-4D1B-EA17-A8807F0683C6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40" creationId="{8AD10E0A-75DB-B837-4C45-BAD1445024DA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41" creationId="{F1013729-4A67-D2FA-D3EB-ADF3F46C5751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43" creationId="{CFDFA004-3B3D-BD57-CE1D-9E4BA6C89835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46" creationId="{01BBD650-98F1-C8DF-A5C0-D35838F4F6AA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47" creationId="{2AA16826-7D38-55DA-B972-F6A7898151BF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0T16:04:51.337" v="226" actId="14100"/>
          <ac:spMkLst>
            <pc:docMk/>
            <pc:sldMk cId="4080528395" sldId="488"/>
            <ac:spMk id="57" creationId="{38311715-4792-CE56-8F1D-DD8E117E24CD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0T16:04:51.337" v="226" actId="14100"/>
          <ac:spMkLst>
            <pc:docMk/>
            <pc:sldMk cId="4080528395" sldId="488"/>
            <ac:spMk id="58" creationId="{07F5E043-40AD-7D4B-5425-D475D1BF50D7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61" creationId="{944E752C-DF09-9B59-5F51-737090E3434F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62" creationId="{A5C06FBC-DE10-5994-92B5-4C7A31BDF64B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66" creationId="{5939F3F2-92E8-9682-8548-3FD545891144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69" creationId="{BCF05E67-D943-2202-C608-DD0A28081143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70" creationId="{01295C0A-1731-7FB6-CA7A-FDC6D0D3760B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71" creationId="{9E65BFC7-425C-05DB-C113-70419678D952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72" creationId="{019BA12B-EBAF-3F88-CCF9-816D1916F440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73" creationId="{B8922096-ADE9-12B1-1168-6500AB53834D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74" creationId="{0DD52B7E-4B94-1E4E-36CF-43FC6BAD8B5F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75" creationId="{262E387D-6339-B67D-437D-30A28AEEC3EB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76" creationId="{F361C8B8-480D-C310-CE35-9AA647D0AC3B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77" creationId="{7801684C-92C1-14D5-9116-A852FF6F769F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78" creationId="{20824993-7055-777F-AA78-9858C69D1AFE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79" creationId="{100856A1-C7CF-6695-398B-A5289D22905D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87" creationId="{A3C0D1BF-1875-641A-27DE-62B84EE0366E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spMkLst>
            <pc:docMk/>
            <pc:sldMk cId="4080528395" sldId="488"/>
            <ac:spMk id="88" creationId="{B9A3A402-E175-A83F-3575-025E7FBA1EBE}"/>
          </ac:spMkLst>
        </pc:spChg>
        <pc:grpChg chg="add mod">
          <ac:chgData name="WEBER Christian (SNCF / DIR TECHNOLOGIES INNOVATION ET PROJETS GROUPE / DIN &amp; RECH EUROPE)" userId="e4fa5db0-8345-40c9-8546-ad54b5bb9715" providerId="ADAL" clId="{06087C5A-11CC-4991-9028-7F64CFBB7C99}" dt="2024-06-10T16:04:51.337" v="226" actId="14100"/>
          <ac:grpSpMkLst>
            <pc:docMk/>
            <pc:sldMk cId="4080528395" sldId="488"/>
            <ac:grpSpMk id="4" creationId="{F8129A16-3A6C-47BC-CAC0-DE625AD06ABC}"/>
          </ac:grpSpMkLst>
        </pc:grpChg>
        <pc:grpChg chg="add mod">
          <ac:chgData name="WEBER Christian (SNCF / DIR TECHNOLOGIES INNOVATION ET PROJETS GROUPE / DIN &amp; RECH EUROPE)" userId="e4fa5db0-8345-40c9-8546-ad54b5bb9715" providerId="ADAL" clId="{06087C5A-11CC-4991-9028-7F64CFBB7C99}" dt="2024-06-10T16:04:51.337" v="226" actId="14100"/>
          <ac:grpSpMkLst>
            <pc:docMk/>
            <pc:sldMk cId="4080528395" sldId="488"/>
            <ac:grpSpMk id="30" creationId="{95C8B386-C4C9-DA4B-4D21-25D3EBA176D5}"/>
          </ac:grpSpMkLst>
        </pc:grpChg>
        <pc:gr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grpSpMkLst>
            <pc:docMk/>
            <pc:sldMk cId="4080528395" sldId="488"/>
            <ac:grpSpMk id="34" creationId="{BBC242F4-B430-011D-C237-EE647CB85F5A}"/>
          </ac:grpSpMkLst>
        </pc:grpChg>
        <pc:grpChg chg="add mod">
          <ac:chgData name="WEBER Christian (SNCF / DIR TECHNOLOGIES INNOVATION ET PROJETS GROUPE / DIN &amp; RECH EUROPE)" userId="e4fa5db0-8345-40c9-8546-ad54b5bb9715" providerId="ADAL" clId="{06087C5A-11CC-4991-9028-7F64CFBB7C99}" dt="2024-06-10T16:04:51.337" v="226" actId="14100"/>
          <ac:grpSpMkLst>
            <pc:docMk/>
            <pc:sldMk cId="4080528395" sldId="488"/>
            <ac:grpSpMk id="42" creationId="{373E6109-3C76-FCA6-50F0-EB9DCF2C35DB}"/>
          </ac:grpSpMkLst>
        </pc:grpChg>
        <pc:grpChg chg="add mod">
          <ac:chgData name="WEBER Christian (SNCF / DIR TECHNOLOGIES INNOVATION ET PROJETS GROUPE / DIN &amp; RECH EUROPE)" userId="e4fa5db0-8345-40c9-8546-ad54b5bb9715" providerId="ADAL" clId="{06087C5A-11CC-4991-9028-7F64CFBB7C99}" dt="2024-06-11T08:05:14.640" v="691" actId="1076"/>
          <ac:grpSpMkLst>
            <pc:docMk/>
            <pc:sldMk cId="4080528395" sldId="488"/>
            <ac:grpSpMk id="59" creationId="{BB87C6E7-8765-F0B2-8632-061D6257F550}"/>
          </ac:grpSpMkLst>
        </pc:grpChg>
        <pc:grp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grpSpMkLst>
            <pc:docMk/>
            <pc:sldMk cId="4080528395" sldId="488"/>
            <ac:grpSpMk id="67" creationId="{D79144AE-129A-B74D-BF75-BBE080E53F6B}"/>
          </ac:grpSpMkLst>
        </pc:grp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0T16:04:51.337" v="226" actId="14100"/>
          <ac:picMkLst>
            <pc:docMk/>
            <pc:sldMk cId="4080528395" sldId="488"/>
            <ac:picMk id="25" creationId="{F4FDF371-60F1-CCA0-8DDB-F67064435530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0T16:04:51.337" v="226" actId="14100"/>
          <ac:picMkLst>
            <pc:docMk/>
            <pc:sldMk cId="4080528395" sldId="488"/>
            <ac:picMk id="29" creationId="{21B71FE0-33CC-2E23-C218-CA473D2F2037}"/>
          </ac:picMkLst>
        </pc:picChg>
        <pc:pic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picMkLst>
            <pc:docMk/>
            <pc:sldMk cId="4080528395" sldId="488"/>
            <ac:picMk id="35" creationId="{27F7BDB6-38EA-90D2-5B76-69D4878B6A74}"/>
          </ac:picMkLst>
        </pc:picChg>
        <pc:pic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picMkLst>
            <pc:docMk/>
            <pc:sldMk cId="4080528395" sldId="488"/>
            <ac:picMk id="45" creationId="{2E41AF4F-CF1C-3AA4-4D3C-C1804E5B876A}"/>
          </ac:picMkLst>
        </pc:picChg>
        <pc:pic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picMkLst>
            <pc:docMk/>
            <pc:sldMk cId="4080528395" sldId="488"/>
            <ac:picMk id="48" creationId="{A672E15F-EA22-E1C2-8F62-FF3BD46DFC48}"/>
          </ac:picMkLst>
        </pc:picChg>
        <pc:pic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picMkLst>
            <pc:docMk/>
            <pc:sldMk cId="4080528395" sldId="488"/>
            <ac:picMk id="49" creationId="{27410510-7689-44CD-C012-875DEA850542}"/>
          </ac:picMkLst>
        </pc:picChg>
        <pc:pic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picMkLst>
            <pc:docMk/>
            <pc:sldMk cId="4080528395" sldId="488"/>
            <ac:picMk id="50" creationId="{EA5C6C60-C961-A184-00C8-B4BEB1D25C82}"/>
          </ac:picMkLst>
        </pc:picChg>
        <pc:pic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picMkLst>
            <pc:docMk/>
            <pc:sldMk cId="4080528395" sldId="488"/>
            <ac:picMk id="51" creationId="{649A0CA4-8D55-19C9-5D34-D8EC3D21AEEB}"/>
          </ac:picMkLst>
        </pc:picChg>
        <pc:pic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picMkLst>
            <pc:docMk/>
            <pc:sldMk cId="4080528395" sldId="488"/>
            <ac:picMk id="52" creationId="{CEB881D0-973F-F573-2036-8B5D3BBC20F8}"/>
          </ac:picMkLst>
        </pc:picChg>
        <pc:pic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picMkLst>
            <pc:docMk/>
            <pc:sldMk cId="4080528395" sldId="488"/>
            <ac:picMk id="53" creationId="{C006081F-125A-F1CF-535B-B63B67FAE3BF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0T16:04:51.337" v="226" actId="14100"/>
          <ac:picMkLst>
            <pc:docMk/>
            <pc:sldMk cId="4080528395" sldId="488"/>
            <ac:picMk id="54" creationId="{613539CE-21CD-2F9D-DA01-CEFE281E300D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0T16:04:51.337" v="226" actId="14100"/>
          <ac:picMkLst>
            <pc:docMk/>
            <pc:sldMk cId="4080528395" sldId="488"/>
            <ac:picMk id="55" creationId="{3FA25A07-E81C-1209-8912-ED3775C984F0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0T16:04:51.337" v="226" actId="14100"/>
          <ac:picMkLst>
            <pc:docMk/>
            <pc:sldMk cId="4080528395" sldId="488"/>
            <ac:picMk id="56" creationId="{66D7C0D5-99C9-3217-71FB-81D20FC38C70}"/>
          </ac:picMkLst>
        </pc:picChg>
        <pc:pic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picMkLst>
            <pc:docMk/>
            <pc:sldMk cId="4080528395" sldId="488"/>
            <ac:picMk id="63" creationId="{B8EAC395-274C-9207-2F06-9714D56F9519}"/>
          </ac:picMkLst>
        </pc:picChg>
        <pc:pic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picMkLst>
            <pc:docMk/>
            <pc:sldMk cId="4080528395" sldId="488"/>
            <ac:picMk id="65" creationId="{B5718DA0-8ECE-6B09-F9D5-90D0FD721317}"/>
          </ac:picMkLst>
        </pc:picChg>
        <pc:pic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picMkLst>
            <pc:docMk/>
            <pc:sldMk cId="4080528395" sldId="488"/>
            <ac:picMk id="68" creationId="{92534520-FC57-53A0-386A-BAB7BE8ED4BF}"/>
          </ac:picMkLst>
        </pc:pic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17" creationId="{990AE507-7A62-F969-A534-F80BE79F61FC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18" creationId="{F404D690-7D59-5988-D720-447254809FBD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19" creationId="{A446AEEC-89B3-05A9-2647-C9BCE502BEE6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20" creationId="{2771C32E-9C25-4239-2A2A-6777A7AA5F61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21" creationId="{BA47BA18-DD4C-2318-9F54-4A056F113242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22" creationId="{2E2A9C34-8FB7-E8DA-5330-8D7ACF177FEC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23" creationId="{558C82B9-19C1-2C59-A256-327053405DCB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44" creationId="{2F5584E5-064B-515A-FE10-AE2312BB3FF9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60" creationId="{87D384F1-D029-1BCB-7192-40ADD1B3205E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64" creationId="{36D00B89-81B8-6D37-1B8A-384998485817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80" creationId="{50406606-C413-729E-F08E-F5443AA7C917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81" creationId="{C7D1AA1F-235F-8A81-140A-C13E436D79AA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82" creationId="{CC6B826F-C0B3-9830-D1B3-A79311E201AB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83" creationId="{C7F736BA-35FE-FDBB-9791-A66A06B1055D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84" creationId="{8214A2F3-2649-391A-0B3D-5D083A3BF22A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85" creationId="{7B3B9E07-D8BC-75FD-C994-D2871F3AA581}"/>
          </ac:cxnSpMkLst>
        </pc:cxnChg>
        <pc:cxnChg chg="mod">
          <ac:chgData name="WEBER Christian (SNCF / DIR TECHNOLOGIES INNOVATION ET PROJETS GROUPE / DIN &amp; RECH EUROPE)" userId="e4fa5db0-8345-40c9-8546-ad54b5bb9715" providerId="ADAL" clId="{06087C5A-11CC-4991-9028-7F64CFBB7C99}" dt="2024-06-10T16:04:41.563" v="224"/>
          <ac:cxnSpMkLst>
            <pc:docMk/>
            <pc:sldMk cId="4080528395" sldId="488"/>
            <ac:cxnSpMk id="86" creationId="{F7381860-09C0-A1DA-6C21-EC26CF06FDBC}"/>
          </ac:cxnSpMkLst>
        </pc:cxnChg>
      </pc:sldChg>
      <pc:sldChg chg="addSp delSp modSp mod modAnim">
        <pc:chgData name="WEBER Christian (SNCF / DIR TECHNOLOGIES INNOVATION ET PROJETS GROUPE / DIN &amp; RECH EUROPE)" userId="e4fa5db0-8345-40c9-8546-ad54b5bb9715" providerId="ADAL" clId="{06087C5A-11CC-4991-9028-7F64CFBB7C99}" dt="2024-06-11T09:02:37.891" v="1629"/>
        <pc:sldMkLst>
          <pc:docMk/>
          <pc:sldMk cId="750921708" sldId="495"/>
        </pc:sldMkLst>
        <pc:spChg chg="mod">
          <ac:chgData name="WEBER Christian (SNCF / DIR TECHNOLOGIES INNOVATION ET PROJETS GROUPE / DIN &amp; RECH EUROPE)" userId="e4fa5db0-8345-40c9-8546-ad54b5bb9715" providerId="ADAL" clId="{06087C5A-11CC-4991-9028-7F64CFBB7C99}" dt="2024-06-11T08:20:59.863" v="1044" actId="20577"/>
          <ac:spMkLst>
            <pc:docMk/>
            <pc:sldMk cId="750921708" sldId="495"/>
            <ac:spMk id="2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06087C5A-11CC-4991-9028-7F64CFBB7C99}" dt="2024-06-11T08:19:22.487" v="950" actId="478"/>
          <ac:spMkLst>
            <pc:docMk/>
            <pc:sldMk cId="750921708" sldId="495"/>
            <ac:spMk id="3" creationId="{73594FBB-C45E-6933-08FE-16888169BD73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28:54.022" v="1218" actId="1035"/>
          <ac:spMkLst>
            <pc:docMk/>
            <pc:sldMk cId="750921708" sldId="495"/>
            <ac:spMk id="4" creationId="{824670E8-E752-07E5-6266-C7D6A0D31654}"/>
          </ac:spMkLst>
        </pc:spChg>
        <pc:spChg chg="del">
          <ac:chgData name="WEBER Christian (SNCF / DIR TECHNOLOGIES INNOVATION ET PROJETS GROUPE / DIN &amp; RECH EUROPE)" userId="e4fa5db0-8345-40c9-8546-ad54b5bb9715" providerId="ADAL" clId="{06087C5A-11CC-4991-9028-7F64CFBB7C99}" dt="2024-06-11T08:19:25.523" v="951" actId="478"/>
          <ac:spMkLst>
            <pc:docMk/>
            <pc:sldMk cId="750921708" sldId="495"/>
            <ac:spMk id="5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06087C5A-11CC-4991-9028-7F64CFBB7C99}" dt="2024-06-11T08:19:22.487" v="950" actId="478"/>
          <ac:spMkLst>
            <pc:docMk/>
            <pc:sldMk cId="750921708" sldId="495"/>
            <ac:spMk id="8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06087C5A-11CC-4991-9028-7F64CFBB7C99}" dt="2024-06-11T08:19:22.487" v="950" actId="478"/>
          <ac:spMkLst>
            <pc:docMk/>
            <pc:sldMk cId="750921708" sldId="495"/>
            <ac:spMk id="10" creationId="{86BCEA14-97E9-1660-5E01-2EBBA37BE2F0}"/>
          </ac:spMkLst>
        </pc:spChg>
        <pc:spChg chg="del">
          <ac:chgData name="WEBER Christian (SNCF / DIR TECHNOLOGIES INNOVATION ET PROJETS GROUPE / DIN &amp; RECH EUROPE)" userId="e4fa5db0-8345-40c9-8546-ad54b5bb9715" providerId="ADAL" clId="{06087C5A-11CC-4991-9028-7F64CFBB7C99}" dt="2024-06-11T08:19:22.487" v="950" actId="478"/>
          <ac:spMkLst>
            <pc:docMk/>
            <pc:sldMk cId="750921708" sldId="495"/>
            <ac:spMk id="11" creationId="{8DECD4CF-55A7-8B20-A655-4463A5013A1E}"/>
          </ac:spMkLst>
        </pc:sp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1T08:24:02.507" v="1052" actId="14100"/>
          <ac:picMkLst>
            <pc:docMk/>
            <pc:sldMk cId="750921708" sldId="495"/>
            <ac:picMk id="1026" creationId="{7A37FAAE-3ED9-FC73-FFEE-551375A743E6}"/>
          </ac:picMkLst>
        </pc:picChg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1795538327" sldId="496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1928562420" sldId="497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65212849" sldId="498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535081522" sldId="499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3084194510" sldId="500"/>
        </pc:sldMkLst>
      </pc:sldChg>
      <pc:sldChg chg="addSp delSp modSp mod modAnim">
        <pc:chgData name="WEBER Christian (SNCF / DIR TECHNOLOGIES INNOVATION ET PROJETS GROUPE / DIN &amp; RECH EUROPE)" userId="e4fa5db0-8345-40c9-8546-ad54b5bb9715" providerId="ADAL" clId="{06087C5A-11CC-4991-9028-7F64CFBB7C99}" dt="2024-06-11T09:08:15.770" v="1685"/>
        <pc:sldMkLst>
          <pc:docMk/>
          <pc:sldMk cId="688065984" sldId="501"/>
        </pc:sldMkLst>
        <pc:spChg chg="mod">
          <ac:chgData name="WEBER Christian (SNCF / DIR TECHNOLOGIES INNOVATION ET PROJETS GROUPE / DIN &amp; RECH EUROPE)" userId="e4fa5db0-8345-40c9-8546-ad54b5bb9715" providerId="ADAL" clId="{06087C5A-11CC-4991-9028-7F64CFBB7C99}" dt="2024-06-11T08:38:55.168" v="1367" actId="5793"/>
          <ac:spMkLst>
            <pc:docMk/>
            <pc:sldMk cId="688065984" sldId="501"/>
            <ac:spMk id="2" creationId="{00000000-0000-0000-0000-000000000000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39:21.434" v="1369"/>
          <ac:spMkLst>
            <pc:docMk/>
            <pc:sldMk cId="688065984" sldId="501"/>
            <ac:spMk id="3" creationId="{A62351F5-1B61-A437-6EE0-A57FE75C55CD}"/>
          </ac:spMkLst>
        </pc:spChg>
        <pc:spChg chg="del">
          <ac:chgData name="WEBER Christian (SNCF / DIR TECHNOLOGIES INNOVATION ET PROJETS GROUPE / DIN &amp; RECH EUROPE)" userId="e4fa5db0-8345-40c9-8546-ad54b5bb9715" providerId="ADAL" clId="{06087C5A-11CC-4991-9028-7F64CFBB7C99}" dt="2024-06-11T08:29:43.953" v="1244" actId="478"/>
          <ac:spMkLst>
            <pc:docMk/>
            <pc:sldMk cId="688065984" sldId="501"/>
            <ac:spMk id="5" creationId="{00000000-0000-0000-0000-000000000000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39:21.434" v="1369"/>
          <ac:spMkLst>
            <pc:docMk/>
            <pc:sldMk cId="688065984" sldId="501"/>
            <ac:spMk id="8" creationId="{7540FF89-475C-B0C6-5DCF-DC42A7DE1F4F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9:07:53.137" v="1660" actId="1037"/>
          <ac:spMkLst>
            <pc:docMk/>
            <pc:sldMk cId="688065984" sldId="501"/>
            <ac:spMk id="9" creationId="{084100C0-A281-C04D-4C82-226A0E90C9A9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9:07:53.137" v="1660" actId="1037"/>
          <ac:spMkLst>
            <pc:docMk/>
            <pc:sldMk cId="688065984" sldId="501"/>
            <ac:spMk id="10" creationId="{2B46DF82-F91B-4992-19DD-45F093452E79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9:07:53.137" v="1660" actId="1037"/>
          <ac:spMkLst>
            <pc:docMk/>
            <pc:sldMk cId="688065984" sldId="501"/>
            <ac:spMk id="11" creationId="{4BD6BD2F-8A1B-B79E-1DEC-E2E2FAFE4496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9:07:53.137" v="1660" actId="1037"/>
          <ac:spMkLst>
            <pc:docMk/>
            <pc:sldMk cId="688065984" sldId="501"/>
            <ac:spMk id="12" creationId="{003B4957-30D0-926F-2D08-3F40FC70BD15}"/>
          </ac:spMkLst>
        </pc:spChg>
        <pc:picChg chg="del">
          <ac:chgData name="WEBER Christian (SNCF / DIR TECHNOLOGIES INNOVATION ET PROJETS GROUPE / DIN &amp; RECH EUROPE)" userId="e4fa5db0-8345-40c9-8546-ad54b5bb9715" providerId="ADAL" clId="{06087C5A-11CC-4991-9028-7F64CFBB7C99}" dt="2024-06-11T08:29:41.456" v="1243" actId="478"/>
          <ac:picMkLst>
            <pc:docMk/>
            <pc:sldMk cId="688065984" sldId="501"/>
            <ac:picMk id="4" creationId="{FE535DD7-4701-002C-5754-EF65A1FCA127}"/>
          </ac:picMkLst>
        </pc:picChg>
        <pc:picChg chg="add del mod">
          <ac:chgData name="WEBER Christian (SNCF / DIR TECHNOLOGIES INNOVATION ET PROJETS GROUPE / DIN &amp; RECH EUROPE)" userId="e4fa5db0-8345-40c9-8546-ad54b5bb9715" providerId="ADAL" clId="{06087C5A-11CC-4991-9028-7F64CFBB7C99}" dt="2024-06-11T09:04:11.263" v="1635" actId="478"/>
          <ac:picMkLst>
            <pc:docMk/>
            <pc:sldMk cId="688065984" sldId="501"/>
            <ac:picMk id="7" creationId="{84FBEFBC-E8F4-B3BE-164A-AC187134C3D3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1T09:08:05.119" v="1683" actId="1036"/>
          <ac:picMkLst>
            <pc:docMk/>
            <pc:sldMk cId="688065984" sldId="501"/>
            <ac:picMk id="13" creationId="{B785C05E-481C-C7CC-E620-61578752EE11}"/>
          </ac:picMkLst>
        </pc:picChg>
        <pc:picChg chg="add del mod">
          <ac:chgData name="WEBER Christian (SNCF / DIR TECHNOLOGIES INNOVATION ET PROJETS GROUPE / DIN &amp; RECH EUROPE)" userId="e4fa5db0-8345-40c9-8546-ad54b5bb9715" providerId="ADAL" clId="{06087C5A-11CC-4991-9028-7F64CFBB7C99}" dt="2024-06-11T08:38:58.556" v="1368" actId="478"/>
          <ac:picMkLst>
            <pc:docMk/>
            <pc:sldMk cId="688065984" sldId="501"/>
            <ac:picMk id="2050" creationId="{F5F168D1-1DD8-5B75-357C-6EE5D8410135}"/>
          </ac:picMkLst>
        </pc:picChg>
      </pc:sldChg>
      <pc:sldChg chg="addSp delSp modSp mod modAnim">
        <pc:chgData name="WEBER Christian (SNCF / DIR TECHNOLOGIES INNOVATION ET PROJETS GROUPE / DIN &amp; RECH EUROPE)" userId="e4fa5db0-8345-40c9-8546-ad54b5bb9715" providerId="ADAL" clId="{06087C5A-11CC-4991-9028-7F64CFBB7C99}" dt="2024-06-11T09:02:28.548" v="1627"/>
        <pc:sldMkLst>
          <pc:docMk/>
          <pc:sldMk cId="2970512053" sldId="502"/>
        </pc:sldMkLst>
        <pc:spChg chg="mod">
          <ac:chgData name="WEBER Christian (SNCF / DIR TECHNOLOGIES INNOVATION ET PROJETS GROUPE / DIN &amp; RECH EUROPE)" userId="e4fa5db0-8345-40c9-8546-ad54b5bb9715" providerId="ADAL" clId="{06087C5A-11CC-4991-9028-7F64CFBB7C99}" dt="2024-06-11T08:18:09.340" v="949" actId="20577"/>
          <ac:spMkLst>
            <pc:docMk/>
            <pc:sldMk cId="2970512053" sldId="502"/>
            <ac:spMk id="2" creationId="{00000000-0000-0000-0000-000000000000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16:01.428" v="827" actId="207"/>
          <ac:spMkLst>
            <pc:docMk/>
            <pc:sldMk cId="2970512053" sldId="502"/>
            <ac:spMk id="3" creationId="{921B66E9-E933-5C49-F197-EB66341F4661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16:01.428" v="827" actId="207"/>
          <ac:spMkLst>
            <pc:docMk/>
            <pc:sldMk cId="2970512053" sldId="502"/>
            <ac:spMk id="4" creationId="{08DE7E4F-188E-DD91-B71C-5EAAC886855B}"/>
          </ac:spMkLst>
        </pc:spChg>
        <pc:spChg chg="del">
          <ac:chgData name="WEBER Christian (SNCF / DIR TECHNOLOGIES INNOVATION ET PROJETS GROUPE / DIN &amp; RECH EUROPE)" userId="e4fa5db0-8345-40c9-8546-ad54b5bb9715" providerId="ADAL" clId="{06087C5A-11CC-4991-9028-7F64CFBB7C99}" dt="2024-06-10T16:37:43.176" v="229" actId="478"/>
          <ac:spMkLst>
            <pc:docMk/>
            <pc:sldMk cId="2970512053" sldId="502"/>
            <ac:spMk id="5" creationId="{00000000-0000-0000-0000-000000000000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16:01.428" v="827" actId="207"/>
          <ac:spMkLst>
            <pc:docMk/>
            <pc:sldMk cId="2970512053" sldId="502"/>
            <ac:spMk id="5" creationId="{6295E5CE-26B3-69BD-9FDC-20CF486761FC}"/>
          </ac:spMkLst>
        </pc:spChg>
        <pc:spChg chg="mod">
          <ac:chgData name="WEBER Christian (SNCF / DIR TECHNOLOGIES INNOVATION ET PROJETS GROUPE / DIN &amp; RECH EUROPE)" userId="e4fa5db0-8345-40c9-8546-ad54b5bb9715" providerId="ADAL" clId="{06087C5A-11CC-4991-9028-7F64CFBB7C99}" dt="2024-06-11T08:14:46.939" v="783" actId="1035"/>
          <ac:spMkLst>
            <pc:docMk/>
            <pc:sldMk cId="2970512053" sldId="502"/>
            <ac:spMk id="6" creationId="{00000000-0000-0000-0000-000000000000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16:01.428" v="827" actId="207"/>
          <ac:spMkLst>
            <pc:docMk/>
            <pc:sldMk cId="2970512053" sldId="502"/>
            <ac:spMk id="7" creationId="{1E1E8C83-5096-FB70-7E24-8F5E142DD49C}"/>
          </ac:spMkLst>
        </pc:spChg>
        <pc:spChg chg="del">
          <ac:chgData name="WEBER Christian (SNCF / DIR TECHNOLOGIES INNOVATION ET PROJETS GROUPE / DIN &amp; RECH EUROPE)" userId="e4fa5db0-8345-40c9-8546-ad54b5bb9715" providerId="ADAL" clId="{06087C5A-11CC-4991-9028-7F64CFBB7C99}" dt="2024-06-10T16:37:39.459" v="228" actId="478"/>
          <ac:spMkLst>
            <pc:docMk/>
            <pc:sldMk cId="2970512053" sldId="502"/>
            <ac:spMk id="8" creationId="{00000000-0000-0000-0000-000000000000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spMkLst>
            <pc:docMk/>
            <pc:sldMk cId="2970512053" sldId="502"/>
            <ac:spMk id="8" creationId="{6861C9AE-E73E-EEBE-8675-31BABBEBEA41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spMkLst>
            <pc:docMk/>
            <pc:sldMk cId="2970512053" sldId="502"/>
            <ac:spMk id="9" creationId="{6315CC0C-A35E-818A-AADD-AA9D6D630435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spMkLst>
            <pc:docMk/>
            <pc:sldMk cId="2970512053" sldId="502"/>
            <ac:spMk id="10" creationId="{8337B9A8-4304-7306-E187-33ADC6F7FCC3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spMkLst>
            <pc:docMk/>
            <pc:sldMk cId="2970512053" sldId="502"/>
            <ac:spMk id="11" creationId="{7872BAB9-9F26-AC57-6CCC-9473824AFA83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spMkLst>
            <pc:docMk/>
            <pc:sldMk cId="2970512053" sldId="502"/>
            <ac:spMk id="14" creationId="{88ADD779-C0EF-7C35-D4F8-1A6DD44F0A6A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spMkLst>
            <pc:docMk/>
            <pc:sldMk cId="2970512053" sldId="502"/>
            <ac:spMk id="16" creationId="{15223216-32C5-8C30-254C-B5570F54A0DF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spMkLst>
            <pc:docMk/>
            <pc:sldMk cId="2970512053" sldId="502"/>
            <ac:spMk id="18" creationId="{9B416738-EF11-B55A-2428-6EE6C7CF653B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spMkLst>
            <pc:docMk/>
            <pc:sldMk cId="2970512053" sldId="502"/>
            <ac:spMk id="20" creationId="{634A6514-D7C3-75AE-785D-8E3B1CC206D1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9:00:15.228" v="1622" actId="1037"/>
          <ac:spMkLst>
            <pc:docMk/>
            <pc:sldMk cId="2970512053" sldId="502"/>
            <ac:spMk id="35" creationId="{101AEF39-7B42-1DA0-E674-0C0512FA4610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9:00:10.955" v="1618" actId="1038"/>
          <ac:spMkLst>
            <pc:docMk/>
            <pc:sldMk cId="2970512053" sldId="502"/>
            <ac:spMk id="36" creationId="{FBF4B621-617A-A4EC-AC06-952DA8F107F9}"/>
          </ac:spMkLst>
        </pc:spChg>
        <pc:spChg chg="add mod">
          <ac:chgData name="WEBER Christian (SNCF / DIR TECHNOLOGIES INNOVATION ET PROJETS GROUPE / DIN &amp; RECH EUROPE)" userId="e4fa5db0-8345-40c9-8546-ad54b5bb9715" providerId="ADAL" clId="{06087C5A-11CC-4991-9028-7F64CFBB7C99}" dt="2024-06-11T08:17:29.543" v="869" actId="207"/>
          <ac:spMkLst>
            <pc:docMk/>
            <pc:sldMk cId="2970512053" sldId="502"/>
            <ac:spMk id="37" creationId="{751EC3C0-AB99-4F74-A8F6-902B573CA635}"/>
          </ac:spMkLst>
        </pc:sp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picMkLst>
            <pc:docMk/>
            <pc:sldMk cId="2970512053" sldId="502"/>
            <ac:picMk id="21" creationId="{4DF77DF7-004F-5CF4-437A-58DBA470491C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picMkLst>
            <pc:docMk/>
            <pc:sldMk cId="2970512053" sldId="502"/>
            <ac:picMk id="22" creationId="{F5A5BFF1-303A-5678-5005-722C907295B8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picMkLst>
            <pc:docMk/>
            <pc:sldMk cId="2970512053" sldId="502"/>
            <ac:picMk id="23" creationId="{06CB3E0D-41EF-1C23-1494-438D311BAEB3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picMkLst>
            <pc:docMk/>
            <pc:sldMk cId="2970512053" sldId="502"/>
            <ac:picMk id="24" creationId="{D2E29676-EB4C-30B8-2B61-842D78FCA74C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picMkLst>
            <pc:docMk/>
            <pc:sldMk cId="2970512053" sldId="502"/>
            <ac:picMk id="25" creationId="{18BF8ED9-8AD1-2FB5-633B-E8C6F299EAA1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picMkLst>
            <pc:docMk/>
            <pc:sldMk cId="2970512053" sldId="502"/>
            <ac:picMk id="27" creationId="{62B055D5-3797-7B75-8EA6-7BB9E2D5A8E3}"/>
          </ac:picMkLst>
        </pc:picChg>
        <pc:picChg chg="add del">
          <ac:chgData name="WEBER Christian (SNCF / DIR TECHNOLOGIES INNOVATION ET PROJETS GROUPE / DIN &amp; RECH EUROPE)" userId="e4fa5db0-8345-40c9-8546-ad54b5bb9715" providerId="ADAL" clId="{06087C5A-11CC-4991-9028-7F64CFBB7C99}" dt="2024-06-11T08:09:22.221" v="728" actId="478"/>
          <ac:picMkLst>
            <pc:docMk/>
            <pc:sldMk cId="2970512053" sldId="502"/>
            <ac:picMk id="29" creationId="{C3474076-493E-65F1-A47C-419F30E06BD2}"/>
          </ac:picMkLst>
        </pc:picChg>
        <pc:picChg chg="add del">
          <ac:chgData name="WEBER Christian (SNCF / DIR TECHNOLOGIES INNOVATION ET PROJETS GROUPE / DIN &amp; RECH EUROPE)" userId="e4fa5db0-8345-40c9-8546-ad54b5bb9715" providerId="ADAL" clId="{06087C5A-11CC-4991-9028-7F64CFBB7C99}" dt="2024-06-11T08:09:19.612" v="727" actId="478"/>
          <ac:picMkLst>
            <pc:docMk/>
            <pc:sldMk cId="2970512053" sldId="502"/>
            <ac:picMk id="31" creationId="{EED2D214-94FE-8A73-5435-BD53EC2E3726}"/>
          </ac:picMkLst>
        </pc:picChg>
        <pc:picChg chg="add mod modCrop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picMkLst>
            <pc:docMk/>
            <pc:sldMk cId="2970512053" sldId="502"/>
            <ac:picMk id="33" creationId="{DF3DE5ED-E648-7EE0-86ED-2C09BB35EA4E}"/>
          </ac:picMkLst>
        </pc:picChg>
        <pc:picChg chg="add mod modCrop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picMkLst>
            <pc:docMk/>
            <pc:sldMk cId="2970512053" sldId="502"/>
            <ac:picMk id="34" creationId="{B9343D35-1E23-CC77-EAC3-07868A8138B0}"/>
          </ac:picMkLst>
        </pc:picChg>
        <pc:cxn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cxnSpMkLst>
            <pc:docMk/>
            <pc:sldMk cId="2970512053" sldId="502"/>
            <ac:cxnSpMk id="13" creationId="{DFEAC0F9-2301-2685-DF39-0424F60650D6}"/>
          </ac:cxnSpMkLst>
        </pc:cxnChg>
        <pc:cxn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cxnSpMkLst>
            <pc:docMk/>
            <pc:sldMk cId="2970512053" sldId="502"/>
            <ac:cxnSpMk id="15" creationId="{7F833C50-D34B-D55F-8E3D-1BFE5885B946}"/>
          </ac:cxnSpMkLst>
        </pc:cxnChg>
        <pc:cxn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cxnSpMkLst>
            <pc:docMk/>
            <pc:sldMk cId="2970512053" sldId="502"/>
            <ac:cxnSpMk id="17" creationId="{6C970638-7EA8-9EFE-FF5F-ED89C2BAC7B2}"/>
          </ac:cxnSpMkLst>
        </pc:cxnChg>
        <pc:cxnChg chg="add mod">
          <ac:chgData name="WEBER Christian (SNCF / DIR TECHNOLOGIES INNOVATION ET PROJETS GROUPE / DIN &amp; RECH EUROPE)" userId="e4fa5db0-8345-40c9-8546-ad54b5bb9715" providerId="ADAL" clId="{06087C5A-11CC-4991-9028-7F64CFBB7C99}" dt="2024-06-11T08:15:22.906" v="822" actId="1036"/>
          <ac:cxnSpMkLst>
            <pc:docMk/>
            <pc:sldMk cId="2970512053" sldId="502"/>
            <ac:cxnSpMk id="19" creationId="{85C0E951-463B-1630-9869-3FA82B5F7422}"/>
          </ac:cxnSpMkLst>
        </pc:cxnChg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659788533" sldId="503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3627116344" sldId="504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3531938935" sldId="505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4139577411" sldId="506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1110506544" sldId="507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3368887902" sldId="508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2739965454" sldId="509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3311669156" sldId="510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1689536043" sldId="511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579854662" sldId="512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1155052574" sldId="513"/>
        </pc:sldMkLst>
      </pc:sldChg>
      <pc:sldChg chg="del">
        <pc:chgData name="WEBER Christian (SNCF / DIR TECHNOLOGIES INNOVATION ET PROJETS GROUPE / DIN &amp; RECH EUROPE)" userId="e4fa5db0-8345-40c9-8546-ad54b5bb9715" providerId="ADAL" clId="{06087C5A-11CC-4991-9028-7F64CFBB7C99}" dt="2024-06-11T08:53:39.083" v="1379" actId="47"/>
        <pc:sldMkLst>
          <pc:docMk/>
          <pc:sldMk cId="144406493" sldId="514"/>
        </pc:sldMkLst>
      </pc:sldChg>
      <pc:sldChg chg="addSp delSp modSp add mod modAnim">
        <pc:chgData name="WEBER Christian (SNCF / DIR TECHNOLOGIES INNOVATION ET PROJETS GROUPE / DIN &amp; RECH EUROPE)" userId="e4fa5db0-8345-40c9-8546-ad54b5bb9715" providerId="ADAL" clId="{06087C5A-11CC-4991-9028-7F64CFBB7C99}" dt="2024-06-11T09:13:07.524" v="1711" actId="20577"/>
        <pc:sldMkLst>
          <pc:docMk/>
          <pc:sldMk cId="948573397" sldId="515"/>
        </pc:sldMkLst>
        <pc:spChg chg="mod">
          <ac:chgData name="WEBER Christian (SNCF / DIR TECHNOLOGIES INNOVATION ET PROJETS GROUPE / DIN &amp; RECH EUROPE)" userId="e4fa5db0-8345-40c9-8546-ad54b5bb9715" providerId="ADAL" clId="{06087C5A-11CC-4991-9028-7F64CFBB7C99}" dt="2024-06-11T09:13:07.524" v="1711" actId="20577"/>
          <ac:spMkLst>
            <pc:docMk/>
            <pc:sldMk cId="948573397" sldId="515"/>
            <ac:spMk id="2" creationId="{00000000-0000-0000-0000-000000000000}"/>
          </ac:spMkLst>
        </pc:spChg>
        <pc:picChg chg="mod">
          <ac:chgData name="WEBER Christian (SNCF / DIR TECHNOLOGIES INNOVATION ET PROJETS GROUPE / DIN &amp; RECH EUROPE)" userId="e4fa5db0-8345-40c9-8546-ad54b5bb9715" providerId="ADAL" clId="{06087C5A-11CC-4991-9028-7F64CFBB7C99}" dt="2024-06-11T08:52:24.686" v="1378" actId="14100"/>
          <ac:picMkLst>
            <pc:docMk/>
            <pc:sldMk cId="948573397" sldId="515"/>
            <ac:picMk id="3" creationId="{21B4C6B4-FD86-38BA-92B9-21B13B0A6892}"/>
          </ac:picMkLst>
        </pc:picChg>
        <pc:picChg chg="del">
          <ac:chgData name="WEBER Christian (SNCF / DIR TECHNOLOGIES INNOVATION ET PROJETS GROUPE / DIN &amp; RECH EUROPE)" userId="e4fa5db0-8345-40c9-8546-ad54b5bb9715" providerId="ADAL" clId="{06087C5A-11CC-4991-9028-7F64CFBB7C99}" dt="2024-06-11T08:33:32.767" v="1270" actId="478"/>
          <ac:picMkLst>
            <pc:docMk/>
            <pc:sldMk cId="948573397" sldId="515"/>
            <ac:picMk id="2050" creationId="{F5F168D1-1DD8-5B75-357C-6EE5D8410135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1T08:36:16.121" v="1347" actId="1035"/>
          <ac:picMkLst>
            <pc:docMk/>
            <pc:sldMk cId="948573397" sldId="515"/>
            <ac:picMk id="3074" creationId="{41ED3B87-B274-83AE-80A3-C9FB2B2ACA6A}"/>
          </ac:picMkLst>
        </pc:picChg>
        <pc:picChg chg="add mod">
          <ac:chgData name="WEBER Christian (SNCF / DIR TECHNOLOGIES INNOVATION ET PROJETS GROUPE / DIN &amp; RECH EUROPE)" userId="e4fa5db0-8345-40c9-8546-ad54b5bb9715" providerId="ADAL" clId="{06087C5A-11CC-4991-9028-7F64CFBB7C99}" dt="2024-06-11T08:36:11.348" v="1339" actId="14100"/>
          <ac:picMkLst>
            <pc:docMk/>
            <pc:sldMk cId="948573397" sldId="515"/>
            <ac:picMk id="3075" creationId="{15480F5F-E9E3-ABB2-847E-56AE7F04D509}"/>
          </ac:picMkLst>
        </pc:picChg>
      </pc:sldChg>
      <pc:sldChg chg="modSp add modAnim">
        <pc:chgData name="WEBER Christian (SNCF / DIR TECHNOLOGIES INNOVATION ET PROJETS GROUPE / DIN &amp; RECH EUROPE)" userId="e4fa5db0-8345-40c9-8546-ad54b5bb9715" providerId="ADAL" clId="{06087C5A-11CC-4991-9028-7F64CFBB7C99}" dt="2024-06-11T09:13:21.618" v="1728" actId="1035"/>
        <pc:sldMkLst>
          <pc:docMk/>
          <pc:sldMk cId="1719797953" sldId="516"/>
        </pc:sldMkLst>
        <pc:spChg chg="mod">
          <ac:chgData name="WEBER Christian (SNCF / DIR TECHNOLOGIES INNOVATION ET PROJETS GROUPE / DIN &amp; RECH EUROPE)" userId="e4fa5db0-8345-40c9-8546-ad54b5bb9715" providerId="ADAL" clId="{06087C5A-11CC-4991-9028-7F64CFBB7C99}" dt="2024-06-11T09:12:55.098" v="1707" actId="20577"/>
          <ac:spMkLst>
            <pc:docMk/>
            <pc:sldMk cId="1719797953" sldId="516"/>
            <ac:spMk id="2" creationId="{00000000-0000-0000-0000-000000000000}"/>
          </ac:spMkLst>
        </pc:spChg>
        <pc:picChg chg="mod">
          <ac:chgData name="WEBER Christian (SNCF / DIR TECHNOLOGIES INNOVATION ET PROJETS GROUPE / DIN &amp; RECH EUROPE)" userId="e4fa5db0-8345-40c9-8546-ad54b5bb9715" providerId="ADAL" clId="{06087C5A-11CC-4991-9028-7F64CFBB7C99}" dt="2024-06-11T09:13:21.618" v="1728" actId="1035"/>
          <ac:picMkLst>
            <pc:docMk/>
            <pc:sldMk cId="1719797953" sldId="516"/>
            <ac:picMk id="2050" creationId="{F5F168D1-1DD8-5B75-357C-6EE5D8410135}"/>
          </ac:picMkLst>
        </pc:picChg>
      </pc:sldChg>
    </pc:docChg>
  </pc:docChgLst>
  <pc:docChgLst>
    <pc:chgData name="WEBER Christian (SNCF / DIR TECHNOLOGIES INNOVATION ET PROJETS GROUPE / DIN &amp; RECH EUROPE)" userId="e4fa5db0-8345-40c9-8546-ad54b5bb9715" providerId="ADAL" clId="{0F15127F-6A42-4F3A-BF35-6A97D2BA0D49}"/>
    <pc:docChg chg="undo custSel addSld delSld modSld sldOrd delMainMaster modSection">
      <pc:chgData name="WEBER Christian (SNCF / DIR TECHNOLOGIES INNOVATION ET PROJETS GROUPE / DIN &amp; RECH EUROPE)" userId="e4fa5db0-8345-40c9-8546-ad54b5bb9715" providerId="ADAL" clId="{0F15127F-6A42-4F3A-BF35-6A97D2BA0D49}" dt="2024-05-28T12:17:41.900" v="1579" actId="20577"/>
      <pc:docMkLst>
        <pc:docMk/>
      </pc:docMkLst>
      <pc:sldChg chg="modSp mod">
        <pc:chgData name="WEBER Christian (SNCF / DIR TECHNOLOGIES INNOVATION ET PROJETS GROUPE / DIN &amp; RECH EUROPE)" userId="e4fa5db0-8345-40c9-8546-ad54b5bb9715" providerId="ADAL" clId="{0F15127F-6A42-4F3A-BF35-6A97D2BA0D49}" dt="2024-05-28T09:56:04.075" v="1" actId="113"/>
        <pc:sldMkLst>
          <pc:docMk/>
          <pc:sldMk cId="954637947" sldId="256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6:04.075" v="1" actId="113"/>
          <ac:spMkLst>
            <pc:docMk/>
            <pc:sldMk cId="954637947" sldId="256"/>
            <ac:spMk id="2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0F15127F-6A42-4F3A-BF35-6A97D2BA0D49}" dt="2024-05-28T12:11:46.038" v="1494" actId="1076"/>
        <pc:sldMkLst>
          <pc:docMk/>
          <pc:sldMk cId="3328043780" sldId="287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7:43.103" v="203" actId="113"/>
          <ac:spMkLst>
            <pc:docMk/>
            <pc:sldMk cId="3328043780" sldId="287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35.448" v="7" actId="207"/>
          <ac:spMkLst>
            <pc:docMk/>
            <pc:sldMk cId="3328043780" sldId="287"/>
            <ac:spMk id="3" creationId="{45450EA7-EDD1-3269-4334-5940A919231B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35.448" v="7" actId="207"/>
          <ac:spMkLst>
            <pc:docMk/>
            <pc:sldMk cId="3328043780" sldId="287"/>
            <ac:spMk id="4" creationId="{6695313E-9C3F-55A4-875F-D31FABF4EB1C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18:29.373" v="386" actId="113"/>
          <ac:spMkLst>
            <pc:docMk/>
            <pc:sldMk cId="3328043780" sldId="287"/>
            <ac:spMk id="5" creationId="{6B845AF6-A96C-D853-D22E-73A87EAA7F45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1:46.038" v="1494" actId="1076"/>
          <ac:spMkLst>
            <pc:docMk/>
            <pc:sldMk cId="3328043780" sldId="287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18:10.143" v="384" actId="207"/>
          <ac:spMkLst>
            <pc:docMk/>
            <pc:sldMk cId="3328043780" sldId="287"/>
            <ac:spMk id="7" creationId="{6D7CD85F-0206-85F4-FD66-BFE1DF64C8F2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18:16.245" v="385" actId="207"/>
          <ac:spMkLst>
            <pc:docMk/>
            <pc:sldMk cId="3328043780" sldId="287"/>
            <ac:spMk id="10" creationId="{B15588B9-0337-96FE-69F1-BAD3AF548583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35.448" v="7" actId="207"/>
          <ac:spMkLst>
            <pc:docMk/>
            <pc:sldMk cId="3328043780" sldId="287"/>
            <ac:spMk id="11" creationId="{B26214C4-BE2C-83A0-A77C-3008381999D8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35.448" v="7" actId="207"/>
          <ac:spMkLst>
            <pc:docMk/>
            <pc:sldMk cId="3328043780" sldId="287"/>
            <ac:spMk id="12" creationId="{99EAB900-21B6-C139-D07C-1EDB3AC06303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35.448" v="7" actId="207"/>
          <ac:spMkLst>
            <pc:docMk/>
            <pc:sldMk cId="3328043780" sldId="287"/>
            <ac:spMk id="13" creationId="{CB98362C-CA92-3531-ECA4-CFF731CFF9DF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0F15127F-6A42-4F3A-BF35-6A97D2BA0D49}" dt="2024-05-28T12:11:52.803" v="1495" actId="1076"/>
        <pc:sldMkLst>
          <pc:docMk/>
          <pc:sldMk cId="652332472" sldId="291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2" creationId="{E61EE4E6-E6D6-1180-2A92-F8E89D89F3AB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3" creationId="{00CBE701-7566-CE08-5C2B-2C19E3EA03E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4" creationId="{FD8D4D19-4388-B56C-E784-983691B506FD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22:40.829" v="489" actId="20577"/>
          <ac:spMkLst>
            <pc:docMk/>
            <pc:sldMk cId="652332472" sldId="291"/>
            <ac:spMk id="5" creationId="{CC975AE2-347F-3904-9E40-2B19F719D701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1:52.803" v="1495" actId="1076"/>
          <ac:spMkLst>
            <pc:docMk/>
            <pc:sldMk cId="652332472" sldId="291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9:04.928" v="31" actId="255"/>
          <ac:spMkLst>
            <pc:docMk/>
            <pc:sldMk cId="652332472" sldId="291"/>
            <ac:spMk id="7" creationId="{55227CF8-8EE1-833D-7D5A-7AE0C726C3B1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7:49.991" v="205" actId="113"/>
          <ac:spMkLst>
            <pc:docMk/>
            <pc:sldMk cId="652332472" sldId="291"/>
            <ac:spMk id="9" creationId="{ED163271-681A-426F-82D0-C2BF07490652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10" creationId="{9D992D43-EAD9-A6CE-D57E-313405240A08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12" creationId="{2F6ABD6F-E48F-1D96-04EA-B88E108595D3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14" creationId="{E01BB1F0-F0F1-E8DF-DD66-D0755BB8FA37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15" creationId="{54D971CF-6629-AEAD-27A6-746582045906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16" creationId="{61D85A4E-38CF-FAEB-6145-F43E475542E7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17" creationId="{AB909679-28DC-A066-D198-45AB9C91850E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18" creationId="{3AE15342-F0E6-1FD8-8DA9-6F73F75A6109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19" creationId="{21DE2931-B73B-E9B2-9ECC-A94175BF4CAB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20" creationId="{378DAD83-1D8B-B435-9D4B-A58F7B3EF48E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21" creationId="{98699E4D-AAA6-40D2-8E54-E2CAFD7B4E11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22" creationId="{B13468F3-6717-9AD5-7896-ADE31C26D33D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23" creationId="{C6C8EDB5-3535-FFF2-4DEA-AF994A5A599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24" creationId="{DCB05EA0-C78C-0867-0326-EDA7FCD862D9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25" creationId="{BFB3737B-C709-B87D-7F20-F427E81DD152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26" creationId="{73CE5A8C-315A-4FE1-6D08-89998E80674B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27" creationId="{2507451A-BCD4-C441-FB5C-AB88484B60C4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28" creationId="{B6333405-B715-2EC4-FFEC-FAE6550584CB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29" creationId="{BD28FA31-2769-EE19-6D31-920C60A4ACC9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30" creationId="{2321EE7C-AE12-84C7-744C-8EA4E77305E4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31" creationId="{275122DB-F11B-F085-623D-825695304EE3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32" creationId="{92444EBE-A5C2-BA36-9BAE-6927F8190649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33" creationId="{D29B669E-C4C9-C984-E0FE-A1F3169C5A66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34" creationId="{9BCF0454-5B99-FA06-CB8E-31B02DBF3DFD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35" creationId="{A43040A9-84A8-903D-345B-4F73E7288F18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36" creationId="{34E4575E-19E5-30C4-C020-B90EB216CD68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37" creationId="{DD7B325C-32E7-C1D3-A84A-F8714ADD4BD7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7:45.588" v="8" actId="207"/>
          <ac:spMkLst>
            <pc:docMk/>
            <pc:sldMk cId="652332472" sldId="291"/>
            <ac:spMk id="38" creationId="{FF75CA03-5572-C535-FE7C-EBC9E338D5A0}"/>
          </ac:spMkLst>
        </pc:spChg>
      </pc:sldChg>
      <pc:sldChg chg="delSp modSp mod">
        <pc:chgData name="WEBER Christian (SNCF / DIR TECHNOLOGIES INNOVATION ET PROJETS GROUPE / DIN &amp; RECH EUROPE)" userId="e4fa5db0-8345-40c9-8546-ad54b5bb9715" providerId="ADAL" clId="{0F15127F-6A42-4F3A-BF35-6A97D2BA0D49}" dt="2024-05-28T10:07:58.490" v="207" actId="113"/>
        <pc:sldMkLst>
          <pc:docMk/>
          <pc:sldMk cId="1841128864" sldId="296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7:58.490" v="207" actId="113"/>
          <ac:spMkLst>
            <pc:docMk/>
            <pc:sldMk cId="1841128864" sldId="296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3:55.264" v="147" actId="1076"/>
          <ac:spMkLst>
            <pc:docMk/>
            <pc:sldMk cId="1841128864" sldId="296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3:46.121" v="146" actId="1035"/>
          <ac:spMkLst>
            <pc:docMk/>
            <pc:sldMk cId="1841128864" sldId="296"/>
            <ac:spMk id="8" creationId="{A1BFF323-00D6-45F5-86FD-A8EC94E0855A}"/>
          </ac:spMkLst>
        </pc:spChg>
        <pc:spChg chg="del mod">
          <ac:chgData name="WEBER Christian (SNCF / DIR TECHNOLOGIES INNOVATION ET PROJETS GROUPE / DIN &amp; RECH EUROPE)" userId="e4fa5db0-8345-40c9-8546-ad54b5bb9715" providerId="ADAL" clId="{0F15127F-6A42-4F3A-BF35-6A97D2BA0D49}" dt="2024-05-28T09:59:39.311" v="33" actId="478"/>
          <ac:spMkLst>
            <pc:docMk/>
            <pc:sldMk cId="1841128864" sldId="296"/>
            <ac:spMk id="10" creationId="{751692C4-3F0C-BE77-7705-CAA0C1A3E7FE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2:13.439" v="119" actId="20577"/>
          <ac:spMkLst>
            <pc:docMk/>
            <pc:sldMk cId="1841128864" sldId="296"/>
            <ac:spMk id="16" creationId="{9437D1E5-EDBA-414C-C162-7C6D1CAC154E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2:09.399" v="118" actId="20577"/>
          <ac:spMkLst>
            <pc:docMk/>
            <pc:sldMk cId="1841128864" sldId="296"/>
            <ac:spMk id="17" creationId="{5FC23A45-A2BF-C07A-EE9D-227E48FA1E7C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2:16.380" v="120" actId="20577"/>
          <ac:spMkLst>
            <pc:docMk/>
            <pc:sldMk cId="1841128864" sldId="296"/>
            <ac:spMk id="21" creationId="{631CF83E-32C3-B69E-C681-6C915A83FA2C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4:48.663" v="157" actId="6549"/>
          <ac:spMkLst>
            <pc:docMk/>
            <pc:sldMk cId="1841128864" sldId="296"/>
            <ac:spMk id="24" creationId="{B672E3A0-91DF-B869-B6A0-5B11EE40262D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0:33.727" v="37" actId="1076"/>
          <ac:spMkLst>
            <pc:docMk/>
            <pc:sldMk cId="1841128864" sldId="296"/>
            <ac:spMk id="25" creationId="{44EEF3F6-E4F0-D100-C232-51D5CCA2892B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4:04.815" v="149" actId="6549"/>
          <ac:spMkLst>
            <pc:docMk/>
            <pc:sldMk cId="1841128864" sldId="296"/>
            <ac:spMk id="26" creationId="{9D6D8FA4-F236-92A1-7116-C62E47993091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0:38.327" v="38" actId="1076"/>
          <ac:spMkLst>
            <pc:docMk/>
            <pc:sldMk cId="1841128864" sldId="296"/>
            <ac:spMk id="27" creationId="{FDBF5B77-DCD1-308D-A552-FAC46A6C54A4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4:27.441" v="156" actId="1037"/>
          <ac:spMkLst>
            <pc:docMk/>
            <pc:sldMk cId="1841128864" sldId="296"/>
            <ac:spMk id="28" creationId="{01A703EA-9E30-2B5D-CBC9-FB4212276BB3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1:12.570" v="84" actId="1038"/>
          <ac:spMkLst>
            <pc:docMk/>
            <pc:sldMk cId="1841128864" sldId="296"/>
            <ac:spMk id="29" creationId="{AE3B91EA-E104-CE48-1853-821D99C1B67C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3:46.121" v="146" actId="1035"/>
          <ac:spMkLst>
            <pc:docMk/>
            <pc:sldMk cId="1841128864" sldId="296"/>
            <ac:spMk id="30" creationId="{DE2DB441-AE00-CB56-78E5-31CCBA9CBD4C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3:46.121" v="146" actId="1035"/>
          <ac:spMkLst>
            <pc:docMk/>
            <pc:sldMk cId="1841128864" sldId="296"/>
            <ac:spMk id="35" creationId="{160ED2B6-5DF9-93C8-BD60-FE6400922B67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3:38.866" v="143" actId="1035"/>
          <ac:spMkLst>
            <pc:docMk/>
            <pc:sldMk cId="1841128864" sldId="296"/>
            <ac:spMk id="40" creationId="{51586C2B-C656-A1A5-AAB8-5B4ABDC96E45}"/>
          </ac:spMkLst>
        </pc:spChg>
      </pc:sldChg>
      <pc:sldChg chg="modSp del mod">
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<pc:sldMkLst>
          <pc:docMk/>
          <pc:sldMk cId="128639197" sldId="476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6:20.389" v="162" actId="2711"/>
          <ac:spMkLst>
            <pc:docMk/>
            <pc:sldMk cId="128639197" sldId="476"/>
            <ac:spMk id="14" creationId="{1D40E7A5-FC79-F3F8-8773-2EF8337A9DFC}"/>
          </ac:spMkLst>
        </pc:spChg>
      </pc:sldChg>
      <pc:sldChg chg="del">
        <pc:chgData name="WEBER Christian (SNCF / DIR TECHNOLOGIES INNOVATION ET PROJETS GROUPE / DIN &amp; RECH EUROPE)" userId="e4fa5db0-8345-40c9-8546-ad54b5bb9715" providerId="ADAL" clId="{0F15127F-6A42-4F3A-BF35-6A97D2BA0D49}" dt="2024-05-28T10:23:23.255" v="493" actId="47"/>
        <pc:sldMkLst>
          <pc:docMk/>
          <pc:sldMk cId="1904931894" sldId="477"/>
        </pc:sldMkLst>
      </pc:sldChg>
      <pc:sldChg chg="modSp mod">
        <pc:chgData name="WEBER Christian (SNCF / DIR TECHNOLOGIES INNOVATION ET PROJETS GROUPE / DIN &amp; RECH EUROPE)" userId="e4fa5db0-8345-40c9-8546-ad54b5bb9715" providerId="ADAL" clId="{0F15127F-6A42-4F3A-BF35-6A97D2BA0D49}" dt="2024-05-28T12:15:13.085" v="1531" actId="1038"/>
        <pc:sldMkLst>
          <pc:docMk/>
          <pc:sldMk cId="1648052073" sldId="484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48:26.827" v="930"/>
          <ac:spMkLst>
            <pc:docMk/>
            <pc:sldMk cId="1648052073" sldId="484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4:55.125" v="1507" actId="1076"/>
          <ac:spMkLst>
            <pc:docMk/>
            <pc:sldMk cId="1648052073" sldId="484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5:13.085" v="1531" actId="1038"/>
          <ac:spMkLst>
            <pc:docMk/>
            <pc:sldMk cId="1648052073" sldId="484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0F15127F-6A42-4F3A-BF35-6A97D2BA0D49}" dt="2024-05-28T12:15:47.835" v="1560" actId="20577"/>
        <pc:sldMkLst>
          <pc:docMk/>
          <pc:sldMk cId="967498695" sldId="485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48:32.095" v="931"/>
          <ac:spMkLst>
            <pc:docMk/>
            <pc:sldMk cId="967498695" sldId="485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5:29.285" v="1533" actId="1076"/>
          <ac:spMkLst>
            <pc:docMk/>
            <pc:sldMk cId="967498695" sldId="485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5:47.835" v="1560" actId="20577"/>
          <ac:spMkLst>
            <pc:docMk/>
            <pc:sldMk cId="967498695" sldId="485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0F15127F-6A42-4F3A-BF35-6A97D2BA0D49}" dt="2024-05-28T12:14:44.463" v="1505" actId="1076"/>
        <pc:sldMkLst>
          <pc:docMk/>
          <pc:sldMk cId="2085774467" sldId="486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48:21.856" v="929"/>
          <ac:spMkLst>
            <pc:docMk/>
            <pc:sldMk cId="2085774467" sldId="486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4:44.463" v="1505" actId="1076"/>
          <ac:spMkLst>
            <pc:docMk/>
            <pc:sldMk cId="2085774467" sldId="486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54:49.523" v="1120" actId="12"/>
          <ac:spMkLst>
            <pc:docMk/>
            <pc:sldMk cId="2085774467" sldId="486"/>
            <ac:spMk id="8" creationId="{00000000-0000-0000-0000-000000000000}"/>
          </ac:spMkLst>
        </pc:spChg>
      </pc:sldChg>
      <pc:sldChg chg="modSp mod ord">
        <pc:chgData name="WEBER Christian (SNCF / DIR TECHNOLOGIES INNOVATION ET PROJETS GROUPE / DIN &amp; RECH EUROPE)" userId="e4fa5db0-8345-40c9-8546-ad54b5bb9715" providerId="ADAL" clId="{0F15127F-6A42-4F3A-BF35-6A97D2BA0D49}" dt="2024-05-28T12:10:56.965" v="1491" actId="1076"/>
        <pc:sldMkLst>
          <pc:docMk/>
          <pc:sldMk cId="4080528395" sldId="488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10:52.373" v="271" actId="20577"/>
          <ac:spMkLst>
            <pc:docMk/>
            <pc:sldMk cId="4080528395" sldId="488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0:56.965" v="1491" actId="1076"/>
          <ac:spMkLst>
            <pc:docMk/>
            <pc:sldMk cId="4080528395" sldId="488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21:35.175" v="480" actId="20577"/>
          <ac:spMkLst>
            <pc:docMk/>
            <pc:sldMk cId="4080528395" sldId="488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0F15127F-6A42-4F3A-BF35-6A97D2BA0D49}" dt="2024-05-28T10:15:48.827" v="345" actId="207"/>
        <pc:sldMkLst>
          <pc:docMk/>
          <pc:sldMk cId="750921708" sldId="495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09:56:37.269" v="4" actId="255"/>
          <ac:spMkLst>
            <pc:docMk/>
            <pc:sldMk cId="750921708" sldId="495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15:48.827" v="345" actId="207"/>
          <ac:spMkLst>
            <pc:docMk/>
            <pc:sldMk cId="750921708" sldId="495"/>
            <ac:spMk id="3" creationId="{73594FBB-C45E-6933-08FE-16888169BD73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12:41.769" v="281" actId="1076"/>
          <ac:spMkLst>
            <pc:docMk/>
            <pc:sldMk cId="750921708" sldId="495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15:19.836" v="341" actId="207"/>
          <ac:spMkLst>
            <pc:docMk/>
            <pc:sldMk cId="750921708" sldId="495"/>
            <ac:spMk id="8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15:26.222" v="342" actId="207"/>
          <ac:spMkLst>
            <pc:docMk/>
            <pc:sldMk cId="750921708" sldId="495"/>
            <ac:spMk id="10" creationId="{86BCEA14-97E9-1660-5E01-2EBBA37BE2F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15:43.766" v="344" actId="207"/>
          <ac:spMkLst>
            <pc:docMk/>
            <pc:sldMk cId="750921708" sldId="495"/>
            <ac:spMk id="11" creationId="{8DECD4CF-55A7-8B20-A655-4463A5013A1E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0F15127F-6A42-4F3A-BF35-6A97D2BA0D49}" dt="2024-05-28T12:14:39.812" v="1504" actId="1076"/>
        <pc:sldMkLst>
          <pc:docMk/>
          <pc:sldMk cId="1795538327" sldId="496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48:16.657" v="928"/>
          <ac:spMkLst>
            <pc:docMk/>
            <pc:sldMk cId="1795538327" sldId="496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4:39.812" v="1504" actId="1076"/>
          <ac:spMkLst>
            <pc:docMk/>
            <pc:sldMk cId="1795538327" sldId="496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52:19.271" v="1068" actId="179"/>
          <ac:spMkLst>
            <pc:docMk/>
            <pc:sldMk cId="1795538327" sldId="496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0F15127F-6A42-4F3A-BF35-6A97D2BA0D49}" dt="2024-05-28T12:13:50.770" v="1497" actId="1076"/>
        <pc:sldMkLst>
          <pc:docMk/>
          <pc:sldMk cId="1928562420" sldId="497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8:27.063" v="229" actId="113"/>
          <ac:spMkLst>
            <pc:docMk/>
            <pc:sldMk cId="1928562420" sldId="497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3:50.770" v="1497" actId="1076"/>
          <ac:spMkLst>
            <pc:docMk/>
            <pc:sldMk cId="1928562420" sldId="497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31:01.519" v="559" actId="20577"/>
          <ac:spMkLst>
            <pc:docMk/>
            <pc:sldMk cId="1928562420" sldId="497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0F15127F-6A42-4F3A-BF35-6A97D2BA0D49}" dt="2024-05-28T12:14:05.922" v="1500" actId="1076"/>
        <pc:sldMkLst>
          <pc:docMk/>
          <pc:sldMk cId="65212849" sldId="498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8:36.579" v="231" actId="113"/>
          <ac:spMkLst>
            <pc:docMk/>
            <pc:sldMk cId="65212849" sldId="498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4:05.922" v="1500" actId="1076"/>
          <ac:spMkLst>
            <pc:docMk/>
            <pc:sldMk cId="65212849" sldId="498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51:33.916" v="1057" actId="20577"/>
          <ac:spMkLst>
            <pc:docMk/>
            <pc:sldMk cId="65212849" sldId="498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0F15127F-6A42-4F3A-BF35-6A97D2BA0D49}" dt="2024-05-28T12:15:55.694" v="1561" actId="1076"/>
        <pc:sldMkLst>
          <pc:docMk/>
          <pc:sldMk cId="535081522" sldId="499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48:36.759" v="932"/>
          <ac:spMkLst>
            <pc:docMk/>
            <pc:sldMk cId="535081522" sldId="499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5:55.694" v="1561" actId="1076"/>
          <ac:spMkLst>
            <pc:docMk/>
            <pc:sldMk cId="535081522" sldId="499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07:14.683" v="1468" actId="12"/>
          <ac:spMkLst>
            <pc:docMk/>
            <pc:sldMk cId="535081522" sldId="499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0F15127F-6A42-4F3A-BF35-6A97D2BA0D49}" dt="2024-05-28T12:16:16.294" v="1566" actId="1076"/>
        <pc:sldMkLst>
          <pc:docMk/>
          <pc:sldMk cId="3084194510" sldId="500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10:15.531" v="263" actId="255"/>
          <ac:spMkLst>
            <pc:docMk/>
            <pc:sldMk cId="3084194510" sldId="500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6:16.294" v="1566" actId="1076"/>
          <ac:spMkLst>
            <pc:docMk/>
            <pc:sldMk cId="3084194510" sldId="500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08:35.894" v="1474" actId="207"/>
          <ac:spMkLst>
            <pc:docMk/>
            <pc:sldMk cId="3084194510" sldId="500"/>
            <ac:spMk id="8" creationId="{00000000-0000-0000-0000-000000000000}"/>
          </ac:spMkLst>
        </pc:spChg>
      </pc:sldChg>
      <pc:sldChg chg="addSp delSp modSp add mod">
        <pc:chgData name="WEBER Christian (SNCF / DIR TECHNOLOGIES INNOVATION ET PROJETS GROUPE / DIN &amp; RECH EUROPE)" userId="e4fa5db0-8345-40c9-8546-ad54b5bb9715" providerId="ADAL" clId="{0F15127F-6A42-4F3A-BF35-6A97D2BA0D49}" dt="2024-05-28T12:11:11.141" v="1493" actId="1076"/>
        <pc:sldMkLst>
          <pc:docMk/>
          <pc:sldMk cId="688065984" sldId="501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07:16.310" v="198" actId="20577"/>
          <ac:spMkLst>
            <pc:docMk/>
            <pc:sldMk cId="688065984" sldId="501"/>
            <ac:spMk id="2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0F15127F-6A42-4F3A-BF35-6A97D2BA0D49}" dt="2024-05-28T10:07:21.395" v="199" actId="478"/>
          <ac:spMkLst>
            <pc:docMk/>
            <pc:sldMk cId="688065984" sldId="501"/>
            <ac:spMk id="3" creationId="{73594FBB-C45E-6933-08FE-16888169BD73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1:11.141" v="1493" actId="1076"/>
          <ac:spMkLst>
            <pc:docMk/>
            <pc:sldMk cId="688065984" sldId="501"/>
            <ac:spMk id="6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0F15127F-6A42-4F3A-BF35-6A97D2BA0D49}" dt="2024-05-28T10:07:21.395" v="199" actId="478"/>
          <ac:spMkLst>
            <pc:docMk/>
            <pc:sldMk cId="688065984" sldId="501"/>
            <ac:spMk id="8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0F15127F-6A42-4F3A-BF35-6A97D2BA0D49}" dt="2024-05-28T10:07:21.395" v="199" actId="478"/>
          <ac:spMkLst>
            <pc:docMk/>
            <pc:sldMk cId="688065984" sldId="501"/>
            <ac:spMk id="10" creationId="{86BCEA14-97E9-1660-5E01-2EBBA37BE2F0}"/>
          </ac:spMkLst>
        </pc:spChg>
        <pc:spChg chg="del">
          <ac:chgData name="WEBER Christian (SNCF / DIR TECHNOLOGIES INNOVATION ET PROJETS GROUPE / DIN &amp; RECH EUROPE)" userId="e4fa5db0-8345-40c9-8546-ad54b5bb9715" providerId="ADAL" clId="{0F15127F-6A42-4F3A-BF35-6A97D2BA0D49}" dt="2024-05-28T10:07:21.395" v="199" actId="478"/>
          <ac:spMkLst>
            <pc:docMk/>
            <pc:sldMk cId="688065984" sldId="501"/>
            <ac:spMk id="11" creationId="{8DECD4CF-55A7-8B20-A655-4463A5013A1E}"/>
          </ac:spMkLst>
        </pc:spChg>
        <pc:picChg chg="add mod">
          <ac:chgData name="WEBER Christian (SNCF / DIR TECHNOLOGIES INNOVATION ET PROJETS GROUPE / DIN &amp; RECH EUROPE)" userId="e4fa5db0-8345-40c9-8546-ad54b5bb9715" providerId="ADAL" clId="{0F15127F-6A42-4F3A-BF35-6A97D2BA0D49}" dt="2024-05-28T10:07:27.482" v="200"/>
          <ac:picMkLst>
            <pc:docMk/>
            <pc:sldMk cId="688065984" sldId="501"/>
            <ac:picMk id="4" creationId="{FE535DD7-4701-002C-5754-EF65A1FCA127}"/>
          </ac:picMkLst>
        </pc:picChg>
      </pc:sldChg>
      <pc:sldChg chg="modSp add mod">
        <pc:chgData name="WEBER Christian (SNCF / DIR TECHNOLOGIES INNOVATION ET PROJETS GROUPE / DIN &amp; RECH EUROPE)" userId="e4fa5db0-8345-40c9-8546-ad54b5bb9715" providerId="ADAL" clId="{0F15127F-6A42-4F3A-BF35-6A97D2BA0D49}" dt="2024-05-28T12:11:01.925" v="1492" actId="1076"/>
        <pc:sldMkLst>
          <pc:docMk/>
          <pc:sldMk cId="2970512053" sldId="502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1:01.925" v="1492" actId="1076"/>
          <ac:spMkLst>
            <pc:docMk/>
            <pc:sldMk cId="2970512053" sldId="502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23:47.192" v="495" actId="207"/>
          <ac:spMkLst>
            <pc:docMk/>
            <pc:sldMk cId="2970512053" sldId="502"/>
            <ac:spMk id="8" creationId="{00000000-0000-0000-0000-000000000000}"/>
          </ac:spMkLst>
        </pc:spChg>
      </pc:sldChg>
      <pc:sldChg chg="modSp add mod">
        <pc:chgData name="WEBER Christian (SNCF / DIR TECHNOLOGIES INNOVATION ET PROJETS GROUPE / DIN &amp; RECH EUROPE)" userId="e4fa5db0-8345-40c9-8546-ad54b5bb9715" providerId="ADAL" clId="{0F15127F-6A42-4F3A-BF35-6A97D2BA0D49}" dt="2024-05-28T12:13:43.311" v="1496" actId="1076"/>
        <pc:sldMkLst>
          <pc:docMk/>
          <pc:sldMk cId="659788533" sldId="503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3:43.311" v="1496" actId="1076"/>
          <ac:spMkLst>
            <pc:docMk/>
            <pc:sldMk cId="659788533" sldId="503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26:49.898" v="505" actId="207"/>
          <ac:spMkLst>
            <pc:docMk/>
            <pc:sldMk cId="659788533" sldId="503"/>
            <ac:spMk id="8" creationId="{00000000-0000-0000-0000-000000000000}"/>
          </ac:spMkLst>
        </pc:spChg>
      </pc:sldChg>
      <pc:sldChg chg="modSp add mod">
        <pc:chgData name="WEBER Christian (SNCF / DIR TECHNOLOGIES INNOVATION ET PROJETS GROUPE / DIN &amp; RECH EUROPE)" userId="e4fa5db0-8345-40c9-8546-ad54b5bb9715" providerId="ADAL" clId="{0F15127F-6A42-4F3A-BF35-6A97D2BA0D49}" dt="2024-05-28T12:14:25.877" v="1502" actId="1076"/>
        <pc:sldMkLst>
          <pc:docMk/>
          <pc:sldMk cId="3627116344" sldId="504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4:25.877" v="1502" actId="1076"/>
          <ac:spMkLst>
            <pc:docMk/>
            <pc:sldMk cId="3627116344" sldId="504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26:46.905" v="504" actId="207"/>
          <ac:spMkLst>
            <pc:docMk/>
            <pc:sldMk cId="3627116344" sldId="504"/>
            <ac:spMk id="8" creationId="{00000000-0000-0000-0000-000000000000}"/>
          </ac:spMkLst>
        </pc:spChg>
      </pc:sldChg>
      <pc:sldChg chg="modSp add mod">
        <pc:chgData name="WEBER Christian (SNCF / DIR TECHNOLOGIES INNOVATION ET PROJETS GROUPE / DIN &amp; RECH EUROPE)" userId="e4fa5db0-8345-40c9-8546-ad54b5bb9715" providerId="ADAL" clId="{0F15127F-6A42-4F3A-BF35-6A97D2BA0D49}" dt="2024-05-28T12:16:00.265" v="1562" actId="1076"/>
        <pc:sldMkLst>
          <pc:docMk/>
          <pc:sldMk cId="3531938935" sldId="505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6:00.265" v="1562" actId="1076"/>
          <ac:spMkLst>
            <pc:docMk/>
            <pc:sldMk cId="3531938935" sldId="505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27:22.712" v="508" actId="207"/>
          <ac:spMkLst>
            <pc:docMk/>
            <pc:sldMk cId="3531938935" sldId="505"/>
            <ac:spMk id="8" creationId="{00000000-0000-0000-0000-000000000000}"/>
          </ac:spMkLst>
        </pc:spChg>
      </pc:sldChg>
      <pc:sldChg chg="modSp add mod">
        <pc:chgData name="WEBER Christian (SNCF / DIR TECHNOLOGIES INNOVATION ET PROJETS GROUPE / DIN &amp; RECH EUROPE)" userId="e4fa5db0-8345-40c9-8546-ad54b5bb9715" providerId="ADAL" clId="{0F15127F-6A42-4F3A-BF35-6A97D2BA0D49}" dt="2024-05-28T12:16:10.065" v="1565" actId="1076"/>
        <pc:sldMkLst>
          <pc:docMk/>
          <pc:sldMk cId="4139577411" sldId="506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6:10.065" v="1565" actId="1076"/>
          <ac:spMkLst>
            <pc:docMk/>
            <pc:sldMk cId="4139577411" sldId="506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27:29.490" v="509" actId="207"/>
          <ac:spMkLst>
            <pc:docMk/>
            <pc:sldMk cId="4139577411" sldId="506"/>
            <ac:spMk id="8" creationId="{00000000-0000-0000-0000-000000000000}"/>
          </ac:spMkLst>
        </pc:spChg>
      </pc:sldChg>
      <pc:sldChg chg="modSp add mod">
        <pc:chgData name="WEBER Christian (SNCF / DIR TECHNOLOGIES INNOVATION ET PROJETS GROUPE / DIN &amp; RECH EUROPE)" userId="e4fa5db0-8345-40c9-8546-ad54b5bb9715" providerId="ADAL" clId="{0F15127F-6A42-4F3A-BF35-6A97D2BA0D49}" dt="2024-05-28T12:13:55.032" v="1498" actId="1076"/>
        <pc:sldMkLst>
          <pc:docMk/>
          <pc:sldMk cId="1110506544" sldId="507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3:55.032" v="1498" actId="1076"/>
          <ac:spMkLst>
            <pc:docMk/>
            <pc:sldMk cId="1110506544" sldId="507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51:18.815" v="1046" actId="20577"/>
          <ac:spMkLst>
            <pc:docMk/>
            <pc:sldMk cId="1110506544" sldId="507"/>
            <ac:spMk id="8" creationId="{00000000-0000-0000-0000-000000000000}"/>
          </ac:spMkLst>
        </pc:spChg>
      </pc:sldChg>
      <pc:sldChg chg="modSp add mod">
        <pc:chgData name="WEBER Christian (SNCF / DIR TECHNOLOGIES INNOVATION ET PROJETS GROUPE / DIN &amp; RECH EUROPE)" userId="e4fa5db0-8345-40c9-8546-ad54b5bb9715" providerId="ADAL" clId="{0F15127F-6A42-4F3A-BF35-6A97D2BA0D49}" dt="2024-05-28T12:14:00.472" v="1499" actId="1076"/>
        <pc:sldMkLst>
          <pc:docMk/>
          <pc:sldMk cId="3368887902" sldId="508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4:00.472" v="1499" actId="1076"/>
          <ac:spMkLst>
            <pc:docMk/>
            <pc:sldMk cId="3368887902" sldId="508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51:26.769" v="1051" actId="20577"/>
          <ac:spMkLst>
            <pc:docMk/>
            <pc:sldMk cId="3368887902" sldId="508"/>
            <ac:spMk id="8" creationId="{00000000-0000-0000-0000-000000000000}"/>
          </ac:spMkLst>
        </pc:spChg>
      </pc:sldChg>
      <pc:sldChg chg="modSp add mod">
        <pc:chgData name="WEBER Christian (SNCF / DIR TECHNOLOGIES INNOVATION ET PROJETS GROUPE / DIN &amp; RECH EUROPE)" userId="e4fa5db0-8345-40c9-8546-ad54b5bb9715" providerId="ADAL" clId="{0F15127F-6A42-4F3A-BF35-6A97D2BA0D49}" dt="2024-05-28T12:14:17.794" v="1501" actId="1076"/>
        <pc:sldMkLst>
          <pc:docMk/>
          <pc:sldMk cId="2739965454" sldId="509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4:17.794" v="1501" actId="1076"/>
          <ac:spMkLst>
            <pc:docMk/>
            <pc:sldMk cId="2739965454" sldId="509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51:41.884" v="1063" actId="20577"/>
          <ac:spMkLst>
            <pc:docMk/>
            <pc:sldMk cId="2739965454" sldId="509"/>
            <ac:spMk id="8" creationId="{00000000-0000-0000-0000-000000000000}"/>
          </ac:spMkLst>
        </pc:spChg>
      </pc:sldChg>
      <pc:sldChg chg="modSp add mod">
        <pc:chgData name="WEBER Christian (SNCF / DIR TECHNOLOGIES INNOVATION ET PROJETS GROUPE / DIN &amp; RECH EUROPE)" userId="e4fa5db0-8345-40c9-8546-ad54b5bb9715" providerId="ADAL" clId="{0F15127F-6A42-4F3A-BF35-6A97D2BA0D49}" dt="2024-05-28T12:14:32.451" v="1503" actId="1076"/>
        <pc:sldMkLst>
          <pc:docMk/>
          <pc:sldMk cId="3311669156" sldId="510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47:54.942" v="920" actId="20577"/>
          <ac:spMkLst>
            <pc:docMk/>
            <pc:sldMk cId="3311669156" sldId="510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4:32.451" v="1503" actId="1076"/>
          <ac:spMkLst>
            <pc:docMk/>
            <pc:sldMk cId="3311669156" sldId="510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0:48:05.331" v="927" actId="113"/>
          <ac:spMkLst>
            <pc:docMk/>
            <pc:sldMk cId="3311669156" sldId="510"/>
            <ac:spMk id="8" creationId="{00000000-0000-0000-0000-000000000000}"/>
          </ac:spMkLst>
        </pc:spChg>
      </pc:sldChg>
      <pc:sldChg chg="modSp add mod">
        <pc:chgData name="WEBER Christian (SNCF / DIR TECHNOLOGIES INNOVATION ET PROJETS GROUPE / DIN &amp; RECH EUROPE)" userId="e4fa5db0-8345-40c9-8546-ad54b5bb9715" providerId="ADAL" clId="{0F15127F-6A42-4F3A-BF35-6A97D2BA0D49}" dt="2024-05-28T12:17:41.900" v="1579" actId="20577"/>
        <pc:sldMkLst>
          <pc:docMk/>
          <pc:sldMk cId="1689536043" sldId="511"/>
        </pc:sldMkLst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7:41.900" v="1579" actId="20577"/>
          <ac:spMkLst>
            <pc:docMk/>
            <pc:sldMk cId="1689536043" sldId="511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16:04.886" v="1563" actId="1076"/>
          <ac:spMkLst>
            <pc:docMk/>
            <pc:sldMk cId="1689536043" sldId="511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0F15127F-6A42-4F3A-BF35-6A97D2BA0D49}" dt="2024-05-28T12:09:27.637" v="1490" actId="20577"/>
          <ac:spMkLst>
            <pc:docMk/>
            <pc:sldMk cId="1689536043" sldId="511"/>
            <ac:spMk id="8" creationId="{00000000-0000-0000-0000-000000000000}"/>
          </ac:spMkLst>
        </pc:spChg>
      </pc:sldChg>
      <pc:sldMasterChg chg="del delSldLayout">
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<pc:sldMasterMkLst>
          <pc:docMk/>
          <pc:sldMasterMk cId="2776206306" sldId="2147483675"/>
        </pc:sldMasterMkLst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4203716193" sldId="2147483676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4271162414" sldId="2147483677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2448221536" sldId="2147483678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726628092" sldId="2147483679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1534866741" sldId="2147483680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2743113013" sldId="2147483681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1967242989" sldId="2147483682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686082510" sldId="2147483683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3957313033" sldId="2147483684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1541747296" sldId="2147483685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2471289957" sldId="2147483686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1068807302" sldId="2147483687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2575372684" sldId="2147483688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2215826636" sldId="2147483689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1946176047" sldId="2147483690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329633399" sldId="2147483691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1724119868" sldId="2147483692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2261149238" sldId="2147483693"/>
          </pc:sldLayoutMkLst>
        </pc:sldLayoutChg>
        <pc:sldLayoutChg chg="del">
          <pc:chgData name="WEBER Christian (SNCF / DIR TECHNOLOGIES INNOVATION ET PROJETS GROUPE / DIN &amp; RECH EUROPE)" userId="e4fa5db0-8345-40c9-8546-ad54b5bb9715" providerId="ADAL" clId="{0F15127F-6A42-4F3A-BF35-6A97D2BA0D49}" dt="2024-05-28T10:07:30.232" v="201" actId="47"/>
          <pc:sldLayoutMkLst>
            <pc:docMk/>
            <pc:sldMasterMk cId="2776206306" sldId="2147483675"/>
            <pc:sldLayoutMk cId="3918943453" sldId="2147483694"/>
          </pc:sldLayoutMkLst>
        </pc:sldLayoutChg>
      </pc:sldMasterChg>
    </pc:docChg>
  </pc:docChgLst>
  <pc:docChgLst>
    <pc:chgData name="WEBER Christian (SNCF / DIR TECHNOLOGIES INNOVATION ET PROJETS GROUPE / DIN &amp; RECH EUROPE)" userId="e4fa5db0-8345-40c9-8546-ad54b5bb9715" providerId="ADAL" clId="{8A678752-25E8-4C78-8CE3-9549BC26133C}"/>
    <pc:docChg chg="undo custSel addSld delSld modSld sldOrd modSection">
      <pc:chgData name="WEBER Christian (SNCF / DIR TECHNOLOGIES INNOVATION ET PROJETS GROUPE / DIN &amp; RECH EUROPE)" userId="e4fa5db0-8345-40c9-8546-ad54b5bb9715" providerId="ADAL" clId="{8A678752-25E8-4C78-8CE3-9549BC26133C}" dt="2024-05-28T09:05:20.136" v="7276" actId="47"/>
      <pc:docMkLst>
        <pc:docMk/>
      </pc:docMkLst>
      <pc:sldChg chg="modSp mod">
        <pc:chgData name="WEBER Christian (SNCF / DIR TECHNOLOGIES INNOVATION ET PROJETS GROUPE / DIN &amp; RECH EUROPE)" userId="e4fa5db0-8345-40c9-8546-ad54b5bb9715" providerId="ADAL" clId="{8A678752-25E8-4C78-8CE3-9549BC26133C}" dt="2024-05-28T06:14:52.733" v="28" actId="255"/>
        <pc:sldMkLst>
          <pc:docMk/>
          <pc:sldMk cId="954637947" sldId="256"/>
        </pc:sldMkLst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6:14:52.733" v="28" actId="255"/>
          <ac:spMkLst>
            <pc:docMk/>
            <pc:sldMk cId="954637947" sldId="256"/>
            <ac:spMk id="2" creationId="{00000000-0000-0000-0000-000000000000}"/>
          </ac:spMkLst>
        </pc:spChg>
      </pc:sldChg>
      <pc:sldChg chg="delSp del mod">
        <pc:chgData name="WEBER Christian (SNCF / DIR TECHNOLOGIES INNOVATION ET PROJETS GROUPE / DIN &amp; RECH EUROPE)" userId="e4fa5db0-8345-40c9-8546-ad54b5bb9715" providerId="ADAL" clId="{8A678752-25E8-4C78-8CE3-9549BC26133C}" dt="2024-05-28T07:15:30.713" v="1016" actId="47"/>
        <pc:sldMkLst>
          <pc:docMk/>
          <pc:sldMk cId="846473304" sldId="282"/>
        </pc:sldMkLst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6:35:44.569" v="461" actId="478"/>
          <ac:spMkLst>
            <pc:docMk/>
            <pc:sldMk cId="846473304" sldId="282"/>
            <ac:spMk id="7" creationId="{16FF2902-3FB9-441D-97B6-65AFBE9E28C7}"/>
          </ac:spMkLst>
        </pc:spChg>
      </pc:sldChg>
      <pc:sldChg chg="addSp delSp modSp mod">
        <pc:chgData name="WEBER Christian (SNCF / DIR TECHNOLOGIES INNOVATION ET PROJETS GROUPE / DIN &amp; RECH EUROPE)" userId="e4fa5db0-8345-40c9-8546-ad54b5bb9715" providerId="ADAL" clId="{8A678752-25E8-4C78-8CE3-9549BC26133C}" dt="2024-05-28T07:40:10.738" v="1940" actId="1076"/>
        <pc:sldMkLst>
          <pc:docMk/>
          <pc:sldMk cId="3328043780" sldId="287"/>
        </pc:sldMkLst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40:06.291" v="1939" actId="1035"/>
          <ac:spMkLst>
            <pc:docMk/>
            <pc:sldMk cId="3328043780" sldId="287"/>
            <ac:spMk id="3" creationId="{45450EA7-EDD1-3269-4334-5940A919231B}"/>
          </ac:spMkLst>
        </pc:spChg>
        <pc:spChg chg="add mod ord">
          <ac:chgData name="WEBER Christian (SNCF / DIR TECHNOLOGIES INNOVATION ET PROJETS GROUPE / DIN &amp; RECH EUROPE)" userId="e4fa5db0-8345-40c9-8546-ad54b5bb9715" providerId="ADAL" clId="{8A678752-25E8-4C78-8CE3-9549BC26133C}" dt="2024-05-28T07:40:06.291" v="1939" actId="1035"/>
          <ac:spMkLst>
            <pc:docMk/>
            <pc:sldMk cId="3328043780" sldId="287"/>
            <ac:spMk id="4" creationId="{6695313E-9C3F-55A4-875F-D31FABF4EB1C}"/>
          </ac:spMkLst>
        </pc:spChg>
        <pc:spChg chg="add mod">
          <ac:chgData name="WEBER Christian (SNCF / DIR TECHNOLOGIES INNOVATION ET PROJETS GROUPE / DIN &amp; RECH EUROPE)" userId="e4fa5db0-8345-40c9-8546-ad54b5bb9715" providerId="ADAL" clId="{8A678752-25E8-4C78-8CE3-9549BC26133C}" dt="2024-05-28T07:40:10.738" v="1940" actId="1076"/>
          <ac:spMkLst>
            <pc:docMk/>
            <pc:sldMk cId="3328043780" sldId="287"/>
            <ac:spMk id="5" creationId="{6B845AF6-A96C-D853-D22E-73A87EAA7F45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39:21.823" v="1907" actId="1076"/>
          <ac:spMkLst>
            <pc:docMk/>
            <pc:sldMk cId="3328043780" sldId="287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40:06.291" v="1939" actId="1035"/>
          <ac:spMkLst>
            <pc:docMk/>
            <pc:sldMk cId="3328043780" sldId="287"/>
            <ac:spMk id="7" creationId="{6D7CD85F-0206-85F4-FD66-BFE1DF64C8F2}"/>
          </ac:spMkLst>
        </pc:spChg>
        <pc:spChg chg="del mod">
          <ac:chgData name="WEBER Christian (SNCF / DIR TECHNOLOGIES INNOVATION ET PROJETS GROUPE / DIN &amp; RECH EUROPE)" userId="e4fa5db0-8345-40c9-8546-ad54b5bb9715" providerId="ADAL" clId="{8A678752-25E8-4C78-8CE3-9549BC26133C}" dt="2024-05-28T06:24:26.314" v="207" actId="478"/>
          <ac:spMkLst>
            <pc:docMk/>
            <pc:sldMk cId="3328043780" sldId="287"/>
            <ac:spMk id="8" creationId="{3088A5A3-FD94-2BCA-8512-A8038A6CE180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40:06.291" v="1939" actId="1035"/>
          <ac:spMkLst>
            <pc:docMk/>
            <pc:sldMk cId="3328043780" sldId="287"/>
            <ac:spMk id="10" creationId="{B15588B9-0337-96FE-69F1-BAD3AF548583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40:06.291" v="1939" actId="1035"/>
          <ac:spMkLst>
            <pc:docMk/>
            <pc:sldMk cId="3328043780" sldId="287"/>
            <ac:spMk id="11" creationId="{B26214C4-BE2C-83A0-A77C-3008381999D8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39:54.073" v="1912" actId="6549"/>
          <ac:spMkLst>
            <pc:docMk/>
            <pc:sldMk cId="3328043780" sldId="287"/>
            <ac:spMk id="12" creationId="{99EAB900-21B6-C139-D07C-1EDB3AC06303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40:06.291" v="1939" actId="1035"/>
          <ac:spMkLst>
            <pc:docMk/>
            <pc:sldMk cId="3328043780" sldId="287"/>
            <ac:spMk id="13" creationId="{CB98362C-CA92-3531-ECA4-CFF731CFF9DF}"/>
          </ac:spMkLst>
        </pc:spChg>
        <pc:picChg chg="mod">
          <ac:chgData name="WEBER Christian (SNCF / DIR TECHNOLOGIES INNOVATION ET PROJETS GROUPE / DIN &amp; RECH EUROPE)" userId="e4fa5db0-8345-40c9-8546-ad54b5bb9715" providerId="ADAL" clId="{8A678752-25E8-4C78-8CE3-9549BC26133C}" dt="2024-05-28T07:40:06.291" v="1939" actId="1035"/>
          <ac:picMkLst>
            <pc:docMk/>
            <pc:sldMk cId="3328043780" sldId="287"/>
            <ac:picMk id="14" creationId="{4370212C-D97F-1F0F-3EA0-2E8EA70817A9}"/>
          </ac:picMkLst>
        </pc:picChg>
        <pc:picChg chg="mod">
          <ac:chgData name="WEBER Christian (SNCF / DIR TECHNOLOGIES INNOVATION ET PROJETS GROUPE / DIN &amp; RECH EUROPE)" userId="e4fa5db0-8345-40c9-8546-ad54b5bb9715" providerId="ADAL" clId="{8A678752-25E8-4C78-8CE3-9549BC26133C}" dt="2024-05-28T07:40:06.291" v="1939" actId="1035"/>
          <ac:picMkLst>
            <pc:docMk/>
            <pc:sldMk cId="3328043780" sldId="287"/>
            <ac:picMk id="15" creationId="{B771FF8D-B107-F844-FA98-2CD227BD10AB}"/>
          </ac:picMkLst>
        </pc:picChg>
      </pc:sldChg>
      <pc:sldChg chg="modSp add del mod ord">
        <pc:chgData name="WEBER Christian (SNCF / DIR TECHNOLOGIES INNOVATION ET PROJETS GROUPE / DIN &amp; RECH EUROPE)" userId="e4fa5db0-8345-40c9-8546-ad54b5bb9715" providerId="ADAL" clId="{8A678752-25E8-4C78-8CE3-9549BC26133C}" dt="2024-05-28T09:05:20.136" v="7276" actId="47"/>
        <pc:sldMkLst>
          <pc:docMk/>
          <pc:sldMk cId="2359493079" sldId="290"/>
        </pc:sldMkLst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6:21:17.897" v="166" actId="554"/>
          <ac:spMkLst>
            <pc:docMk/>
            <pc:sldMk cId="2359493079" sldId="290"/>
            <ac:spMk id="4" creationId="{AEC888FE-3909-C213-62B9-7DEAD3A68B20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6:20:59.531" v="165" actId="554"/>
          <ac:spMkLst>
            <pc:docMk/>
            <pc:sldMk cId="2359493079" sldId="290"/>
            <ac:spMk id="6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6:27.905" v="747" actId="179"/>
          <ac:spMkLst>
            <pc:docMk/>
            <pc:sldMk cId="2359493079" sldId="290"/>
            <ac:spMk id="8" creationId="{0EB24FB5-674B-E34A-7409-2CE904F72DF6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6:20:59.531" v="165" actId="554"/>
          <ac:spMkLst>
            <pc:docMk/>
            <pc:sldMk cId="2359493079" sldId="290"/>
            <ac:spMk id="9" creationId="{19FDBA91-44A3-417A-7116-A2AC0A83D21C}"/>
          </ac:spMkLst>
        </pc:spChg>
        <pc:picChg chg="mod">
          <ac:chgData name="WEBER Christian (SNCF / DIR TECHNOLOGIES INNOVATION ET PROJETS GROUPE / DIN &amp; RECH EUROPE)" userId="e4fa5db0-8345-40c9-8546-ad54b5bb9715" providerId="ADAL" clId="{8A678752-25E8-4C78-8CE3-9549BC26133C}" dt="2024-05-28T06:21:17.897" v="166" actId="554"/>
          <ac:picMkLst>
            <pc:docMk/>
            <pc:sldMk cId="2359493079" sldId="290"/>
            <ac:picMk id="11" creationId="{F62A268A-E55B-0870-A5FA-715B181A6B9B}"/>
          </ac:picMkLst>
        </pc:picChg>
      </pc:sldChg>
      <pc:sldChg chg="addSp modSp mod">
        <pc:chgData name="WEBER Christian (SNCF / DIR TECHNOLOGIES INNOVATION ET PROJETS GROUPE / DIN &amp; RECH EUROPE)" userId="e4fa5db0-8345-40c9-8546-ad54b5bb9715" providerId="ADAL" clId="{8A678752-25E8-4C78-8CE3-9549BC26133C}" dt="2024-05-28T07:08:21.756" v="847" actId="20577"/>
        <pc:sldMkLst>
          <pc:docMk/>
          <pc:sldMk cId="652332472" sldId="291"/>
        </pc:sldMkLst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2" creationId="{E61EE4E6-E6D6-1180-2A92-F8E89D89F3AB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3" creationId="{00CBE701-7566-CE08-5C2B-2C19E3EA03E0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4" creationId="{FD8D4D19-4388-B56C-E784-983691B506FD}"/>
          </ac:spMkLst>
        </pc:spChg>
        <pc:spChg chg="add mod">
          <ac:chgData name="WEBER Christian (SNCF / DIR TECHNOLOGIES INNOVATION ET PROJETS GROUPE / DIN &amp; RECH EUROPE)" userId="e4fa5db0-8345-40c9-8546-ad54b5bb9715" providerId="ADAL" clId="{8A678752-25E8-4C78-8CE3-9549BC26133C}" dt="2024-05-28T07:08:10.701" v="845" actId="6549"/>
          <ac:spMkLst>
            <pc:docMk/>
            <pc:sldMk cId="652332472" sldId="291"/>
            <ac:spMk id="5" creationId="{CC975AE2-347F-3904-9E40-2B19F719D701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6" creationId="{00000000-0000-0000-0000-000000000000}"/>
          </ac:spMkLst>
        </pc:spChg>
        <pc:spChg chg="add mod">
          <ac:chgData name="WEBER Christian (SNCF / DIR TECHNOLOGIES INNOVATION ET PROJETS GROUPE / DIN &amp; RECH EUROPE)" userId="e4fa5db0-8345-40c9-8546-ad54b5bb9715" providerId="ADAL" clId="{8A678752-25E8-4C78-8CE3-9549BC26133C}" dt="2024-05-28T07:08:01.123" v="842" actId="14100"/>
          <ac:spMkLst>
            <pc:docMk/>
            <pc:sldMk cId="652332472" sldId="291"/>
            <ac:spMk id="7" creationId="{55227CF8-8EE1-833D-7D5A-7AE0C726C3B1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10" creationId="{9D992D43-EAD9-A6CE-D57E-313405240A08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12" creationId="{2F6ABD6F-E48F-1D96-04EA-B88E108595D3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14" creationId="{E01BB1F0-F0F1-E8DF-DD66-D0755BB8FA37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15" creationId="{54D971CF-6629-AEAD-27A6-746582045906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16" creationId="{61D85A4E-38CF-FAEB-6145-F43E475542E7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17" creationId="{AB909679-28DC-A066-D198-45AB9C91850E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18" creationId="{3AE15342-F0E6-1FD8-8DA9-6F73F75A6109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19" creationId="{21DE2931-B73B-E9B2-9ECC-A94175BF4CAB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20" creationId="{378DAD83-1D8B-B435-9D4B-A58F7B3EF48E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21" creationId="{98699E4D-AAA6-40D2-8E54-E2CAFD7B4E11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22" creationId="{B13468F3-6717-9AD5-7896-ADE31C26D33D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23" creationId="{C6C8EDB5-3535-FFF2-4DEA-AF994A5A5990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24" creationId="{DCB05EA0-C78C-0867-0326-EDA7FCD862D9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25" creationId="{BFB3737B-C709-B87D-7F20-F427E81DD152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26" creationId="{73CE5A8C-315A-4FE1-6D08-89998E80674B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27" creationId="{2507451A-BCD4-C441-FB5C-AB88484B60C4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28" creationId="{B6333405-B715-2EC4-FFEC-FAE6550584CB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29" creationId="{BD28FA31-2769-EE19-6D31-920C60A4ACC9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30" creationId="{2321EE7C-AE12-84C7-744C-8EA4E77305E4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31" creationId="{275122DB-F11B-F085-623D-825695304EE3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8:21.756" v="847" actId="20577"/>
          <ac:spMkLst>
            <pc:docMk/>
            <pc:sldMk cId="652332472" sldId="291"/>
            <ac:spMk id="32" creationId="{92444EBE-A5C2-BA36-9BAE-6927F8190649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33" creationId="{D29B669E-C4C9-C984-E0FE-A1F3169C5A66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34" creationId="{9BCF0454-5B99-FA06-CB8E-31B02DBF3DFD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35" creationId="{A43040A9-84A8-903D-345B-4F73E7288F18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36" creationId="{34E4575E-19E5-30C4-C020-B90EB216CD68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37" creationId="{DD7B325C-32E7-C1D3-A84A-F8714ADD4BD7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spMkLst>
            <pc:docMk/>
            <pc:sldMk cId="652332472" sldId="291"/>
            <ac:spMk id="38" creationId="{FF75CA03-5572-C535-FE7C-EBC9E338D5A0}"/>
          </ac:spMkLst>
        </pc:spChg>
        <pc:cxnChg chg="mod">
          <ac:chgData name="WEBER Christian (SNCF / DIR TECHNOLOGIES INNOVATION ET PROJETS GROUPE / DIN &amp; RECH EUROPE)" userId="e4fa5db0-8345-40c9-8546-ad54b5bb9715" providerId="ADAL" clId="{8A678752-25E8-4C78-8CE3-9549BC26133C}" dt="2024-05-28T07:01:08.872" v="688" actId="1036"/>
          <ac:cxnSpMkLst>
            <pc:docMk/>
            <pc:sldMk cId="652332472" sldId="291"/>
            <ac:cxnSpMk id="8" creationId="{A1248380-4F9D-B628-7DE3-8B490BD4AA08}"/>
          </ac:cxnSpMkLst>
        </pc:cxnChg>
      </pc:sldChg>
      <pc:sldChg chg="addSp delSp modSp mod">
        <pc:chgData name="WEBER Christian (SNCF / DIR TECHNOLOGIES INNOVATION ET PROJETS GROUPE / DIN &amp; RECH EUROPE)" userId="e4fa5db0-8345-40c9-8546-ad54b5bb9715" providerId="ADAL" clId="{8A678752-25E8-4C78-8CE3-9549BC26133C}" dt="2024-05-28T07:15:11.533" v="1015" actId="113"/>
        <pc:sldMkLst>
          <pc:docMk/>
          <pc:sldMk cId="1841128864" sldId="296"/>
        </pc:sldMkLst>
        <pc:spChg chg="add del mod">
          <ac:chgData name="WEBER Christian (SNCF / DIR TECHNOLOGIES INNOVATION ET PROJETS GROUPE / DIN &amp; RECH EUROPE)" userId="e4fa5db0-8345-40c9-8546-ad54b5bb9715" providerId="ADAL" clId="{8A678752-25E8-4C78-8CE3-9549BC26133C}" dt="2024-05-28T06:28:46.145" v="331"/>
          <ac:spMkLst>
            <pc:docMk/>
            <pc:sldMk cId="1841128864" sldId="296"/>
            <ac:spMk id="5" creationId="{2F4102D8-77B4-6A99-EB73-2DEACA0740E1}"/>
          </ac:spMkLst>
        </pc:spChg>
        <pc:spChg chg="del mod">
          <ac:chgData name="WEBER Christian (SNCF / DIR TECHNOLOGIES INNOVATION ET PROJETS GROUPE / DIN &amp; RECH EUROPE)" userId="e4fa5db0-8345-40c9-8546-ad54b5bb9715" providerId="ADAL" clId="{8A678752-25E8-4C78-8CE3-9549BC26133C}" dt="2024-05-28T07:14:35.019" v="1007" actId="478"/>
          <ac:spMkLst>
            <pc:docMk/>
            <pc:sldMk cId="1841128864" sldId="296"/>
            <ac:spMk id="7" creationId="{7A4CEDD5-FFE4-817C-55CF-C4F8C9CD4FDE}"/>
          </ac:spMkLst>
        </pc:spChg>
        <pc:spChg chg="add mod">
          <ac:chgData name="WEBER Christian (SNCF / DIR TECHNOLOGIES INNOVATION ET PROJETS GROUPE / DIN &amp; RECH EUROPE)" userId="e4fa5db0-8345-40c9-8546-ad54b5bb9715" providerId="ADAL" clId="{8A678752-25E8-4C78-8CE3-9549BC26133C}" dt="2024-05-28T06:32:35.716" v="410" actId="1076"/>
          <ac:spMkLst>
            <pc:docMk/>
            <pc:sldMk cId="1841128864" sldId="296"/>
            <ac:spMk id="8" creationId="{A1BFF323-00D6-45F5-86FD-A8EC94E0855A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6:33:47.629" v="423" actId="1076"/>
          <ac:spMkLst>
            <pc:docMk/>
            <pc:sldMk cId="1841128864" sldId="296"/>
            <ac:spMk id="10" creationId="{751692C4-3F0C-BE77-7705-CAA0C1A3E7FE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6:31:35.365" v="397" actId="1076"/>
          <ac:spMkLst>
            <pc:docMk/>
            <pc:sldMk cId="1841128864" sldId="296"/>
            <ac:spMk id="24" creationId="{B672E3A0-91DF-B869-B6A0-5B11EE40262D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14:57.764" v="1012" actId="1076"/>
          <ac:spMkLst>
            <pc:docMk/>
            <pc:sldMk cId="1841128864" sldId="296"/>
            <ac:spMk id="26" creationId="{9D6D8FA4-F236-92A1-7116-C62E47993091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15:01.795" v="1013" actId="1076"/>
          <ac:spMkLst>
            <pc:docMk/>
            <pc:sldMk cId="1841128864" sldId="296"/>
            <ac:spMk id="28" creationId="{01A703EA-9E30-2B5D-CBC9-FB4212276BB3}"/>
          </ac:spMkLst>
        </pc:spChg>
        <pc:spChg chg="add mod">
          <ac:chgData name="WEBER Christian (SNCF / DIR TECHNOLOGIES INNOVATION ET PROJETS GROUPE / DIN &amp; RECH EUROPE)" userId="e4fa5db0-8345-40c9-8546-ad54b5bb9715" providerId="ADAL" clId="{8A678752-25E8-4C78-8CE3-9549BC26133C}" dt="2024-05-28T06:34:34.951" v="430" actId="1076"/>
          <ac:spMkLst>
            <pc:docMk/>
            <pc:sldMk cId="1841128864" sldId="296"/>
            <ac:spMk id="30" creationId="{DE2DB441-AE00-CB56-78E5-31CCBA9CBD4C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6:33:23.002" v="416" actId="1076"/>
          <ac:spMkLst>
            <pc:docMk/>
            <pc:sldMk cId="1841128864" sldId="296"/>
            <ac:spMk id="35" creationId="{160ED2B6-5DF9-93C8-BD60-FE6400922B67}"/>
          </ac:spMkLst>
        </pc:spChg>
        <pc:spChg chg="add mod">
          <ac:chgData name="WEBER Christian (SNCF / DIR TECHNOLOGIES INNOVATION ET PROJETS GROUPE / DIN &amp; RECH EUROPE)" userId="e4fa5db0-8345-40c9-8546-ad54b5bb9715" providerId="ADAL" clId="{8A678752-25E8-4C78-8CE3-9549BC26133C}" dt="2024-05-28T07:15:11.533" v="1015" actId="113"/>
          <ac:spMkLst>
            <pc:docMk/>
            <pc:sldMk cId="1841128864" sldId="296"/>
            <ac:spMk id="40" creationId="{51586C2B-C656-A1A5-AAB8-5B4ABDC96E45}"/>
          </ac:spMkLst>
        </pc:spChg>
        <pc:cxnChg chg="mod">
          <ac:chgData name="WEBER Christian (SNCF / DIR TECHNOLOGIES INNOVATION ET PROJETS GROUPE / DIN &amp; RECH EUROPE)" userId="e4fa5db0-8345-40c9-8546-ad54b5bb9715" providerId="ADAL" clId="{8A678752-25E8-4C78-8CE3-9549BC26133C}" dt="2024-05-28T06:34:53.609" v="455" actId="1035"/>
          <ac:cxnSpMkLst>
            <pc:docMk/>
            <pc:sldMk cId="1841128864" sldId="296"/>
            <ac:cxnSpMk id="20" creationId="{A96957A0-2148-2384-7185-3B4DCF3287B0}"/>
          </ac:cxnSpMkLst>
        </pc:cxnChg>
        <pc:cxnChg chg="mod">
          <ac:chgData name="WEBER Christian (SNCF / DIR TECHNOLOGIES INNOVATION ET PROJETS GROUPE / DIN &amp; RECH EUROPE)" userId="e4fa5db0-8345-40c9-8546-ad54b5bb9715" providerId="ADAL" clId="{8A678752-25E8-4C78-8CE3-9549BC26133C}" dt="2024-05-28T06:35:05.690" v="460" actId="1036"/>
          <ac:cxnSpMkLst>
            <pc:docMk/>
            <pc:sldMk cId="1841128864" sldId="296"/>
            <ac:cxnSpMk id="23" creationId="{4BFB0C44-77DE-708A-5D2B-8A27DBD824E5}"/>
          </ac:cxnSpMkLst>
        </pc:cxnChg>
        <pc:cxnChg chg="mod">
          <ac:chgData name="WEBER Christian (SNCF / DIR TECHNOLOGIES INNOVATION ET PROJETS GROUPE / DIN &amp; RECH EUROPE)" userId="e4fa5db0-8345-40c9-8546-ad54b5bb9715" providerId="ADAL" clId="{8A678752-25E8-4C78-8CE3-9549BC26133C}" dt="2024-05-28T06:35:02.319" v="458" actId="1036"/>
          <ac:cxnSpMkLst>
            <pc:docMk/>
            <pc:sldMk cId="1841128864" sldId="296"/>
            <ac:cxnSpMk id="31" creationId="{E9B58373-2C89-7420-02E9-74246D7757B8}"/>
          </ac:cxnSpMkLst>
        </pc:cxnChg>
      </pc:sldChg>
      <pc:sldChg chg="ord">
        <pc:chgData name="WEBER Christian (SNCF / DIR TECHNOLOGIES INNOVATION ET PROJETS GROUPE / DIN &amp; RECH EUROPE)" userId="e4fa5db0-8345-40c9-8546-ad54b5bb9715" providerId="ADAL" clId="{8A678752-25E8-4C78-8CE3-9549BC26133C}" dt="2024-05-28T06:37:01.234" v="475"/>
        <pc:sldMkLst>
          <pc:docMk/>
          <pc:sldMk cId="128639197" sldId="476"/>
        </pc:sldMkLst>
      </pc:sldChg>
      <pc:sldChg chg="delSp mod">
        <pc:chgData name="WEBER Christian (SNCF / DIR TECHNOLOGIES INNOVATION ET PROJETS GROUPE / DIN &amp; RECH EUROPE)" userId="e4fa5db0-8345-40c9-8546-ad54b5bb9715" providerId="ADAL" clId="{8A678752-25E8-4C78-8CE3-9549BC26133C}" dt="2024-05-28T06:36:09.068" v="465" actId="478"/>
        <pc:sldMkLst>
          <pc:docMk/>
          <pc:sldMk cId="1904931894" sldId="477"/>
        </pc:sldMkLst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6:36:09.068" v="465" actId="478"/>
          <ac:spMkLst>
            <pc:docMk/>
            <pc:sldMk cId="1904931894" sldId="477"/>
            <ac:spMk id="7" creationId="{16FF2902-3FB9-441D-97B6-65AFBE9E28C7}"/>
          </ac:spMkLst>
        </pc:spChg>
      </pc:sldChg>
      <pc:sldChg chg="delSp del mod">
        <pc:chgData name="WEBER Christian (SNCF / DIR TECHNOLOGIES INNOVATION ET PROJETS GROUPE / DIN &amp; RECH EUROPE)" userId="e4fa5db0-8345-40c9-8546-ad54b5bb9715" providerId="ADAL" clId="{8A678752-25E8-4C78-8CE3-9549BC26133C}" dt="2024-05-28T08:44:32.094" v="5877" actId="47"/>
        <pc:sldMkLst>
          <pc:docMk/>
          <pc:sldMk cId="2335625474" sldId="481"/>
        </pc:sldMkLst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6:36:31.875" v="470" actId="478"/>
          <ac:spMkLst>
            <pc:docMk/>
            <pc:sldMk cId="2335625474" sldId="481"/>
            <ac:spMk id="7" creationId="{16FF2902-3FB9-441D-97B6-65AFBE9E28C7}"/>
          </ac:spMkLst>
        </pc:spChg>
      </pc:sldChg>
      <pc:sldChg chg="delSp modSp mod">
        <pc:chgData name="WEBER Christian (SNCF / DIR TECHNOLOGIES INNOVATION ET PROJETS GROUPE / DIN &amp; RECH EUROPE)" userId="e4fa5db0-8345-40c9-8546-ad54b5bb9715" providerId="ADAL" clId="{8A678752-25E8-4C78-8CE3-9549BC26133C}" dt="2024-05-28T08:37:18.057" v="5683" actId="20577"/>
        <pc:sldMkLst>
          <pc:docMk/>
          <pc:sldMk cId="1648052073" sldId="484"/>
        </pc:sldMkLst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6:36:24.130" v="468" actId="478"/>
          <ac:spMkLst>
            <pc:docMk/>
            <pc:sldMk cId="1648052073" sldId="484"/>
            <ac:spMk id="7" creationId="{16FF2902-3FB9-441D-97B6-65AFBE9E28C7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8:37:18.057" v="5683" actId="20577"/>
          <ac:spMkLst>
            <pc:docMk/>
            <pc:sldMk cId="1648052073" sldId="484"/>
            <ac:spMk id="8" creationId="{00000000-0000-0000-0000-000000000000}"/>
          </ac:spMkLst>
        </pc:spChg>
      </pc:sldChg>
      <pc:sldChg chg="delSp modSp mod">
        <pc:chgData name="WEBER Christian (SNCF / DIR TECHNOLOGIES INNOVATION ET PROJETS GROUPE / DIN &amp; RECH EUROPE)" userId="e4fa5db0-8345-40c9-8546-ad54b5bb9715" providerId="ADAL" clId="{8A678752-25E8-4C78-8CE3-9549BC26133C}" dt="2024-05-28T08:45:08.238" v="5879" actId="255"/>
        <pc:sldMkLst>
          <pc:docMk/>
          <pc:sldMk cId="967498695" sldId="485"/>
        </pc:sldMkLst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6:36:28.395" v="469" actId="478"/>
          <ac:spMkLst>
            <pc:docMk/>
            <pc:sldMk cId="967498695" sldId="485"/>
            <ac:spMk id="7" creationId="{16FF2902-3FB9-441D-97B6-65AFBE9E28C7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8:45:08.238" v="5879" actId="255"/>
          <ac:spMkLst>
            <pc:docMk/>
            <pc:sldMk cId="967498695" sldId="485"/>
            <ac:spMk id="8" creationId="{00000000-0000-0000-0000-000000000000}"/>
          </ac:spMkLst>
        </pc:spChg>
      </pc:sldChg>
      <pc:sldChg chg="delSp modSp mod">
        <pc:chgData name="WEBER Christian (SNCF / DIR TECHNOLOGIES INNOVATION ET PROJETS GROUPE / DIN &amp; RECH EUROPE)" userId="e4fa5db0-8345-40c9-8546-ad54b5bb9715" providerId="ADAL" clId="{8A678752-25E8-4C78-8CE3-9549BC26133C}" dt="2024-05-28T08:13:25.518" v="4198" actId="207"/>
        <pc:sldMkLst>
          <pc:docMk/>
          <pc:sldMk cId="2085774467" sldId="486"/>
        </pc:sldMkLst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6:36:17.236" v="467" actId="478"/>
          <ac:spMkLst>
            <pc:docMk/>
            <pc:sldMk cId="2085774467" sldId="486"/>
            <ac:spMk id="7" creationId="{16FF2902-3FB9-441D-97B6-65AFBE9E28C7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8:13:25.518" v="4198" actId="207"/>
          <ac:spMkLst>
            <pc:docMk/>
            <pc:sldMk cId="2085774467" sldId="486"/>
            <ac:spMk id="8" creationId="{00000000-0000-0000-0000-000000000000}"/>
          </ac:spMkLst>
        </pc:spChg>
      </pc:sldChg>
      <pc:sldChg chg="delSp modSp mod">
        <pc:chgData name="WEBER Christian (SNCF / DIR TECHNOLOGIES INNOVATION ET PROJETS GROUPE / DIN &amp; RECH EUROPE)" userId="e4fa5db0-8345-40c9-8546-ad54b5bb9715" providerId="ADAL" clId="{8A678752-25E8-4C78-8CE3-9549BC26133C}" dt="2024-05-28T09:04:40.784" v="7273" actId="20577"/>
        <pc:sldMkLst>
          <pc:docMk/>
          <pc:sldMk cId="4080528395" sldId="488"/>
        </pc:sldMkLst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15:49.568" v="1017" actId="255"/>
          <ac:spMkLst>
            <pc:docMk/>
            <pc:sldMk cId="4080528395" sldId="488"/>
            <ac:spMk id="2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6:35:51.911" v="462" actId="478"/>
          <ac:spMkLst>
            <pc:docMk/>
            <pc:sldMk cId="4080528395" sldId="488"/>
            <ac:spMk id="7" creationId="{16FF2902-3FB9-441D-97B6-65AFBE9E28C7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9:04:40.784" v="7273" actId="20577"/>
          <ac:spMkLst>
            <pc:docMk/>
            <pc:sldMk cId="4080528395" sldId="488"/>
            <ac:spMk id="8" creationId="{00000000-0000-0000-0000-000000000000}"/>
          </ac:spMkLst>
        </pc:spChg>
      </pc:sldChg>
      <pc:sldChg chg="delSp del mod">
        <pc:chgData name="WEBER Christian (SNCF / DIR TECHNOLOGIES INNOVATION ET PROJETS GROUPE / DIN &amp; RECH EUROPE)" userId="e4fa5db0-8345-40c9-8546-ad54b5bb9715" providerId="ADAL" clId="{8A678752-25E8-4C78-8CE3-9549BC26133C}" dt="2024-05-28T08:44:39.756" v="5878" actId="47"/>
        <pc:sldMkLst>
          <pc:docMk/>
          <pc:sldMk cId="2609360641" sldId="494"/>
        </pc:sldMkLst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6:36:36.163" v="471" actId="478"/>
          <ac:spMkLst>
            <pc:docMk/>
            <pc:sldMk cId="2609360641" sldId="494"/>
            <ac:spMk id="7" creationId="{16FF2902-3FB9-441D-97B6-65AFBE9E28C7}"/>
          </ac:spMkLst>
        </pc:spChg>
      </pc:sldChg>
      <pc:sldChg chg="addSp delSp modSp mod ord">
        <pc:chgData name="WEBER Christian (SNCF / DIR TECHNOLOGIES INNOVATION ET PROJETS GROUPE / DIN &amp; RECH EUROPE)" userId="e4fa5db0-8345-40c9-8546-ad54b5bb9715" providerId="ADAL" clId="{8A678752-25E8-4C78-8CE3-9549BC26133C}" dt="2024-05-28T07:32:39.917" v="1666" actId="6549"/>
        <pc:sldMkLst>
          <pc:docMk/>
          <pc:sldMk cId="750921708" sldId="495"/>
        </pc:sldMkLst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32:39.917" v="1666" actId="6549"/>
          <ac:spMkLst>
            <pc:docMk/>
            <pc:sldMk cId="750921708" sldId="495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30:12.911" v="1501" actId="20577"/>
          <ac:spMkLst>
            <pc:docMk/>
            <pc:sldMk cId="750921708" sldId="495"/>
            <ac:spMk id="3" creationId="{73594FBB-C45E-6933-08FE-16888169BD73}"/>
          </ac:spMkLst>
        </pc:spChg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7:18:51.260" v="1088" actId="478"/>
          <ac:spMkLst>
            <pc:docMk/>
            <pc:sldMk cId="750921708" sldId="495"/>
            <ac:spMk id="4" creationId="{7F250CCD-C362-116F-4E72-F53EA884D672}"/>
          </ac:spMkLst>
        </pc:spChg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6:35:57.825" v="463" actId="478"/>
          <ac:spMkLst>
            <pc:docMk/>
            <pc:sldMk cId="750921708" sldId="495"/>
            <ac:spMk id="7" creationId="{16FF2902-3FB9-441D-97B6-65AFBE9E28C7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31:02.863" v="1547" actId="14100"/>
          <ac:spMkLst>
            <pc:docMk/>
            <pc:sldMk cId="750921708" sldId="495"/>
            <ac:spMk id="8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7:18:51.260" v="1088" actId="478"/>
          <ac:spMkLst>
            <pc:docMk/>
            <pc:sldMk cId="750921708" sldId="495"/>
            <ac:spMk id="9" creationId="{55D5726F-B9B5-6E54-6F7F-4ED8EC6DE0F5}"/>
          </ac:spMkLst>
        </pc:spChg>
        <pc:spChg chg="add mod">
          <ac:chgData name="WEBER Christian (SNCF / DIR TECHNOLOGIES INNOVATION ET PROJETS GROUPE / DIN &amp; RECH EUROPE)" userId="e4fa5db0-8345-40c9-8546-ad54b5bb9715" providerId="ADAL" clId="{8A678752-25E8-4C78-8CE3-9549BC26133C}" dt="2024-05-28T07:25:18.067" v="1313" actId="14100"/>
          <ac:spMkLst>
            <pc:docMk/>
            <pc:sldMk cId="750921708" sldId="495"/>
            <ac:spMk id="10" creationId="{86BCEA14-97E9-1660-5E01-2EBBA37BE2F0}"/>
          </ac:spMkLst>
        </pc:spChg>
        <pc:spChg chg="add mod">
          <ac:chgData name="WEBER Christian (SNCF / DIR TECHNOLOGIES INNOVATION ET PROJETS GROUPE / DIN &amp; RECH EUROPE)" userId="e4fa5db0-8345-40c9-8546-ad54b5bb9715" providerId="ADAL" clId="{8A678752-25E8-4C78-8CE3-9549BC26133C}" dt="2024-05-28T07:25:34.320" v="1317" actId="1076"/>
          <ac:spMkLst>
            <pc:docMk/>
            <pc:sldMk cId="750921708" sldId="495"/>
            <ac:spMk id="11" creationId="{8DECD4CF-55A7-8B20-A655-4463A5013A1E}"/>
          </ac:spMkLst>
        </pc:spChg>
        <pc:spChg chg="add del mod">
          <ac:chgData name="WEBER Christian (SNCF / DIR TECHNOLOGIES INNOVATION ET PROJETS GROUPE / DIN &amp; RECH EUROPE)" userId="e4fa5db0-8345-40c9-8546-ad54b5bb9715" providerId="ADAL" clId="{8A678752-25E8-4C78-8CE3-9549BC26133C}" dt="2024-05-28T07:26:37.512" v="1364" actId="478"/>
          <ac:spMkLst>
            <pc:docMk/>
            <pc:sldMk cId="750921708" sldId="495"/>
            <ac:spMk id="12" creationId="{DA3322E3-9937-1BDE-ABB5-E8146F6DE719}"/>
          </ac:spMkLst>
        </pc:spChg>
        <pc:spChg chg="add del mod">
          <ac:chgData name="WEBER Christian (SNCF / DIR TECHNOLOGIES INNOVATION ET PROJETS GROUPE / DIN &amp; RECH EUROPE)" userId="e4fa5db0-8345-40c9-8546-ad54b5bb9715" providerId="ADAL" clId="{8A678752-25E8-4C78-8CE3-9549BC26133C}" dt="2024-05-28T07:30:18.689" v="1502" actId="478"/>
          <ac:spMkLst>
            <pc:docMk/>
            <pc:sldMk cId="750921708" sldId="495"/>
            <ac:spMk id="13" creationId="{BB372617-C485-8A25-4209-79A019CBE9AA}"/>
          </ac:spMkLst>
        </pc:spChg>
      </pc:sldChg>
      <pc:sldChg chg="delSp modSp mod">
        <pc:chgData name="WEBER Christian (SNCF / DIR TECHNOLOGIES INNOVATION ET PROJETS GROUPE / DIN &amp; RECH EUROPE)" userId="e4fa5db0-8345-40c9-8546-ad54b5bb9715" providerId="ADAL" clId="{8A678752-25E8-4C78-8CE3-9549BC26133C}" dt="2024-05-28T08:12:42.225" v="4193" actId="179"/>
        <pc:sldMkLst>
          <pc:docMk/>
          <pc:sldMk cId="1795538327" sldId="496"/>
        </pc:sldMkLst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8:03:05.704" v="3526" actId="20577"/>
          <ac:spMkLst>
            <pc:docMk/>
            <pc:sldMk cId="1795538327" sldId="496"/>
            <ac:spMk id="2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6:36:13.425" v="466" actId="478"/>
          <ac:spMkLst>
            <pc:docMk/>
            <pc:sldMk cId="1795538327" sldId="496"/>
            <ac:spMk id="7" creationId="{16FF2902-3FB9-441D-97B6-65AFBE9E28C7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8:12:42.225" v="4193" actId="179"/>
          <ac:spMkLst>
            <pc:docMk/>
            <pc:sldMk cId="1795538327" sldId="496"/>
            <ac:spMk id="8" creationId="{00000000-0000-0000-0000-000000000000}"/>
          </ac:spMkLst>
        </pc:spChg>
      </pc:sldChg>
      <pc:sldChg chg="delSp modSp mod">
        <pc:chgData name="WEBER Christian (SNCF / DIR TECHNOLOGIES INNOVATION ET PROJETS GROUPE / DIN &amp; RECH EUROPE)" userId="e4fa5db0-8345-40c9-8546-ad54b5bb9715" providerId="ADAL" clId="{8A678752-25E8-4C78-8CE3-9549BC26133C}" dt="2024-05-28T07:51:57.488" v="2844" actId="20577"/>
        <pc:sldMkLst>
          <pc:docMk/>
          <pc:sldMk cId="1928562420" sldId="497"/>
        </pc:sldMkLst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6:36:02.899" v="464" actId="478"/>
          <ac:spMkLst>
            <pc:docMk/>
            <pc:sldMk cId="1928562420" sldId="497"/>
            <ac:spMk id="7" creationId="{16FF2902-3FB9-441D-97B6-65AFBE9E28C7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7:51:57.488" v="2844" actId="20577"/>
          <ac:spMkLst>
            <pc:docMk/>
            <pc:sldMk cId="1928562420" sldId="497"/>
            <ac:spMk id="8" creationId="{00000000-0000-0000-0000-000000000000}"/>
          </ac:spMkLst>
        </pc:spChg>
      </pc:sldChg>
      <pc:sldChg chg="modSp add mod">
        <pc:chgData name="WEBER Christian (SNCF / DIR TECHNOLOGIES INNOVATION ET PROJETS GROUPE / DIN &amp; RECH EUROPE)" userId="e4fa5db0-8345-40c9-8546-ad54b5bb9715" providerId="ADAL" clId="{8A678752-25E8-4C78-8CE3-9549BC26133C}" dt="2024-05-28T08:02:02.004" v="3484" actId="20577"/>
        <pc:sldMkLst>
          <pc:docMk/>
          <pc:sldMk cId="65212849" sldId="498"/>
        </pc:sldMkLst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8:02:02.004" v="3484" actId="20577"/>
          <ac:spMkLst>
            <pc:docMk/>
            <pc:sldMk cId="65212849" sldId="498"/>
            <ac:spMk id="8" creationId="{00000000-0000-0000-0000-000000000000}"/>
          </ac:spMkLst>
        </pc:spChg>
      </pc:sldChg>
      <pc:sldChg chg="delSp add del mod">
        <pc:chgData name="WEBER Christian (SNCF / DIR TECHNOLOGIES INNOVATION ET PROJETS GROUPE / DIN &amp; RECH EUROPE)" userId="e4fa5db0-8345-40c9-8546-ad54b5bb9715" providerId="ADAL" clId="{8A678752-25E8-4C78-8CE3-9549BC26133C}" dt="2024-05-28T07:31:14.497" v="1548" actId="47"/>
        <pc:sldMkLst>
          <pc:docMk/>
          <pc:sldMk cId="1903166795" sldId="498"/>
        </pc:sldMkLst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7:23:14.078" v="1295" actId="478"/>
          <ac:spMkLst>
            <pc:docMk/>
            <pc:sldMk cId="1903166795" sldId="498"/>
            <ac:spMk id="3" creationId="{73594FBB-C45E-6933-08FE-16888169BD73}"/>
          </ac:spMkLst>
        </pc:spChg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7:23:14.078" v="1295" actId="478"/>
          <ac:spMkLst>
            <pc:docMk/>
            <pc:sldMk cId="1903166795" sldId="498"/>
            <ac:spMk id="8" creationId="{00000000-0000-0000-0000-000000000000}"/>
          </ac:spMkLst>
        </pc:spChg>
        <pc:spChg chg="del">
          <ac:chgData name="WEBER Christian (SNCF / DIR TECHNOLOGIES INNOVATION ET PROJETS GROUPE / DIN &amp; RECH EUROPE)" userId="e4fa5db0-8345-40c9-8546-ad54b5bb9715" providerId="ADAL" clId="{8A678752-25E8-4C78-8CE3-9549BC26133C}" dt="2024-05-28T07:29:31.510" v="1477" actId="21"/>
          <ac:spMkLst>
            <pc:docMk/>
            <pc:sldMk cId="1903166795" sldId="498"/>
            <ac:spMk id="9" creationId="{55D5726F-B9B5-6E54-6F7F-4ED8EC6DE0F5}"/>
          </ac:spMkLst>
        </pc:spChg>
      </pc:sldChg>
      <pc:sldChg chg="modSp add mod">
        <pc:chgData name="WEBER Christian (SNCF / DIR TECHNOLOGIES INNOVATION ET PROJETS GROUPE / DIN &amp; RECH EUROPE)" userId="e4fa5db0-8345-40c9-8546-ad54b5bb9715" providerId="ADAL" clId="{8A678752-25E8-4C78-8CE3-9549BC26133C}" dt="2024-05-28T08:57:11.976" v="6828" actId="20577"/>
        <pc:sldMkLst>
          <pc:docMk/>
          <pc:sldMk cId="535081522" sldId="499"/>
        </pc:sldMkLst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8:57:11.976" v="6828" actId="20577"/>
          <ac:spMkLst>
            <pc:docMk/>
            <pc:sldMk cId="535081522" sldId="499"/>
            <ac:spMk id="8" creationId="{00000000-0000-0000-0000-000000000000}"/>
          </ac:spMkLst>
        </pc:spChg>
      </pc:sldChg>
      <pc:sldChg chg="modSp add mod">
        <pc:chgData name="WEBER Christian (SNCF / DIR TECHNOLOGIES INNOVATION ET PROJETS GROUPE / DIN &amp; RECH EUROPE)" userId="e4fa5db0-8345-40c9-8546-ad54b5bb9715" providerId="ADAL" clId="{8A678752-25E8-4C78-8CE3-9549BC26133C}" dt="2024-05-28T09:05:01.754" v="7275" actId="120"/>
        <pc:sldMkLst>
          <pc:docMk/>
          <pc:sldMk cId="3084194510" sldId="500"/>
        </pc:sldMkLst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9:05:01.754" v="7275" actId="120"/>
          <ac:spMkLst>
            <pc:docMk/>
            <pc:sldMk cId="3084194510" sldId="500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8A678752-25E8-4C78-8CE3-9549BC26133C}" dt="2024-05-28T09:03:57.926" v="7213" actId="20577"/>
          <ac:spMkLst>
            <pc:docMk/>
            <pc:sldMk cId="3084194510" sldId="500"/>
            <ac:spMk id="8" creationId="{00000000-0000-0000-0000-000000000000}"/>
          </ac:spMkLst>
        </pc:spChg>
      </pc:sldChg>
    </pc:docChg>
  </pc:docChgLst>
  <pc:docChgLst>
    <pc:chgData name="WEBER Christian (SNCF / DIR TECHNOLOGIES INNOVATION ET PROJETS GROUPE / DIN &amp; RECH EUROPE)" userId="e4fa5db0-8345-40c9-8546-ad54b5bb9715" providerId="ADAL" clId="{BB4D1218-5A21-4D87-A1C8-EED5BEE41C33}"/>
    <pc:docChg chg="modSld">
      <pc:chgData name="WEBER Christian (SNCF / DIR TECHNOLOGIES INNOVATION ET PROJETS GROUPE / DIN &amp; RECH EUROPE)" userId="e4fa5db0-8345-40c9-8546-ad54b5bb9715" providerId="ADAL" clId="{BB4D1218-5A21-4D87-A1C8-EED5BEE41C33}" dt="2024-05-29T07:05:01.576" v="411" actId="20577"/>
      <pc:docMkLst>
        <pc:docMk/>
      </pc:docMkLst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7:05:01.576" v="411" actId="20577"/>
        <pc:sldMkLst>
          <pc:docMk/>
          <pc:sldMk cId="652332472" sldId="291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5:15.249" v="143" actId="1035"/>
          <ac:spMkLst>
            <pc:docMk/>
            <pc:sldMk cId="652332472" sldId="291"/>
            <ac:spMk id="12" creationId="{2F6ABD6F-E48F-1D96-04EA-B88E108595D3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5:08.618" v="141" actId="1035"/>
          <ac:spMkLst>
            <pc:docMk/>
            <pc:sldMk cId="652332472" sldId="291"/>
            <ac:spMk id="14" creationId="{E01BB1F0-F0F1-E8DF-DD66-D0755BB8FA37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4:12.162" v="123" actId="114"/>
          <ac:spMkLst>
            <pc:docMk/>
            <pc:sldMk cId="652332472" sldId="291"/>
            <ac:spMk id="15" creationId="{54D971CF-6629-AEAD-27A6-746582045906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4:53.201" v="139" actId="554"/>
          <ac:spMkLst>
            <pc:docMk/>
            <pc:sldMk cId="652332472" sldId="291"/>
            <ac:spMk id="16" creationId="{61D85A4E-38CF-FAEB-6145-F43E475542E7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4:53.201" v="139" actId="554"/>
          <ac:spMkLst>
            <pc:docMk/>
            <pc:sldMk cId="652332472" sldId="291"/>
            <ac:spMk id="17" creationId="{AB909679-28DC-A066-D198-45AB9C91850E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4:53.201" v="139" actId="554"/>
          <ac:spMkLst>
            <pc:docMk/>
            <pc:sldMk cId="652332472" sldId="291"/>
            <ac:spMk id="18" creationId="{3AE15342-F0E6-1FD8-8DA9-6F73F75A6109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4:53.201" v="139" actId="554"/>
          <ac:spMkLst>
            <pc:docMk/>
            <pc:sldMk cId="652332472" sldId="291"/>
            <ac:spMk id="19" creationId="{21DE2931-B73B-E9B2-9ECC-A94175BF4CAB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4:04.599" v="121" actId="1036"/>
          <ac:spMkLst>
            <pc:docMk/>
            <pc:sldMk cId="652332472" sldId="291"/>
            <ac:spMk id="20" creationId="{378DAD83-1D8B-B435-9D4B-A58F7B3EF48E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4:04.599" v="121" actId="1036"/>
          <ac:spMkLst>
            <pc:docMk/>
            <pc:sldMk cId="652332472" sldId="291"/>
            <ac:spMk id="21" creationId="{98699E4D-AAA6-40D2-8E54-E2CAFD7B4E11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3:41.724" v="108" actId="113"/>
          <ac:spMkLst>
            <pc:docMk/>
            <pc:sldMk cId="652332472" sldId="291"/>
            <ac:spMk id="23" creationId="{C6C8EDB5-3535-FFF2-4DEA-AF994A5A5990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4:04.599" v="121" actId="1036"/>
          <ac:spMkLst>
            <pc:docMk/>
            <pc:sldMk cId="652332472" sldId="291"/>
            <ac:spMk id="27" creationId="{2507451A-BCD4-C441-FB5C-AB88484B60C4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3:10.806" v="98" actId="1037"/>
          <ac:spMkLst>
            <pc:docMk/>
            <pc:sldMk cId="652332472" sldId="291"/>
            <ac:spMk id="28" creationId="{B6333405-B715-2EC4-FFEC-FAE6550584CB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3:16.287" v="99" actId="20577"/>
          <ac:spMkLst>
            <pc:docMk/>
            <pc:sldMk cId="652332472" sldId="291"/>
            <ac:spMk id="29" creationId="{BD28FA31-2769-EE19-6D31-920C60A4ACC9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3:20.916" v="100" actId="20577"/>
          <ac:spMkLst>
            <pc:docMk/>
            <pc:sldMk cId="652332472" sldId="291"/>
            <ac:spMk id="30" creationId="{2321EE7C-AE12-84C7-744C-8EA4E77305E4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7:05:01.576" v="411" actId="20577"/>
          <ac:spMkLst>
            <pc:docMk/>
            <pc:sldMk cId="652332472" sldId="291"/>
            <ac:spMk id="31" creationId="{275122DB-F11B-F085-623D-825695304EE3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7:04:26.409" v="391" actId="20577"/>
          <ac:spMkLst>
            <pc:docMk/>
            <pc:sldMk cId="652332472" sldId="291"/>
            <ac:spMk id="32" creationId="{92444EBE-A5C2-BA36-9BAE-6927F8190649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1:23.963" v="88" actId="113"/>
          <ac:spMkLst>
            <pc:docMk/>
            <pc:sldMk cId="652332472" sldId="291"/>
            <ac:spMk id="37" creationId="{DD7B325C-32E7-C1D3-A84A-F8714ADD4BD7}"/>
          </ac:spMkLst>
        </pc:spChg>
        <pc:spChg chg="mod">
          <ac:chgData name="WEBER Christian (SNCF / DIR TECHNOLOGIES INNOVATION ET PROJETS GROUPE / DIN &amp; RECH EUROPE)" userId="e4fa5db0-8345-40c9-8546-ad54b5bb9715" providerId="ADAL" clId="{BB4D1218-5A21-4D87-A1C8-EED5BEE41C33}" dt="2024-05-28T15:12:44.413" v="91" actId="1076"/>
          <ac:spMkLst>
            <pc:docMk/>
            <pc:sldMk cId="652332472" sldId="291"/>
            <ac:spMk id="38" creationId="{FF75CA03-5572-C535-FE7C-EBC9E338D5A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6:52:03.188" v="167" actId="20577"/>
        <pc:sldMkLst>
          <pc:docMk/>
          <pc:sldMk cId="1841128864" sldId="296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6:52:03.188" v="167" actId="20577"/>
          <ac:spMkLst>
            <pc:docMk/>
            <pc:sldMk cId="1841128864" sldId="296"/>
            <ac:spMk id="40" creationId="{51586C2B-C656-A1A5-AAB8-5B4ABDC96E45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6:58:24.730" v="274" actId="20577"/>
        <pc:sldMkLst>
          <pc:docMk/>
          <pc:sldMk cId="967498695" sldId="485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6:58:24.730" v="274" actId="20577"/>
          <ac:spMkLst>
            <pc:docMk/>
            <pc:sldMk cId="967498695" sldId="485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6:56:22.307" v="261" actId="20577"/>
        <pc:sldMkLst>
          <pc:docMk/>
          <pc:sldMk cId="2085774467" sldId="486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6:56:22.307" v="261" actId="20577"/>
          <ac:spMkLst>
            <pc:docMk/>
            <pc:sldMk cId="2085774467" sldId="486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7:02:27.248" v="390" actId="20577"/>
        <pc:sldMkLst>
          <pc:docMk/>
          <pc:sldMk cId="4080528395" sldId="488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7:02:27.248" v="390" actId="20577"/>
          <ac:spMkLst>
            <pc:docMk/>
            <pc:sldMk cId="4080528395" sldId="488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6:55:33.683" v="260" actId="6549"/>
        <pc:sldMkLst>
          <pc:docMk/>
          <pc:sldMk cId="1795538327" sldId="496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6:55:33.683" v="260" actId="6549"/>
          <ac:spMkLst>
            <pc:docMk/>
            <pc:sldMk cId="1795538327" sldId="496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6:54:13.315" v="244" actId="113"/>
        <pc:sldMkLst>
          <pc:docMk/>
          <pc:sldMk cId="65212849" sldId="498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6:54:13.315" v="244" actId="113"/>
          <ac:spMkLst>
            <pc:docMk/>
            <pc:sldMk cId="65212849" sldId="498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7:00:59.035" v="364" actId="20577"/>
        <pc:sldMkLst>
          <pc:docMk/>
          <pc:sldMk cId="535081522" sldId="499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7:00:59.035" v="364" actId="20577"/>
          <ac:spMkLst>
            <pc:docMk/>
            <pc:sldMk cId="535081522" sldId="499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7:02:20.768" v="385" actId="20577"/>
        <pc:sldMkLst>
          <pc:docMk/>
          <pc:sldMk cId="2970512053" sldId="502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7:02:20.768" v="385" actId="20577"/>
          <ac:spMkLst>
            <pc:docMk/>
            <pc:sldMk cId="2970512053" sldId="502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7:02:09.401" v="380" actId="20577"/>
        <pc:sldMkLst>
          <pc:docMk/>
          <pc:sldMk cId="659788533" sldId="503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7:02:09.401" v="380" actId="20577"/>
          <ac:spMkLst>
            <pc:docMk/>
            <pc:sldMk cId="659788533" sldId="503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7:01:59.287" v="375" actId="20577"/>
        <pc:sldMkLst>
          <pc:docMk/>
          <pc:sldMk cId="3627116344" sldId="504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7:01:59.287" v="375" actId="20577"/>
          <ac:spMkLst>
            <pc:docMk/>
            <pc:sldMk cId="3627116344" sldId="504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7:01:48.988" v="370" actId="20577"/>
        <pc:sldMkLst>
          <pc:docMk/>
          <pc:sldMk cId="3531938935" sldId="505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7:01:48.988" v="370" actId="20577"/>
          <ac:spMkLst>
            <pc:docMk/>
            <pc:sldMk cId="3531938935" sldId="505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7:01:42.154" v="367" actId="20577"/>
        <pc:sldMkLst>
          <pc:docMk/>
          <pc:sldMk cId="4139577411" sldId="506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7:01:42.154" v="367" actId="20577"/>
          <ac:spMkLst>
            <pc:docMk/>
            <pc:sldMk cId="4139577411" sldId="506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6:53:44.195" v="240" actId="113"/>
        <pc:sldMkLst>
          <pc:docMk/>
          <pc:sldMk cId="1110506544" sldId="507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6:53:44.195" v="240" actId="113"/>
          <ac:spMkLst>
            <pc:docMk/>
            <pc:sldMk cId="1110506544" sldId="507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6:53:53.730" v="242" actId="113"/>
        <pc:sldMkLst>
          <pc:docMk/>
          <pc:sldMk cId="3368887902" sldId="508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6:53:53.730" v="242" actId="113"/>
          <ac:spMkLst>
            <pc:docMk/>
            <pc:sldMk cId="3368887902" sldId="508"/>
            <ac:spMk id="8" creationId="{00000000-0000-0000-0000-000000000000}"/>
          </ac:spMkLst>
        </pc:spChg>
      </pc:sldChg>
      <pc:sldChg chg="modSp mod">
        <pc:chgData name="WEBER Christian (SNCF / DIR TECHNOLOGIES INNOVATION ET PROJETS GROUPE / DIN &amp; RECH EUROPE)" userId="e4fa5db0-8345-40c9-8546-ad54b5bb9715" providerId="ADAL" clId="{BB4D1218-5A21-4D87-A1C8-EED5BEE41C33}" dt="2024-05-29T06:54:47.580" v="246" actId="113"/>
        <pc:sldMkLst>
          <pc:docMk/>
          <pc:sldMk cId="2739965454" sldId="509"/>
        </pc:sldMkLst>
        <pc:spChg chg="mod">
          <ac:chgData name="WEBER Christian (SNCF / DIR TECHNOLOGIES INNOVATION ET PROJETS GROUPE / DIN &amp; RECH EUROPE)" userId="e4fa5db0-8345-40c9-8546-ad54b5bb9715" providerId="ADAL" clId="{BB4D1218-5A21-4D87-A1C8-EED5BEE41C33}" dt="2024-05-29T06:54:47.580" v="246" actId="113"/>
          <ac:spMkLst>
            <pc:docMk/>
            <pc:sldMk cId="2739965454" sldId="509"/>
            <ac:spMk id="8" creationId="{00000000-0000-0000-0000-000000000000}"/>
          </ac:spMkLst>
        </pc:spChg>
      </pc:sldChg>
    </pc:docChg>
  </pc:docChgLst>
  <pc:docChgLst>
    <pc:chgData name="WEBER Christian (SNCF / DIR TECHNOLOGIES INNOVATION ET PROJETS GROUPE / DIN &amp; RECH EUROPE)" userId="e4fa5db0-8345-40c9-8546-ad54b5bb9715" providerId="ADAL" clId="{C7809993-7B97-44C6-8064-D466EFBB5FBA}"/>
    <pc:docChg chg="undo custSel addSld delSld modSld sldOrd modSection">
      <pc:chgData name="WEBER Christian (SNCF / DIR TECHNOLOGIES INNOVATION ET PROJETS GROUPE / DIN &amp; RECH EUROPE)" userId="e4fa5db0-8345-40c9-8546-ad54b5bb9715" providerId="ADAL" clId="{C7809993-7B97-44C6-8064-D466EFBB5FBA}" dt="2024-05-24T15:00:25.139" v="1859"/>
      <pc:docMkLst>
        <pc:docMk/>
      </pc:docMkLst>
      <pc:sldChg chg="modSp add del mod">
        <pc:chgData name="WEBER Christian (SNCF / DIR TECHNOLOGIES INNOVATION ET PROJETS GROUPE / DIN &amp; RECH EUROPE)" userId="e4fa5db0-8345-40c9-8546-ad54b5bb9715" providerId="ADAL" clId="{C7809993-7B97-44C6-8064-D466EFBB5FBA}" dt="2024-05-24T14:50:52.701" v="1088"/>
        <pc:sldMkLst>
          <pc:docMk/>
          <pc:sldMk cId="1904931894" sldId="477"/>
        </pc:sldMkLst>
        <pc:spChg chg="mod">
          <ac:chgData name="WEBER Christian (SNCF / DIR TECHNOLOGIES INNOVATION ET PROJETS GROUPE / DIN &amp; RECH EUROPE)" userId="e4fa5db0-8345-40c9-8546-ad54b5bb9715" providerId="ADAL" clId="{C7809993-7B97-44C6-8064-D466EFBB5FBA}" dt="2024-05-24T14:50:52.701" v="1088"/>
          <ac:spMkLst>
            <pc:docMk/>
            <pc:sldMk cId="1904931894" sldId="477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C7809993-7B97-44C6-8064-D466EFBB5FBA}" dt="2024-05-24T14:40:57.925" v="697" actId="20577"/>
          <ac:spMkLst>
            <pc:docMk/>
            <pc:sldMk cId="1904931894" sldId="477"/>
            <ac:spMk id="8" creationId="{00000000-0000-0000-0000-000000000000}"/>
          </ac:spMkLst>
        </pc:spChg>
      </pc:sldChg>
      <pc:sldChg chg="del">
        <pc:chgData name="WEBER Christian (SNCF / DIR TECHNOLOGIES INNOVATION ET PROJETS GROUPE / DIN &amp; RECH EUROPE)" userId="e4fa5db0-8345-40c9-8546-ad54b5bb9715" providerId="ADAL" clId="{C7809993-7B97-44C6-8064-D466EFBB5FBA}" dt="2024-05-24T14:43:50.096" v="852" actId="47"/>
        <pc:sldMkLst>
          <pc:docMk/>
          <pc:sldMk cId="2475168727" sldId="487"/>
        </pc:sldMkLst>
      </pc:sldChg>
      <pc:sldChg chg="modSp mod ord">
        <pc:chgData name="WEBER Christian (SNCF / DIR TECHNOLOGIES INNOVATION ET PROJETS GROUPE / DIN &amp; RECH EUROPE)" userId="e4fa5db0-8345-40c9-8546-ad54b5bb9715" providerId="ADAL" clId="{C7809993-7B97-44C6-8064-D466EFBB5FBA}" dt="2024-05-24T14:58:42.011" v="1736" actId="6549"/>
        <pc:sldMkLst>
          <pc:docMk/>
          <pc:sldMk cId="4080528395" sldId="488"/>
        </pc:sldMkLst>
        <pc:spChg chg="mod">
          <ac:chgData name="WEBER Christian (SNCF / DIR TECHNOLOGIES INNOVATION ET PROJETS GROUPE / DIN &amp; RECH EUROPE)" userId="e4fa5db0-8345-40c9-8546-ad54b5bb9715" providerId="ADAL" clId="{C7809993-7B97-44C6-8064-D466EFBB5FBA}" dt="2024-05-24T14:51:35.137" v="1108" actId="20577"/>
          <ac:spMkLst>
            <pc:docMk/>
            <pc:sldMk cId="4080528395" sldId="488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C7809993-7B97-44C6-8064-D466EFBB5FBA}" dt="2024-05-24T14:58:42.011" v="1736" actId="6549"/>
          <ac:spMkLst>
            <pc:docMk/>
            <pc:sldMk cId="4080528395" sldId="488"/>
            <ac:spMk id="8" creationId="{00000000-0000-0000-0000-000000000000}"/>
          </ac:spMkLst>
        </pc:spChg>
      </pc:sldChg>
      <pc:sldChg chg="del">
        <pc:chgData name="WEBER Christian (SNCF / DIR TECHNOLOGIES INNOVATION ET PROJETS GROUPE / DIN &amp; RECH EUROPE)" userId="e4fa5db0-8345-40c9-8546-ad54b5bb9715" providerId="ADAL" clId="{C7809993-7B97-44C6-8064-D466EFBB5FBA}" dt="2024-05-24T14:44:53.063" v="953" actId="47"/>
        <pc:sldMkLst>
          <pc:docMk/>
          <pc:sldMk cId="1882688786" sldId="489"/>
        </pc:sldMkLst>
      </pc:sldChg>
      <pc:sldChg chg="del">
        <pc:chgData name="WEBER Christian (SNCF / DIR TECHNOLOGIES INNOVATION ET PROJETS GROUPE / DIN &amp; RECH EUROPE)" userId="e4fa5db0-8345-40c9-8546-ad54b5bb9715" providerId="ADAL" clId="{C7809993-7B97-44C6-8064-D466EFBB5FBA}" dt="2024-05-24T14:50:23.064" v="1087" actId="47"/>
        <pc:sldMkLst>
          <pc:docMk/>
          <pc:sldMk cId="924239023" sldId="490"/>
        </pc:sldMkLst>
      </pc:sldChg>
      <pc:sldChg chg="del">
        <pc:chgData name="WEBER Christian (SNCF / DIR TECHNOLOGIES INNOVATION ET PROJETS GROUPE / DIN &amp; RECH EUROPE)" userId="e4fa5db0-8345-40c9-8546-ad54b5bb9715" providerId="ADAL" clId="{C7809993-7B97-44C6-8064-D466EFBB5FBA}" dt="2024-05-24T14:45:51.499" v="1002" actId="47"/>
        <pc:sldMkLst>
          <pc:docMk/>
          <pc:sldMk cId="3085284011" sldId="491"/>
        </pc:sldMkLst>
      </pc:sldChg>
      <pc:sldChg chg="del">
        <pc:chgData name="WEBER Christian (SNCF / DIR TECHNOLOGIES INNOVATION ET PROJETS GROUPE / DIN &amp; RECH EUROPE)" userId="e4fa5db0-8345-40c9-8546-ad54b5bb9715" providerId="ADAL" clId="{C7809993-7B97-44C6-8064-D466EFBB5FBA}" dt="2024-05-24T14:45:39.155" v="1001" actId="47"/>
        <pc:sldMkLst>
          <pc:docMk/>
          <pc:sldMk cId="918126201" sldId="492"/>
        </pc:sldMkLst>
      </pc:sldChg>
      <pc:sldChg chg="del">
        <pc:chgData name="WEBER Christian (SNCF / DIR TECHNOLOGIES INNOVATION ET PROJETS GROUPE / DIN &amp; RECH EUROPE)" userId="e4fa5db0-8345-40c9-8546-ad54b5bb9715" providerId="ADAL" clId="{C7809993-7B97-44C6-8064-D466EFBB5FBA}" dt="2024-05-24T14:47:52.570" v="1047" actId="47"/>
        <pc:sldMkLst>
          <pc:docMk/>
          <pc:sldMk cId="544599747" sldId="493"/>
        </pc:sldMkLst>
      </pc:sldChg>
      <pc:sldChg chg="modSp mod">
        <pc:chgData name="WEBER Christian (SNCF / DIR TECHNOLOGIES INNOVATION ET PROJETS GROUPE / DIN &amp; RECH EUROPE)" userId="e4fa5db0-8345-40c9-8546-ad54b5bb9715" providerId="ADAL" clId="{C7809993-7B97-44C6-8064-D466EFBB5FBA}" dt="2024-05-24T14:49:30.952" v="1086" actId="20577"/>
        <pc:sldMkLst>
          <pc:docMk/>
          <pc:sldMk cId="2609360641" sldId="494"/>
        </pc:sldMkLst>
        <pc:spChg chg="mod">
          <ac:chgData name="WEBER Christian (SNCF / DIR TECHNOLOGIES INNOVATION ET PROJETS GROUPE / DIN &amp; RECH EUROPE)" userId="e4fa5db0-8345-40c9-8546-ad54b5bb9715" providerId="ADAL" clId="{C7809993-7B97-44C6-8064-D466EFBB5FBA}" dt="2024-05-24T14:49:23.088" v="1085" actId="20577"/>
          <ac:spMkLst>
            <pc:docMk/>
            <pc:sldMk cId="2609360641" sldId="494"/>
            <ac:spMk id="2" creationId="{00000000-0000-0000-0000-000000000000}"/>
          </ac:spMkLst>
        </pc:spChg>
        <pc:spChg chg="mod">
          <ac:chgData name="WEBER Christian (SNCF / DIR TECHNOLOGIES INNOVATION ET PROJETS GROUPE / DIN &amp; RECH EUROPE)" userId="e4fa5db0-8345-40c9-8546-ad54b5bb9715" providerId="ADAL" clId="{C7809993-7B97-44C6-8064-D466EFBB5FBA}" dt="2024-05-24T14:49:30.952" v="1086" actId="20577"/>
          <ac:spMkLst>
            <pc:docMk/>
            <pc:sldMk cId="2609360641" sldId="494"/>
            <ac:spMk id="8" creationId="{00000000-0000-0000-0000-000000000000}"/>
          </ac:spMkLst>
        </pc:spChg>
      </pc:sldChg>
      <pc:sldChg chg="addSp modSp add mod ord">
        <pc:chgData name="WEBER Christian (SNCF / DIR TECHNOLOGIES INNOVATION ET PROJETS GROUPE / DIN &amp; RECH EUROPE)" userId="e4fa5db0-8345-40c9-8546-ad54b5bb9715" providerId="ADAL" clId="{C7809993-7B97-44C6-8064-D466EFBB5FBA}" dt="2024-05-24T15:00:25.139" v="1859"/>
        <pc:sldMkLst>
          <pc:docMk/>
          <pc:sldMk cId="750921708" sldId="495"/>
        </pc:sldMkLst>
        <pc:spChg chg="mod">
          <ac:chgData name="WEBER Christian (SNCF / DIR TECHNOLOGIES INNOVATION ET PROJETS GROUPE / DIN &amp; RECH EUROPE)" userId="e4fa5db0-8345-40c9-8546-ad54b5bb9715" providerId="ADAL" clId="{C7809993-7B97-44C6-8064-D466EFBB5FBA}" dt="2024-05-24T14:32:09.429" v="8" actId="20577"/>
          <ac:spMkLst>
            <pc:docMk/>
            <pc:sldMk cId="750921708" sldId="495"/>
            <ac:spMk id="2" creationId="{00000000-0000-0000-0000-000000000000}"/>
          </ac:spMkLst>
        </pc:spChg>
        <pc:spChg chg="add mod">
          <ac:chgData name="WEBER Christian (SNCF / DIR TECHNOLOGIES INNOVATION ET PROJETS GROUPE / DIN &amp; RECH EUROPE)" userId="e4fa5db0-8345-40c9-8546-ad54b5bb9715" providerId="ADAL" clId="{C7809993-7B97-44C6-8064-D466EFBB5FBA}" dt="2024-05-24T14:58:54.693" v="1754" actId="1035"/>
          <ac:spMkLst>
            <pc:docMk/>
            <pc:sldMk cId="750921708" sldId="495"/>
            <ac:spMk id="3" creationId="{73594FBB-C45E-6933-08FE-16888169BD73}"/>
          </ac:spMkLst>
        </pc:spChg>
        <pc:spChg chg="add mod">
          <ac:chgData name="WEBER Christian (SNCF / DIR TECHNOLOGIES INNOVATION ET PROJETS GROUPE / DIN &amp; RECH EUROPE)" userId="e4fa5db0-8345-40c9-8546-ad54b5bb9715" providerId="ADAL" clId="{C7809993-7B97-44C6-8064-D466EFBB5FBA}" dt="2024-05-24T14:59:21.689" v="1765" actId="1076"/>
          <ac:spMkLst>
            <pc:docMk/>
            <pc:sldMk cId="750921708" sldId="495"/>
            <ac:spMk id="4" creationId="{7F250CCD-C362-116F-4E72-F53EA884D672}"/>
          </ac:spMkLst>
        </pc:spChg>
        <pc:spChg chg="mod">
          <ac:chgData name="WEBER Christian (SNCF / DIR TECHNOLOGIES INNOVATION ET PROJETS GROUPE / DIN &amp; RECH EUROPE)" userId="e4fa5db0-8345-40c9-8546-ad54b5bb9715" providerId="ADAL" clId="{C7809993-7B97-44C6-8064-D466EFBB5FBA}" dt="2024-05-24T14:58:54.693" v="1754" actId="1035"/>
          <ac:spMkLst>
            <pc:docMk/>
            <pc:sldMk cId="750921708" sldId="495"/>
            <ac:spMk id="8" creationId="{00000000-0000-0000-0000-000000000000}"/>
          </ac:spMkLst>
        </pc:spChg>
        <pc:spChg chg="add mod">
          <ac:chgData name="WEBER Christian (SNCF / DIR TECHNOLOGIES INNOVATION ET PROJETS GROUPE / DIN &amp; RECH EUROPE)" userId="e4fa5db0-8345-40c9-8546-ad54b5bb9715" providerId="ADAL" clId="{C7809993-7B97-44C6-8064-D466EFBB5FBA}" dt="2024-05-24T15:00:07.909" v="1857" actId="20577"/>
          <ac:spMkLst>
            <pc:docMk/>
            <pc:sldMk cId="750921708" sldId="495"/>
            <ac:spMk id="9" creationId="{55D5726F-B9B5-6E54-6F7F-4ED8EC6DE0F5}"/>
          </ac:spMkLst>
        </pc:spChg>
      </pc:sldChg>
      <pc:sldChg chg="modSp add mod">
        <pc:chgData name="WEBER Christian (SNCF / DIR TECHNOLOGIES INNOVATION ET PROJETS GROUPE / DIN &amp; RECH EUROPE)" userId="e4fa5db0-8345-40c9-8546-ad54b5bb9715" providerId="ADAL" clId="{C7809993-7B97-44C6-8064-D466EFBB5FBA}" dt="2024-05-24T14:48:16.699" v="1059" actId="20577"/>
        <pc:sldMkLst>
          <pc:docMk/>
          <pc:sldMk cId="1795538327" sldId="496"/>
        </pc:sldMkLst>
        <pc:spChg chg="mod">
          <ac:chgData name="WEBER Christian (SNCF / DIR TECHNOLOGIES INNOVATION ET PROJETS GROUPE / DIN &amp; RECH EUROPE)" userId="e4fa5db0-8345-40c9-8546-ad54b5bb9715" providerId="ADAL" clId="{C7809993-7B97-44C6-8064-D466EFBB5FBA}" dt="2024-05-24T14:48:16.699" v="1059" actId="20577"/>
          <ac:spMkLst>
            <pc:docMk/>
            <pc:sldMk cId="1795538327" sldId="496"/>
            <ac:spMk id="8" creationId="{00000000-0000-0000-0000-000000000000}"/>
          </ac:spMkLst>
        </pc:spChg>
      </pc:sldChg>
      <pc:sldChg chg="add del">
        <pc:chgData name="WEBER Christian (SNCF / DIR TECHNOLOGIES INNOVATION ET PROJETS GROUPE / DIN &amp; RECH EUROPE)" userId="e4fa5db0-8345-40c9-8546-ad54b5bb9715" providerId="ADAL" clId="{C7809993-7B97-44C6-8064-D466EFBB5FBA}" dt="2024-05-24T14:47:29.985" v="1037" actId="47"/>
        <pc:sldMkLst>
          <pc:docMk/>
          <pc:sldMk cId="1134767566" sldId="497"/>
        </pc:sldMkLst>
      </pc:sldChg>
      <pc:sldChg chg="add">
        <pc:chgData name="WEBER Christian (SNCF / DIR TECHNOLOGIES INNOVATION ET PROJETS GROUPE / DIN &amp; RECH EUROPE)" userId="e4fa5db0-8345-40c9-8546-ad54b5bb9715" providerId="ADAL" clId="{C7809993-7B97-44C6-8064-D466EFBB5FBA}" dt="2024-05-24T14:51:25.209" v="1089" actId="2890"/>
        <pc:sldMkLst>
          <pc:docMk/>
          <pc:sldMk cId="1928562420" sldId="4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AD024-2FE0-448C-911A-2F2FC8212B53}" type="datetimeFigureOut">
              <a:rPr lang="de-DE" smtClean="0"/>
              <a:t>14.06.2024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42368-D395-4C14-8624-8C567C12B72C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13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19.04.2017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3A9-94DC-4644-AEDC-27CC41B7CC0E}" type="slidenum">
              <a:rPr lang="de-DE" smtClean="0"/>
              <a:t>‹N°›</a:t>
            </a:fld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643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19.04.2017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3A9-94DC-4644-AEDC-27CC41B7CC0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48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19.04.2017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3A9-94DC-4644-AEDC-27CC41B7CC0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76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19.04.2017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3A9-94DC-4644-AEDC-27CC41B7CC0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38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Set a title….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3744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aims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622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19.04.2017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622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622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93A9-94DC-4644-AEDC-27CC41B7CC0E}" type="slidenum">
              <a:rPr lang="de-DE" smtClean="0"/>
              <a:t>‹N°›</a:t>
            </a:fld>
            <a:endParaRPr lang="de-DE"/>
          </a:p>
        </p:txBody>
      </p:sp>
      <p:pic>
        <p:nvPicPr>
          <p:cNvPr id="1026" name="Picture 2" descr="D:\Users\JanChristianArms\Documents\21_JSG\01_JSG website\04_new homepage\neues JSG logo\JSG_Logo_simple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4" y="118753"/>
            <a:ext cx="1197378" cy="9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0" r:id="rId3"/>
    <p:sldLayoutId id="2147483674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2">
              <a:lumMod val="60000"/>
              <a:lumOff val="40000"/>
            </a:schemeClr>
          </a:solidFill>
          <a:latin typeface="Calibri Ligh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 baseline="0">
          <a:solidFill>
            <a:schemeClr val="bg1">
              <a:lumMod val="50000"/>
            </a:schemeClr>
          </a:solidFill>
          <a:latin typeface="Calibri Ligh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sv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88772" y="1843950"/>
            <a:ext cx="4115395" cy="3662541"/>
          </a:xfrm>
        </p:spPr>
        <p:txBody>
          <a:bodyPr wrap="square" anchor="t" anchorCtr="0">
            <a:spAutoFit/>
          </a:bodyPr>
          <a:lstStyle/>
          <a:p>
            <a:r>
              <a:rPr lang="en-US" b="1" dirty="0"/>
              <a:t>RU point of view</a:t>
            </a:r>
            <a:br>
              <a:rPr lang="en-US" b="1" dirty="0"/>
            </a:br>
            <a:r>
              <a:rPr lang="en-US" b="1" dirty="0"/>
              <a:t>in Combined Transport</a:t>
            </a:r>
            <a:br>
              <a:rPr lang="en-US" b="1" dirty="0"/>
            </a:br>
            <a:br>
              <a:rPr lang="en-US" b="1" dirty="0"/>
            </a:br>
            <a:r>
              <a:rPr lang="en-US" sz="2000" b="1" dirty="0"/>
              <a:t>Workshop 4 – Telematics Freight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19/06/2024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r>
              <a:rPr lang="en-US" sz="1600" b="1" dirty="0"/>
              <a:t>Christian Weber, SNCF, RU/IM Telematics JSG</a:t>
            </a:r>
            <a:endParaRPr lang="en-US" sz="20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16" b="43357"/>
          <a:stretch/>
        </p:blipFill>
        <p:spPr bwMode="auto">
          <a:xfrm>
            <a:off x="107638" y="116632"/>
            <a:ext cx="3739336" cy="937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6" b="34753"/>
          <a:stretch/>
        </p:blipFill>
        <p:spPr>
          <a:xfrm>
            <a:off x="5372822" y="116633"/>
            <a:ext cx="3328784" cy="937748"/>
          </a:xfrm>
          <a:prstGeom prst="rect">
            <a:avLst/>
          </a:prstGeom>
        </p:spPr>
      </p:pic>
      <p:grpSp>
        <p:nvGrpSpPr>
          <p:cNvPr id="9" name="Group 7">
            <a:extLst>
              <a:ext uri="{FF2B5EF4-FFF2-40B4-BE49-F238E27FC236}">
                <a16:creationId xmlns:a16="http://schemas.microsoft.com/office/drawing/2014/main" id="{27309D07-3CB6-4F68-ABEB-452FF437736F}"/>
              </a:ext>
            </a:extLst>
          </p:cNvPr>
          <p:cNvGrpSpPr/>
          <p:nvPr/>
        </p:nvGrpSpPr>
        <p:grpSpPr>
          <a:xfrm>
            <a:off x="275418" y="6153050"/>
            <a:ext cx="8585005" cy="537983"/>
            <a:chOff x="765850" y="1935165"/>
            <a:chExt cx="8585005" cy="537983"/>
          </a:xfrm>
        </p:grpSpPr>
        <p:pic>
          <p:nvPicPr>
            <p:cNvPr id="10" name="Picture 2" descr="Image result for cit logo rail">
              <a:extLst>
                <a:ext uri="{FF2B5EF4-FFF2-40B4-BE49-F238E27FC236}">
                  <a16:creationId xmlns:a16="http://schemas.microsoft.com/office/drawing/2014/main" id="{9A6A2DEE-62B1-4214-AEC0-A0896B905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456" y="2104207"/>
              <a:ext cx="476890" cy="182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 4">
              <a:extLst>
                <a:ext uri="{FF2B5EF4-FFF2-40B4-BE49-F238E27FC236}">
                  <a16:creationId xmlns:a16="http://schemas.microsoft.com/office/drawing/2014/main" id="{EE3033CA-64B7-424E-8EC2-ACD59EDBD0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202"/>
            <a:stretch/>
          </p:blipFill>
          <p:spPr bwMode="auto">
            <a:xfrm>
              <a:off x="765850" y="1935165"/>
              <a:ext cx="709782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4">
              <a:extLst>
                <a:ext uri="{FF2B5EF4-FFF2-40B4-BE49-F238E27FC236}">
                  <a16:creationId xmlns:a16="http://schemas.microsoft.com/office/drawing/2014/main" id="{5E720049-264F-4844-999A-C515A9850A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2"/>
            <a:stretch/>
          </p:blipFill>
          <p:spPr bwMode="auto">
            <a:xfrm>
              <a:off x="1993346" y="1952448"/>
              <a:ext cx="7357509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4" descr="Rail Data Forum visual featured">
            <a:extLst>
              <a:ext uri="{FF2B5EF4-FFF2-40B4-BE49-F238E27FC236}">
                <a16:creationId xmlns:a16="http://schemas.microsoft.com/office/drawing/2014/main" id="{C893D0E3-0BA0-E400-0E06-05968311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" y="1984028"/>
            <a:ext cx="4884985" cy="32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3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2796" y="139834"/>
            <a:ext cx="7184003" cy="869982"/>
          </a:xfrm>
        </p:spPr>
        <p:txBody>
          <a:bodyPr/>
          <a:lstStyle/>
          <a:p>
            <a:pPr algn="l"/>
            <a:r>
              <a:rPr lang="fr-BE" sz="2800" b="1" dirty="0" err="1"/>
              <a:t>Roles</a:t>
            </a:r>
            <a:r>
              <a:rPr lang="fr-BE" sz="2800" b="1" dirty="0"/>
              <a:t> and </a:t>
            </a:r>
            <a:r>
              <a:rPr lang="fr-BE" sz="2800" b="1" dirty="0" err="1"/>
              <a:t>responsibilities</a:t>
            </a:r>
            <a:r>
              <a:rPr lang="fr-BE" sz="2800" b="1" dirty="0"/>
              <a:t> </a:t>
            </a:r>
            <a:br>
              <a:rPr lang="fr-BE" sz="2800" b="1" dirty="0"/>
            </a:br>
            <a:r>
              <a:rPr lang="fr-BE" sz="2800" b="1" dirty="0"/>
              <a:t>of the </a:t>
            </a:r>
            <a:r>
              <a:rPr lang="fr-BE" sz="2800" b="1" dirty="0" err="1"/>
              <a:t>Combined</a:t>
            </a:r>
            <a:r>
              <a:rPr lang="fr-BE" sz="2800" b="1" dirty="0"/>
              <a:t> Transport </a:t>
            </a:r>
            <a:r>
              <a:rPr lang="fr-BE" sz="2800" b="1" dirty="0" err="1"/>
              <a:t>actors</a:t>
            </a:r>
            <a:endParaRPr lang="en-GB" sz="28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0400" y="6480523"/>
            <a:ext cx="2133600" cy="365125"/>
          </a:xfrm>
        </p:spPr>
        <p:txBody>
          <a:bodyPr/>
          <a:lstStyle/>
          <a:p>
            <a:fld id="{C5F193A9-94DC-4644-AEDC-27CC41B7CC0E}" type="slidenum">
              <a:rPr lang="de-DE" smtClean="0"/>
              <a:t>2</a:t>
            </a:fld>
            <a:endParaRPr lang="de-DE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4FE65E-B5C0-BBEB-C5A1-3844F62D3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83" y="1351569"/>
            <a:ext cx="7308384" cy="550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0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2796" y="139834"/>
            <a:ext cx="7184003" cy="869982"/>
          </a:xfrm>
        </p:spPr>
        <p:txBody>
          <a:bodyPr/>
          <a:lstStyle/>
          <a:p>
            <a:pPr algn="l"/>
            <a:r>
              <a:rPr lang="fr-BE" sz="2800" b="1" dirty="0"/>
              <a:t>RU-IM digital applications – </a:t>
            </a:r>
            <a:r>
              <a:rPr lang="fr-BE" sz="2800" b="1" dirty="0" err="1"/>
              <a:t>Overview</a:t>
            </a:r>
            <a:endParaRPr lang="en-GB" sz="28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0400" y="6505416"/>
            <a:ext cx="2133600" cy="365125"/>
          </a:xfrm>
        </p:spPr>
        <p:txBody>
          <a:bodyPr/>
          <a:lstStyle/>
          <a:p>
            <a:fld id="{C5F193A9-94DC-4644-AEDC-27CC41B7CC0E}" type="slidenum">
              <a:rPr lang="de-DE" smtClean="0"/>
              <a:t>3</a:t>
            </a:fld>
            <a:endParaRPr lang="de-DE" dirty="0"/>
          </a:p>
        </p:txBody>
      </p:sp>
      <p:sp>
        <p:nvSpPr>
          <p:cNvPr id="3" name="Cylindre 2">
            <a:extLst>
              <a:ext uri="{FF2B5EF4-FFF2-40B4-BE49-F238E27FC236}">
                <a16:creationId xmlns:a16="http://schemas.microsoft.com/office/drawing/2014/main" id="{921B66E9-E933-5C49-F197-EB66341F4661}"/>
              </a:ext>
            </a:extLst>
          </p:cNvPr>
          <p:cNvSpPr/>
          <p:nvPr/>
        </p:nvSpPr>
        <p:spPr>
          <a:xfrm>
            <a:off x="349324" y="5589137"/>
            <a:ext cx="1839074" cy="1152581"/>
          </a:xfrm>
          <a:prstGeom prst="can">
            <a:avLst/>
          </a:prstGeom>
          <a:solidFill>
            <a:srgbClr val="358B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Network description</a:t>
            </a:r>
          </a:p>
        </p:txBody>
      </p:sp>
      <p:sp>
        <p:nvSpPr>
          <p:cNvPr id="4" name="Cylindre 3">
            <a:extLst>
              <a:ext uri="{FF2B5EF4-FFF2-40B4-BE49-F238E27FC236}">
                <a16:creationId xmlns:a16="http://schemas.microsoft.com/office/drawing/2014/main" id="{08DE7E4F-188E-DD91-B71C-5EAAC886855B}"/>
              </a:ext>
            </a:extLst>
          </p:cNvPr>
          <p:cNvSpPr/>
          <p:nvPr/>
        </p:nvSpPr>
        <p:spPr>
          <a:xfrm>
            <a:off x="349324" y="4303154"/>
            <a:ext cx="1839074" cy="1152581"/>
          </a:xfrm>
          <a:prstGeom prst="can">
            <a:avLst/>
          </a:prstGeom>
          <a:solidFill>
            <a:srgbClr val="358B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Infrastructure </a:t>
            </a:r>
            <a:r>
              <a:rPr lang="fr-FR" dirty="0" err="1"/>
              <a:t>capacity</a:t>
            </a:r>
            <a:r>
              <a:rPr lang="fr-FR" dirty="0"/>
              <a:t> &amp; </a:t>
            </a:r>
            <a:r>
              <a:rPr lang="fr-FR" dirty="0" err="1"/>
              <a:t>availabity</a:t>
            </a:r>
            <a:endParaRPr lang="fr-FR" dirty="0"/>
          </a:p>
        </p:txBody>
      </p:sp>
      <p:sp>
        <p:nvSpPr>
          <p:cNvPr id="5" name="Cylindre 4">
            <a:extLst>
              <a:ext uri="{FF2B5EF4-FFF2-40B4-BE49-F238E27FC236}">
                <a16:creationId xmlns:a16="http://schemas.microsoft.com/office/drawing/2014/main" id="{6295E5CE-26B3-69BD-9FDC-20CF486761FC}"/>
              </a:ext>
            </a:extLst>
          </p:cNvPr>
          <p:cNvSpPr/>
          <p:nvPr/>
        </p:nvSpPr>
        <p:spPr>
          <a:xfrm>
            <a:off x="349324" y="3017171"/>
            <a:ext cx="1839074" cy="1152581"/>
          </a:xfrm>
          <a:prstGeom prst="can">
            <a:avLst/>
          </a:prstGeom>
          <a:solidFill>
            <a:srgbClr val="358B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Path design and allocation</a:t>
            </a:r>
          </a:p>
        </p:txBody>
      </p:sp>
      <p:sp>
        <p:nvSpPr>
          <p:cNvPr id="7" name="Cylindre 6">
            <a:extLst>
              <a:ext uri="{FF2B5EF4-FFF2-40B4-BE49-F238E27FC236}">
                <a16:creationId xmlns:a16="http://schemas.microsoft.com/office/drawing/2014/main" id="{1E1E8C83-5096-FB70-7E24-8F5E142DD49C}"/>
              </a:ext>
            </a:extLst>
          </p:cNvPr>
          <p:cNvSpPr/>
          <p:nvPr/>
        </p:nvSpPr>
        <p:spPr>
          <a:xfrm>
            <a:off x="349324" y="1642602"/>
            <a:ext cx="1839074" cy="1152581"/>
          </a:xfrm>
          <a:prstGeom prst="can">
            <a:avLst/>
          </a:prstGeom>
          <a:solidFill>
            <a:srgbClr val="358B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Train </a:t>
            </a:r>
            <a:r>
              <a:rPr lang="fr-FR" dirty="0" err="1"/>
              <a:t>operation</a:t>
            </a:r>
            <a:endParaRPr lang="fr-FR" dirty="0"/>
          </a:p>
        </p:txBody>
      </p:sp>
      <p:sp>
        <p:nvSpPr>
          <p:cNvPr id="8" name="Cylindre 7">
            <a:extLst>
              <a:ext uri="{FF2B5EF4-FFF2-40B4-BE49-F238E27FC236}">
                <a16:creationId xmlns:a16="http://schemas.microsoft.com/office/drawing/2014/main" id="{6861C9AE-E73E-EEBE-8675-31BABBEBEA41}"/>
              </a:ext>
            </a:extLst>
          </p:cNvPr>
          <p:cNvSpPr/>
          <p:nvPr/>
        </p:nvSpPr>
        <p:spPr>
          <a:xfrm>
            <a:off x="3580545" y="5589137"/>
            <a:ext cx="1839074" cy="1152581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Network description</a:t>
            </a:r>
          </a:p>
        </p:txBody>
      </p:sp>
      <p:sp>
        <p:nvSpPr>
          <p:cNvPr id="9" name="Cylindre 8">
            <a:extLst>
              <a:ext uri="{FF2B5EF4-FFF2-40B4-BE49-F238E27FC236}">
                <a16:creationId xmlns:a16="http://schemas.microsoft.com/office/drawing/2014/main" id="{6315CC0C-A35E-818A-AADD-AA9D6D630435}"/>
              </a:ext>
            </a:extLst>
          </p:cNvPr>
          <p:cNvSpPr/>
          <p:nvPr/>
        </p:nvSpPr>
        <p:spPr>
          <a:xfrm>
            <a:off x="3580545" y="4303154"/>
            <a:ext cx="1839074" cy="1152581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Capacity</a:t>
            </a:r>
            <a:r>
              <a:rPr lang="fr-FR" dirty="0"/>
              <a:t> </a:t>
            </a:r>
            <a:r>
              <a:rPr lang="fr-FR" dirty="0" err="1"/>
              <a:t>needs</a:t>
            </a:r>
            <a:endParaRPr lang="fr-FR" dirty="0"/>
          </a:p>
        </p:txBody>
      </p:sp>
      <p:sp>
        <p:nvSpPr>
          <p:cNvPr id="10" name="Cylindre 9">
            <a:extLst>
              <a:ext uri="{FF2B5EF4-FFF2-40B4-BE49-F238E27FC236}">
                <a16:creationId xmlns:a16="http://schemas.microsoft.com/office/drawing/2014/main" id="{8337B9A8-4304-7306-E187-33ADC6F7FCC3}"/>
              </a:ext>
            </a:extLst>
          </p:cNvPr>
          <p:cNvSpPr/>
          <p:nvPr/>
        </p:nvSpPr>
        <p:spPr>
          <a:xfrm>
            <a:off x="3580545" y="3017171"/>
            <a:ext cx="1839074" cy="1152581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Path </a:t>
            </a:r>
            <a:r>
              <a:rPr lang="fr-FR" dirty="0" err="1"/>
              <a:t>request</a:t>
            </a:r>
            <a:endParaRPr lang="fr-FR" dirty="0"/>
          </a:p>
        </p:txBody>
      </p:sp>
      <p:sp>
        <p:nvSpPr>
          <p:cNvPr id="11" name="Cylindre 10">
            <a:extLst>
              <a:ext uri="{FF2B5EF4-FFF2-40B4-BE49-F238E27FC236}">
                <a16:creationId xmlns:a16="http://schemas.microsoft.com/office/drawing/2014/main" id="{7872BAB9-9F26-AC57-6CCC-9473824AFA83}"/>
              </a:ext>
            </a:extLst>
          </p:cNvPr>
          <p:cNvSpPr/>
          <p:nvPr/>
        </p:nvSpPr>
        <p:spPr>
          <a:xfrm>
            <a:off x="3580545" y="1642602"/>
            <a:ext cx="1839074" cy="1152581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Train </a:t>
            </a:r>
            <a:r>
              <a:rPr lang="fr-FR" dirty="0" err="1"/>
              <a:t>operation</a:t>
            </a:r>
            <a:endParaRPr lang="fr-FR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FEAC0F9-2301-2685-DF39-0424F60650D6}"/>
              </a:ext>
            </a:extLst>
          </p:cNvPr>
          <p:cNvCxnSpPr/>
          <p:nvPr/>
        </p:nvCxnSpPr>
        <p:spPr>
          <a:xfrm>
            <a:off x="2363058" y="2285594"/>
            <a:ext cx="107878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8ADD779-C0EF-7C35-D4F8-1A6DD44F0A6A}"/>
              </a:ext>
            </a:extLst>
          </p:cNvPr>
          <p:cNvSpPr txBox="1"/>
          <p:nvPr/>
        </p:nvSpPr>
        <p:spPr>
          <a:xfrm>
            <a:off x="2199528" y="1644214"/>
            <a:ext cx="142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TAF/TAP Train </a:t>
            </a:r>
            <a:r>
              <a:rPr lang="fr-FR" sz="1200" dirty="0" err="1"/>
              <a:t>Preparation</a:t>
            </a:r>
            <a:r>
              <a:rPr lang="fr-FR" sz="1200" dirty="0"/>
              <a:t> &amp; Running messages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F833C50-D34B-D55F-8E3D-1BFE5885B946}"/>
              </a:ext>
            </a:extLst>
          </p:cNvPr>
          <p:cNvCxnSpPr/>
          <p:nvPr/>
        </p:nvCxnSpPr>
        <p:spPr>
          <a:xfrm>
            <a:off x="2337373" y="3779009"/>
            <a:ext cx="107878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15223216-32C5-8C30-254C-B5570F54A0DF}"/>
              </a:ext>
            </a:extLst>
          </p:cNvPr>
          <p:cNvSpPr txBox="1"/>
          <p:nvPr/>
        </p:nvSpPr>
        <p:spPr>
          <a:xfrm>
            <a:off x="2173843" y="3137629"/>
            <a:ext cx="142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TAF/TAP Path Allocation dialogue messages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C970638-7EA8-9EFE-FF5F-ED89C2BAC7B2}"/>
              </a:ext>
            </a:extLst>
          </p:cNvPr>
          <p:cNvCxnSpPr/>
          <p:nvPr/>
        </p:nvCxnSpPr>
        <p:spPr>
          <a:xfrm>
            <a:off x="2322817" y="5041591"/>
            <a:ext cx="107878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9B416738-EF11-B55A-2428-6EE6C7CF653B}"/>
              </a:ext>
            </a:extLst>
          </p:cNvPr>
          <p:cNvSpPr txBox="1"/>
          <p:nvPr/>
        </p:nvSpPr>
        <p:spPr>
          <a:xfrm>
            <a:off x="2159287" y="4410485"/>
            <a:ext cx="142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TAF/TAP </a:t>
            </a:r>
            <a:r>
              <a:rPr lang="fr-FR" sz="1200" dirty="0" err="1"/>
              <a:t>Temporary</a:t>
            </a:r>
            <a:r>
              <a:rPr lang="fr-FR" sz="1200" dirty="0"/>
              <a:t> </a:t>
            </a:r>
            <a:r>
              <a:rPr lang="fr-FR" sz="1200" dirty="0" err="1"/>
              <a:t>Capacity</a:t>
            </a:r>
            <a:r>
              <a:rPr lang="fr-FR" sz="1200" dirty="0"/>
              <a:t> Restriction messages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5C0E951-463B-1630-9869-3FA82B5F7422}"/>
              </a:ext>
            </a:extLst>
          </p:cNvPr>
          <p:cNvCxnSpPr/>
          <p:nvPr/>
        </p:nvCxnSpPr>
        <p:spPr>
          <a:xfrm>
            <a:off x="2322817" y="6327574"/>
            <a:ext cx="107878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34A6514-D7C3-75AE-785D-8E3B1CC206D1}"/>
              </a:ext>
            </a:extLst>
          </p:cNvPr>
          <p:cNvSpPr txBox="1"/>
          <p:nvPr/>
        </p:nvSpPr>
        <p:spPr>
          <a:xfrm>
            <a:off x="2159287" y="5799208"/>
            <a:ext cx="142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Network </a:t>
            </a:r>
            <a:r>
              <a:rPr lang="fr-FR" sz="1200" dirty="0" err="1"/>
              <a:t>Statement</a:t>
            </a:r>
            <a:endParaRPr lang="fr-FR" sz="1200" dirty="0"/>
          </a:p>
          <a:p>
            <a:pPr algn="ctr"/>
            <a:r>
              <a:rPr lang="fr-FR" sz="1200" dirty="0"/>
              <a:t>IM Route Book</a:t>
            </a:r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id="{4DF77DF7-004F-5CF4-437A-58DBA470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76" y="1681836"/>
            <a:ext cx="645647" cy="869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F5A5BFF1-303A-5678-5005-722C90729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76" y="3096727"/>
            <a:ext cx="645646" cy="884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50">
            <a:extLst>
              <a:ext uri="{FF2B5EF4-FFF2-40B4-BE49-F238E27FC236}">
                <a16:creationId xmlns:a16="http://schemas.microsoft.com/office/drawing/2014/main" id="{06CB3E0D-41EF-1C23-1494-438D311BA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776" y="4447845"/>
            <a:ext cx="645646" cy="898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D2E29676-EB4C-30B8-2B61-842D78FCA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776" y="5701299"/>
            <a:ext cx="566725" cy="802238"/>
          </a:xfrm>
          <a:prstGeom prst="rect">
            <a:avLst/>
          </a:prstGeom>
        </p:spPr>
      </p:pic>
      <p:pic>
        <p:nvPicPr>
          <p:cNvPr id="25" name="Picture 8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18BF8ED9-8AD1-2FB5-633B-E8C6F299E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05" y="4374375"/>
            <a:ext cx="822930" cy="10708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2B055D5-3797-7B75-8EA6-7BB9E2D5A8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247" y="5636804"/>
            <a:ext cx="822930" cy="61294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F3DE5ED-E648-7EE0-86ED-2C09BB35EA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237"/>
          <a:stretch/>
        </p:blipFill>
        <p:spPr>
          <a:xfrm>
            <a:off x="7287146" y="6463090"/>
            <a:ext cx="1440000" cy="26958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9343D35-1E23-CC77-EAC3-07868A8138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658" r="43968" b="-1"/>
          <a:stretch/>
        </p:blipFill>
        <p:spPr>
          <a:xfrm>
            <a:off x="7296246" y="6316333"/>
            <a:ext cx="1440000" cy="194428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101AEF39-7B42-1DA0-E674-0C0512FA4610}"/>
              </a:ext>
            </a:extLst>
          </p:cNvPr>
          <p:cNvSpPr txBox="1"/>
          <p:nvPr/>
        </p:nvSpPr>
        <p:spPr>
          <a:xfrm>
            <a:off x="99320" y="1157011"/>
            <a:ext cx="24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rgbClr val="358BF3"/>
                </a:solidFill>
              </a:rPr>
              <a:t>IM Production System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BF4B621-617A-A4EC-AC06-952DA8F107F9}"/>
              </a:ext>
            </a:extLst>
          </p:cNvPr>
          <p:cNvSpPr txBox="1"/>
          <p:nvPr/>
        </p:nvSpPr>
        <p:spPr>
          <a:xfrm>
            <a:off x="3166872" y="1173322"/>
            <a:ext cx="25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rgbClr val="C00000"/>
                </a:solidFill>
              </a:rPr>
              <a:t>RU Production System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51EC3C0-AB99-4F74-A8F6-902B573CA635}"/>
              </a:ext>
            </a:extLst>
          </p:cNvPr>
          <p:cNvSpPr txBox="1"/>
          <p:nvPr/>
        </p:nvSpPr>
        <p:spPr>
          <a:xfrm>
            <a:off x="6172334" y="1173322"/>
            <a:ext cx="256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>
                    <a:lumMod val="50000"/>
                  </a:schemeClr>
                </a:solidFill>
              </a:rPr>
              <a:t>Common (RNE, ERA)</a:t>
            </a:r>
          </a:p>
        </p:txBody>
      </p:sp>
    </p:spTree>
    <p:extLst>
      <p:ext uri="{BB962C8B-B14F-4D97-AF65-F5344CB8AC3E}">
        <p14:creationId xmlns:p14="http://schemas.microsoft.com/office/powerpoint/2010/main" val="297051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2796" y="139834"/>
            <a:ext cx="7184003" cy="869982"/>
          </a:xfrm>
        </p:spPr>
        <p:txBody>
          <a:bodyPr/>
          <a:lstStyle/>
          <a:p>
            <a:pPr algn="l"/>
            <a:r>
              <a:rPr lang="fr-BE" sz="2800" b="1" dirty="0" err="1"/>
              <a:t>Combined</a:t>
            </a:r>
            <a:r>
              <a:rPr lang="fr-BE" sz="2800" b="1" dirty="0"/>
              <a:t> Transport – </a:t>
            </a:r>
            <a:r>
              <a:rPr lang="fr-BE" sz="2800" b="1" dirty="0" err="1"/>
              <a:t>Overview</a:t>
            </a:r>
            <a:r>
              <a:rPr lang="fr-BE" sz="2800" b="1" dirty="0"/>
              <a:t> </a:t>
            </a:r>
            <a:r>
              <a:rPr lang="fr-BE" sz="2800" b="1" dirty="0" err="1"/>
              <a:t>from</a:t>
            </a:r>
            <a:r>
              <a:rPr lang="fr-BE" sz="2800" b="1" dirty="0"/>
              <a:t> RU</a:t>
            </a:r>
            <a:endParaRPr lang="en-GB" sz="28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0400" y="6480523"/>
            <a:ext cx="2133600" cy="365125"/>
          </a:xfrm>
        </p:spPr>
        <p:txBody>
          <a:bodyPr/>
          <a:lstStyle/>
          <a:p>
            <a:fld id="{C5F193A9-94DC-4644-AEDC-27CC41B7CC0E}" type="slidenum">
              <a:rPr lang="de-DE" smtClean="0"/>
              <a:t>4</a:t>
            </a:fld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120CFC6-1F6B-314B-D7A5-442D4F993943}"/>
              </a:ext>
            </a:extLst>
          </p:cNvPr>
          <p:cNvSpPr/>
          <p:nvPr/>
        </p:nvSpPr>
        <p:spPr>
          <a:xfrm>
            <a:off x="1494306" y="5541850"/>
            <a:ext cx="1565031" cy="7825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67AD7C1-1AD7-8962-9256-E8D045CC608F}"/>
              </a:ext>
            </a:extLst>
          </p:cNvPr>
          <p:cNvSpPr/>
          <p:nvPr/>
        </p:nvSpPr>
        <p:spPr>
          <a:xfrm>
            <a:off x="1289991" y="1967557"/>
            <a:ext cx="6314590" cy="33913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6EDFE8C5-3261-A8E3-A2E4-432F2137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43" y="4294474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F54FD22-D1D4-A6C5-FF9B-A7071183A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18" y="4294474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3552F873-486C-DCFA-3E7A-69BB594FE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68" y="4294474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587FF02F-E8EB-644E-B8CF-06C53B84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93" y="4294474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2">
            <a:extLst>
              <a:ext uri="{FF2B5EF4-FFF2-40B4-BE49-F238E27FC236}">
                <a16:creationId xmlns:a16="http://schemas.microsoft.com/office/drawing/2014/main" id="{3FF06361-7065-EEA5-3DE0-B5B2EC8AA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043" y="3903770"/>
            <a:ext cx="1079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x-none" dirty="0">
                <a:latin typeface="+mn-lt"/>
              </a:rPr>
              <a:t>Origin RU</a:t>
            </a:r>
          </a:p>
        </p:txBody>
      </p:sp>
      <p:sp>
        <p:nvSpPr>
          <p:cNvPr id="19" name="Textfeld 14">
            <a:extLst>
              <a:ext uri="{FF2B5EF4-FFF2-40B4-BE49-F238E27FC236}">
                <a16:creationId xmlns:a16="http://schemas.microsoft.com/office/drawing/2014/main" id="{EE8A9836-EF42-2299-9A85-718E91AA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555" y="3903770"/>
            <a:ext cx="1589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x-none">
                <a:latin typeface="+mn-lt"/>
              </a:rPr>
              <a:t>Destination RU</a:t>
            </a:r>
          </a:p>
        </p:txBody>
      </p:sp>
      <p:sp>
        <p:nvSpPr>
          <p:cNvPr id="20" name="Textfeld 15">
            <a:extLst>
              <a:ext uri="{FF2B5EF4-FFF2-40B4-BE49-F238E27FC236}">
                <a16:creationId xmlns:a16="http://schemas.microsoft.com/office/drawing/2014/main" id="{B173CC7F-DB23-C4C3-5F35-36AF77C23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368" y="3904326"/>
            <a:ext cx="1193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x-none" dirty="0">
                <a:latin typeface="+mn-lt"/>
              </a:rPr>
              <a:t>Transit RU</a:t>
            </a:r>
            <a:r>
              <a:rPr lang="de-DE" altLang="x-none" sz="900" dirty="0">
                <a:latin typeface="+mn-lt"/>
              </a:rPr>
              <a:t>1</a:t>
            </a:r>
          </a:p>
        </p:txBody>
      </p:sp>
      <p:sp>
        <p:nvSpPr>
          <p:cNvPr id="21" name="Textfeld 16">
            <a:extLst>
              <a:ext uri="{FF2B5EF4-FFF2-40B4-BE49-F238E27FC236}">
                <a16:creationId xmlns:a16="http://schemas.microsoft.com/office/drawing/2014/main" id="{215B8B14-5DA2-4EF4-9075-7A4FA7E7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693" y="3903770"/>
            <a:ext cx="12027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x-none">
                <a:latin typeface="+mn-lt"/>
              </a:rPr>
              <a:t>Transit RU</a:t>
            </a:r>
            <a:r>
              <a:rPr lang="de-DE" altLang="x-none" sz="1000">
                <a:latin typeface="+mn-lt"/>
              </a:rPr>
              <a:t>n</a:t>
            </a:r>
          </a:p>
        </p:txBody>
      </p:sp>
      <p:sp>
        <p:nvSpPr>
          <p:cNvPr id="22" name="Bogen 17">
            <a:extLst>
              <a:ext uri="{FF2B5EF4-FFF2-40B4-BE49-F238E27FC236}">
                <a16:creationId xmlns:a16="http://schemas.microsoft.com/office/drawing/2014/main" id="{BE7A472C-5DF8-6AAD-9C91-F0B16E7AAE86}"/>
              </a:ext>
            </a:extLst>
          </p:cNvPr>
          <p:cNvSpPr/>
          <p:nvPr/>
        </p:nvSpPr>
        <p:spPr>
          <a:xfrm rot="16200000">
            <a:off x="2630211" y="4006343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23" name="Bogen 18">
            <a:extLst>
              <a:ext uri="{FF2B5EF4-FFF2-40B4-BE49-F238E27FC236}">
                <a16:creationId xmlns:a16="http://schemas.microsoft.com/office/drawing/2014/main" id="{C632B2FE-8607-4C7F-1AD2-B411A892A36F}"/>
              </a:ext>
            </a:extLst>
          </p:cNvPr>
          <p:cNvSpPr/>
          <p:nvPr/>
        </p:nvSpPr>
        <p:spPr>
          <a:xfrm rot="16200000">
            <a:off x="4214536" y="4006343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24" name="Bogen 19">
            <a:extLst>
              <a:ext uri="{FF2B5EF4-FFF2-40B4-BE49-F238E27FC236}">
                <a16:creationId xmlns:a16="http://schemas.microsoft.com/office/drawing/2014/main" id="{DA80D540-A035-FD67-CBC4-CE0374BEDE1F}"/>
              </a:ext>
            </a:extLst>
          </p:cNvPr>
          <p:cNvSpPr/>
          <p:nvPr/>
        </p:nvSpPr>
        <p:spPr>
          <a:xfrm rot="16200000">
            <a:off x="5798861" y="4006343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25" name="Bogen 20">
            <a:extLst>
              <a:ext uri="{FF2B5EF4-FFF2-40B4-BE49-F238E27FC236}">
                <a16:creationId xmlns:a16="http://schemas.microsoft.com/office/drawing/2014/main" id="{39287A3B-51AA-1410-B3DE-2E11A1C601A9}"/>
              </a:ext>
            </a:extLst>
          </p:cNvPr>
          <p:cNvSpPr/>
          <p:nvPr/>
        </p:nvSpPr>
        <p:spPr>
          <a:xfrm rot="5400000">
            <a:off x="2630211" y="4222243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26" name="Bogen 21">
            <a:extLst>
              <a:ext uri="{FF2B5EF4-FFF2-40B4-BE49-F238E27FC236}">
                <a16:creationId xmlns:a16="http://schemas.microsoft.com/office/drawing/2014/main" id="{DD0FFC8A-4F9A-26F5-A3CB-08FCDDAC5DFF}"/>
              </a:ext>
            </a:extLst>
          </p:cNvPr>
          <p:cNvSpPr/>
          <p:nvPr/>
        </p:nvSpPr>
        <p:spPr>
          <a:xfrm rot="5400000">
            <a:off x="4214536" y="4222243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27" name="Bogen 22">
            <a:extLst>
              <a:ext uri="{FF2B5EF4-FFF2-40B4-BE49-F238E27FC236}">
                <a16:creationId xmlns:a16="http://schemas.microsoft.com/office/drawing/2014/main" id="{CA8AAFB7-92C7-B8E0-23B3-5B61A3DEE47B}"/>
              </a:ext>
            </a:extLst>
          </p:cNvPr>
          <p:cNvSpPr/>
          <p:nvPr/>
        </p:nvSpPr>
        <p:spPr>
          <a:xfrm rot="5400000">
            <a:off x="5798861" y="4222243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34" name="Textfeld 30">
            <a:extLst>
              <a:ext uri="{FF2B5EF4-FFF2-40B4-BE49-F238E27FC236}">
                <a16:creationId xmlns:a16="http://schemas.microsoft.com/office/drawing/2014/main" id="{9E99F909-5729-2E3E-FFE1-0F68EC3E658C}"/>
              </a:ext>
            </a:extLst>
          </p:cNvPr>
          <p:cNvSpPr txBox="1"/>
          <p:nvPr/>
        </p:nvSpPr>
        <p:spPr>
          <a:xfrm>
            <a:off x="7836677" y="3672349"/>
            <a:ext cx="101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Last </a:t>
            </a:r>
            <a:r>
              <a:rPr lang="de-DE" dirty="0" err="1"/>
              <a:t>mile</a:t>
            </a:r>
            <a:endParaRPr lang="de-DE" dirty="0"/>
          </a:p>
        </p:txBody>
      </p:sp>
      <p:sp>
        <p:nvSpPr>
          <p:cNvPr id="35" name="Textfeld 30">
            <a:extLst>
              <a:ext uri="{FF2B5EF4-FFF2-40B4-BE49-F238E27FC236}">
                <a16:creationId xmlns:a16="http://schemas.microsoft.com/office/drawing/2014/main" id="{3AF86479-06C1-1C92-6AEE-7B880B60099A}"/>
              </a:ext>
            </a:extLst>
          </p:cNvPr>
          <p:cNvSpPr txBox="1"/>
          <p:nvPr/>
        </p:nvSpPr>
        <p:spPr>
          <a:xfrm>
            <a:off x="247845" y="3523946"/>
            <a:ext cx="104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First </a:t>
            </a:r>
            <a:r>
              <a:rPr lang="de-DE" dirty="0" err="1"/>
              <a:t>mile</a:t>
            </a:r>
            <a:endParaRPr lang="de-DE" dirty="0"/>
          </a:p>
        </p:txBody>
      </p:sp>
      <p:pic>
        <p:nvPicPr>
          <p:cNvPr id="36" name="Picture 5">
            <a:extLst>
              <a:ext uri="{FF2B5EF4-FFF2-40B4-BE49-F238E27FC236}">
                <a16:creationId xmlns:a16="http://schemas.microsoft.com/office/drawing/2014/main" id="{7DA5F703-DB51-4F85-53E9-D16C2D364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94" y="5739239"/>
            <a:ext cx="988805" cy="413726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B2F08BA4-E500-BDDF-8613-88B4EB0F2C65}"/>
              </a:ext>
            </a:extLst>
          </p:cNvPr>
          <p:cNvSpPr txBox="1"/>
          <p:nvPr/>
        </p:nvSpPr>
        <p:spPr>
          <a:xfrm>
            <a:off x="3113283" y="2075089"/>
            <a:ext cx="27672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RU </a:t>
            </a:r>
            <a:r>
              <a:rPr lang="fr-FR" dirty="0" err="1"/>
              <a:t>Contractual</a:t>
            </a:r>
            <a:r>
              <a:rPr lang="fr-FR" dirty="0"/>
              <a:t> Carrier</a:t>
            </a:r>
            <a:endParaRPr lang="en-US" dirty="0"/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1B2805FF-6E69-E9E9-80C9-F2CE3F673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747" y="5496328"/>
            <a:ext cx="906515" cy="36345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FC203FD-E588-AFFF-8DEF-F9C335990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640" y="5970830"/>
            <a:ext cx="1487529" cy="284433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C0F3B905-E862-8FDE-7484-2D07C9502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135" y="6366314"/>
            <a:ext cx="788830" cy="284434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FFE0E89B-9D13-418E-4DCF-DE70080DE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3258" y="5486836"/>
            <a:ext cx="1361119" cy="965332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790F94A2-4EEC-76AA-0D7F-0A7DA3C2E565}"/>
              </a:ext>
            </a:extLst>
          </p:cNvPr>
          <p:cNvSpPr txBox="1"/>
          <p:nvPr/>
        </p:nvSpPr>
        <p:spPr>
          <a:xfrm>
            <a:off x="1481920" y="2737037"/>
            <a:ext cx="995864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bg1"/>
                </a:solidFill>
              </a:rPr>
              <a:t>Operator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of Rail Service Facility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78BCE7B-BB01-C358-ABD0-6781F3D0A3D2}"/>
              </a:ext>
            </a:extLst>
          </p:cNvPr>
          <p:cNvSpPr txBox="1"/>
          <p:nvPr/>
        </p:nvSpPr>
        <p:spPr>
          <a:xfrm>
            <a:off x="3126618" y="2737037"/>
            <a:ext cx="995864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bg1"/>
                </a:solidFill>
              </a:rPr>
              <a:t>Operator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of Rail Service Facility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7EC3220-2456-31C2-11EB-73E4A32641DD}"/>
              </a:ext>
            </a:extLst>
          </p:cNvPr>
          <p:cNvSpPr txBox="1"/>
          <p:nvPr/>
        </p:nvSpPr>
        <p:spPr>
          <a:xfrm>
            <a:off x="4671122" y="2737037"/>
            <a:ext cx="995864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bg1"/>
                </a:solidFill>
              </a:rPr>
              <a:t>Operator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of Rail Service Facility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E1969FF-9B39-C729-3C6F-4BC3D263EEDE}"/>
              </a:ext>
            </a:extLst>
          </p:cNvPr>
          <p:cNvSpPr txBox="1"/>
          <p:nvPr/>
        </p:nvSpPr>
        <p:spPr>
          <a:xfrm>
            <a:off x="6243817" y="2737037"/>
            <a:ext cx="995864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chemeClr val="bg1"/>
                </a:solidFill>
              </a:rPr>
              <a:t>Operator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of Rail Service Facility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07FAE76B-9C59-E208-14B7-92BB66F4A0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60" y="3140870"/>
            <a:ext cx="673876" cy="350175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CC8EFCB7-71AC-DA6D-3CB4-95DFB66EC1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4006" y="3236806"/>
            <a:ext cx="1016834" cy="3693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5485FDB-FF76-1FE5-CA21-2270A0B8BF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377" y="3888278"/>
            <a:ext cx="1005406" cy="3693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C4BA00-43A4-A13F-66A1-F0A685EA8E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4006" y="4051117"/>
            <a:ext cx="993721" cy="35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2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2796" y="139834"/>
            <a:ext cx="7184003" cy="869982"/>
          </a:xfrm>
        </p:spPr>
        <p:txBody>
          <a:bodyPr/>
          <a:lstStyle/>
          <a:p>
            <a:pPr algn="l"/>
            <a:r>
              <a:rPr lang="fr-BE" sz="2800" b="1" dirty="0"/>
              <a:t>High data </a:t>
            </a:r>
            <a:r>
              <a:rPr lang="fr-BE" sz="2800" b="1" dirty="0" err="1"/>
              <a:t>quality</a:t>
            </a:r>
            <a:r>
              <a:rPr lang="fr-BE" sz="2800" b="1" dirty="0"/>
              <a:t> and </a:t>
            </a:r>
            <a:r>
              <a:rPr lang="fr-BE" sz="2800" b="1" dirty="0" err="1"/>
              <a:t>availability</a:t>
            </a:r>
            <a:r>
              <a:rPr lang="fr-BE" sz="2800" b="1" dirty="0"/>
              <a:t> as key enabler for </a:t>
            </a:r>
            <a:r>
              <a:rPr lang="fr-BE" sz="2800" b="1" dirty="0" err="1"/>
              <a:t>competitive</a:t>
            </a:r>
            <a:r>
              <a:rPr lang="fr-BE" sz="2800" b="1" dirty="0"/>
              <a:t> rail </a:t>
            </a:r>
            <a:r>
              <a:rPr lang="fr-BE" sz="2800" b="1" dirty="0" err="1"/>
              <a:t>freight</a:t>
            </a:r>
            <a:r>
              <a:rPr lang="fr-BE" sz="2800" b="1" dirty="0"/>
              <a:t> transport services</a:t>
            </a:r>
            <a:endParaRPr lang="en-GB" sz="28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0400" y="6480523"/>
            <a:ext cx="2133600" cy="365125"/>
          </a:xfrm>
        </p:spPr>
        <p:txBody>
          <a:bodyPr/>
          <a:lstStyle/>
          <a:p>
            <a:fld id="{C5F193A9-94DC-4644-AEDC-27CC41B7CC0E}" type="slidenum">
              <a:rPr lang="de-DE" smtClean="0"/>
              <a:t>5</a:t>
            </a:fld>
            <a:endParaRPr lang="de-DE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1621B2-5627-F7D8-08F7-4DDAEFCC8EC5}"/>
              </a:ext>
            </a:extLst>
          </p:cNvPr>
          <p:cNvSpPr txBox="1">
            <a:spLocks/>
          </p:cNvSpPr>
          <p:nvPr/>
        </p:nvSpPr>
        <p:spPr>
          <a:xfrm>
            <a:off x="202788" y="4297413"/>
            <a:ext cx="3996696" cy="170816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Customer expectations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High reliability/adherence to committed delivery time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High transparency (e.g., location, ETA) and proactive management by RUs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Competitive cost (high asset utilization)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B47C12-2EDA-708C-650C-42F13E8AA2E0}"/>
              </a:ext>
            </a:extLst>
          </p:cNvPr>
          <p:cNvSpPr txBox="1">
            <a:spLocks/>
          </p:cNvSpPr>
          <p:nvPr/>
        </p:nvSpPr>
        <p:spPr>
          <a:xfrm>
            <a:off x="5257874" y="4324843"/>
            <a:ext cx="3288926" cy="12834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558" indent="-228558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67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90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07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23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39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5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71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88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Requirements on data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High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data availability and quality for all players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in the rail freight ecosystem to manage business in a such a way as to meet customer expectations</a:t>
            </a:r>
          </a:p>
        </p:txBody>
      </p:sp>
      <p:sp>
        <p:nvSpPr>
          <p:cNvPr id="10" name="Pfeil: Chevron 3">
            <a:extLst>
              <a:ext uri="{FF2B5EF4-FFF2-40B4-BE49-F238E27FC236}">
                <a16:creationId xmlns:a16="http://schemas.microsoft.com/office/drawing/2014/main" id="{092681FA-D08F-28C0-ECEF-D027C445F72D}"/>
              </a:ext>
            </a:extLst>
          </p:cNvPr>
          <p:cNvSpPr/>
          <p:nvPr/>
        </p:nvSpPr>
        <p:spPr>
          <a:xfrm>
            <a:off x="4323932" y="4524608"/>
            <a:ext cx="315310" cy="1338828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echteck 13">
            <a:extLst>
              <a:ext uri="{FF2B5EF4-FFF2-40B4-BE49-F238E27FC236}">
                <a16:creationId xmlns:a16="http://schemas.microsoft.com/office/drawing/2014/main" id="{C643130A-7A89-FBB0-CCD4-1328CD881D58}"/>
              </a:ext>
            </a:extLst>
          </p:cNvPr>
          <p:cNvSpPr/>
          <p:nvPr/>
        </p:nvSpPr>
        <p:spPr>
          <a:xfrm>
            <a:off x="164385" y="1772621"/>
            <a:ext cx="8840152" cy="2212521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feil: Chevron 185">
            <a:extLst>
              <a:ext uri="{FF2B5EF4-FFF2-40B4-BE49-F238E27FC236}">
                <a16:creationId xmlns:a16="http://schemas.microsoft.com/office/drawing/2014/main" id="{7011C481-D650-CD55-46EE-B81D10EAA397}"/>
              </a:ext>
            </a:extLst>
          </p:cNvPr>
          <p:cNvSpPr/>
          <p:nvPr/>
        </p:nvSpPr>
        <p:spPr>
          <a:xfrm>
            <a:off x="1065227" y="2950020"/>
            <a:ext cx="152562" cy="543682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60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grpSp>
        <p:nvGrpSpPr>
          <p:cNvPr id="28" name="Gruppieren 4">
            <a:extLst>
              <a:ext uri="{FF2B5EF4-FFF2-40B4-BE49-F238E27FC236}">
                <a16:creationId xmlns:a16="http://schemas.microsoft.com/office/drawing/2014/main" id="{DFC952F5-9AF8-32C8-AF38-C90B7079F1B5}"/>
              </a:ext>
            </a:extLst>
          </p:cNvPr>
          <p:cNvGrpSpPr/>
          <p:nvPr/>
        </p:nvGrpSpPr>
        <p:grpSpPr>
          <a:xfrm>
            <a:off x="242204" y="1881486"/>
            <a:ext cx="7958436" cy="1998579"/>
            <a:chOff x="744766" y="1972169"/>
            <a:chExt cx="9147336" cy="1998579"/>
          </a:xfrm>
        </p:grpSpPr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B57D381C-ECBC-1F4E-50BF-8DACF12D8E52}"/>
                </a:ext>
              </a:extLst>
            </p:cNvPr>
            <p:cNvSpPr txBox="1">
              <a:spLocks/>
            </p:cNvSpPr>
            <p:nvPr/>
          </p:nvSpPr>
          <p:spPr>
            <a:xfrm>
              <a:off x="744766" y="1972169"/>
              <a:ext cx="9147336" cy="22099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228558" indent="-228558" algn="l" defTabSz="9142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67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790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99907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023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139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25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71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488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600" b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Arial"/>
                </a:rPr>
                <a:t>Complex transport chains with large number of shipments on high number of O/Ds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endParaRPr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85E070D8-72E8-EFE9-A633-0911A70AA7FC}"/>
                </a:ext>
              </a:extLst>
            </p:cNvPr>
            <p:cNvSpPr txBox="1">
              <a:spLocks/>
            </p:cNvSpPr>
            <p:nvPr/>
          </p:nvSpPr>
          <p:spPr>
            <a:xfrm>
              <a:off x="8761869" y="2535670"/>
              <a:ext cx="934620" cy="2215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228558" indent="-228558" algn="l" defTabSz="9142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67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790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99907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023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139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25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71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488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1600" dirty="0">
                  <a:latin typeface="+mn-lt"/>
                  <a:cs typeface="Arial"/>
                </a:rPr>
                <a:t>Terminal</a:t>
              </a: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1F0C9507-16DB-AC69-676B-A9DE3BFEA0AF}"/>
                </a:ext>
              </a:extLst>
            </p:cNvPr>
            <p:cNvSpPr txBox="1">
              <a:spLocks/>
            </p:cNvSpPr>
            <p:nvPr/>
          </p:nvSpPr>
          <p:spPr>
            <a:xfrm>
              <a:off x="1939074" y="2507209"/>
              <a:ext cx="444132" cy="2215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228558" indent="-228558" algn="l" defTabSz="9142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67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790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99907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023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139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25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71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488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1600" dirty="0">
                  <a:latin typeface="+mn-lt"/>
                  <a:cs typeface="Arial"/>
                </a:rPr>
                <a:t>Port</a:t>
              </a:r>
            </a:p>
          </p:txBody>
        </p:sp>
        <p:sp>
          <p:nvSpPr>
            <p:cNvPr id="52" name="Rechteck 35">
              <a:extLst>
                <a:ext uri="{FF2B5EF4-FFF2-40B4-BE49-F238E27FC236}">
                  <a16:creationId xmlns:a16="http://schemas.microsoft.com/office/drawing/2014/main" id="{6DCA2273-FCDD-EDC6-C179-748A4F406204}"/>
                </a:ext>
              </a:extLst>
            </p:cNvPr>
            <p:cNvSpPr/>
            <p:nvPr/>
          </p:nvSpPr>
          <p:spPr>
            <a:xfrm>
              <a:off x="1900856" y="2743195"/>
              <a:ext cx="520567" cy="54939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Bogen 42">
              <a:extLst>
                <a:ext uri="{FF2B5EF4-FFF2-40B4-BE49-F238E27FC236}">
                  <a16:creationId xmlns:a16="http://schemas.microsoft.com/office/drawing/2014/main" id="{F7B75ECC-2EA2-FAEE-F4A1-ADD5C148CDF0}"/>
                </a:ext>
              </a:extLst>
            </p:cNvPr>
            <p:cNvSpPr/>
            <p:nvPr/>
          </p:nvSpPr>
          <p:spPr>
            <a:xfrm>
              <a:off x="2111678" y="2834583"/>
              <a:ext cx="98923" cy="102870"/>
            </a:xfrm>
            <a:prstGeom prst="arc">
              <a:avLst>
                <a:gd name="adj1" fmla="val 15357825"/>
                <a:gd name="adj2" fmla="val 11111666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0" name="Gerader Verbinder 49">
              <a:extLst>
                <a:ext uri="{FF2B5EF4-FFF2-40B4-BE49-F238E27FC236}">
                  <a16:creationId xmlns:a16="http://schemas.microsoft.com/office/drawing/2014/main" id="{660D5C77-C4AD-DC49-B478-3D3AF34497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3798" y="2743195"/>
              <a:ext cx="0" cy="1099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hteck 54">
              <a:extLst>
                <a:ext uri="{FF2B5EF4-FFF2-40B4-BE49-F238E27FC236}">
                  <a16:creationId xmlns:a16="http://schemas.microsoft.com/office/drawing/2014/main" id="{AC9EBC56-1902-2F50-4001-1226DEAA3F29}"/>
                </a:ext>
              </a:extLst>
            </p:cNvPr>
            <p:cNvSpPr/>
            <p:nvPr/>
          </p:nvSpPr>
          <p:spPr>
            <a:xfrm>
              <a:off x="8933152" y="2743195"/>
              <a:ext cx="520567" cy="54939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Bogen 55">
              <a:extLst>
                <a:ext uri="{FF2B5EF4-FFF2-40B4-BE49-F238E27FC236}">
                  <a16:creationId xmlns:a16="http://schemas.microsoft.com/office/drawing/2014/main" id="{C1AC8CF8-85B7-1D6B-D962-CCB4DC9DE3DF}"/>
                </a:ext>
              </a:extLst>
            </p:cNvPr>
            <p:cNvSpPr/>
            <p:nvPr/>
          </p:nvSpPr>
          <p:spPr>
            <a:xfrm>
              <a:off x="9108749" y="2856153"/>
              <a:ext cx="98923" cy="102870"/>
            </a:xfrm>
            <a:prstGeom prst="arc">
              <a:avLst>
                <a:gd name="adj1" fmla="val 15357825"/>
                <a:gd name="adj2" fmla="val 11111666"/>
              </a:avLst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4" name="Gerader Verbinder 56">
              <a:extLst>
                <a:ext uri="{FF2B5EF4-FFF2-40B4-BE49-F238E27FC236}">
                  <a16:creationId xmlns:a16="http://schemas.microsoft.com/office/drawing/2014/main" id="{C91E46DC-C56F-2C65-8333-A6A22ADC58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4837" y="2728808"/>
              <a:ext cx="0" cy="1099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29">
              <a:extLst>
                <a:ext uri="{FF2B5EF4-FFF2-40B4-BE49-F238E27FC236}">
                  <a16:creationId xmlns:a16="http://schemas.microsoft.com/office/drawing/2014/main" id="{103E5AA3-84BD-BE7B-113F-11D197C44131}"/>
                </a:ext>
              </a:extLst>
            </p:cNvPr>
            <p:cNvCxnSpPr>
              <a:cxnSpLocks/>
            </p:cNvCxnSpPr>
            <p:nvPr/>
          </p:nvCxnSpPr>
          <p:spPr>
            <a:xfrm>
              <a:off x="1900856" y="3292595"/>
              <a:ext cx="7795633" cy="1046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uppieren 19">
              <a:extLst>
                <a:ext uri="{FF2B5EF4-FFF2-40B4-BE49-F238E27FC236}">
                  <a16:creationId xmlns:a16="http://schemas.microsoft.com/office/drawing/2014/main" id="{B9821DF4-C145-090C-0BDC-100A6741B460}"/>
                </a:ext>
              </a:extLst>
            </p:cNvPr>
            <p:cNvGrpSpPr/>
            <p:nvPr/>
          </p:nvGrpSpPr>
          <p:grpSpPr>
            <a:xfrm>
              <a:off x="1900856" y="3433810"/>
              <a:ext cx="7600385" cy="536938"/>
              <a:chOff x="1419216" y="3433810"/>
              <a:chExt cx="7970395" cy="536938"/>
            </a:xfrm>
          </p:grpSpPr>
          <p:sp>
            <p:nvSpPr>
              <p:cNvPr id="76" name="Rechteck 23">
                <a:extLst>
                  <a:ext uri="{FF2B5EF4-FFF2-40B4-BE49-F238E27FC236}">
                    <a16:creationId xmlns:a16="http://schemas.microsoft.com/office/drawing/2014/main" id="{1B43E98B-2061-84DA-636C-32E3CFAEC113}"/>
                  </a:ext>
                </a:extLst>
              </p:cNvPr>
              <p:cNvSpPr/>
              <p:nvPr/>
            </p:nvSpPr>
            <p:spPr>
              <a:xfrm>
                <a:off x="1419216" y="3433810"/>
                <a:ext cx="1038560" cy="221599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6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RU 1</a:t>
                </a:r>
              </a:p>
            </p:txBody>
          </p:sp>
          <p:sp>
            <p:nvSpPr>
              <p:cNvPr id="77" name="Rechteck 33">
                <a:extLst>
                  <a:ext uri="{FF2B5EF4-FFF2-40B4-BE49-F238E27FC236}">
                    <a16:creationId xmlns:a16="http://schemas.microsoft.com/office/drawing/2014/main" id="{29B70A98-DF14-D272-C03D-7E56C6C7C916}"/>
                  </a:ext>
                </a:extLst>
              </p:cNvPr>
              <p:cNvSpPr/>
              <p:nvPr/>
            </p:nvSpPr>
            <p:spPr>
              <a:xfrm>
                <a:off x="1419216" y="3749148"/>
                <a:ext cx="519280" cy="221599"/>
              </a:xfrm>
              <a:prstGeom prst="rect">
                <a:avLst/>
              </a:prstGeom>
              <a:solidFill>
                <a:srgbClr val="358BF3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6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Port</a:t>
                </a:r>
              </a:p>
            </p:txBody>
          </p:sp>
          <p:sp>
            <p:nvSpPr>
              <p:cNvPr id="78" name="Rechteck 57">
                <a:extLst>
                  <a:ext uri="{FF2B5EF4-FFF2-40B4-BE49-F238E27FC236}">
                    <a16:creationId xmlns:a16="http://schemas.microsoft.com/office/drawing/2014/main" id="{F8FA0A42-1FBF-AF42-7F67-F6F49AC52FBA}"/>
                  </a:ext>
                </a:extLst>
              </p:cNvPr>
              <p:cNvSpPr/>
              <p:nvPr/>
            </p:nvSpPr>
            <p:spPr>
              <a:xfrm>
                <a:off x="2542230" y="3433810"/>
                <a:ext cx="3451258" cy="221599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6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RU 2</a:t>
                </a:r>
              </a:p>
            </p:txBody>
          </p:sp>
          <p:sp>
            <p:nvSpPr>
              <p:cNvPr id="79" name="Rechteck 58">
                <a:extLst>
                  <a:ext uri="{FF2B5EF4-FFF2-40B4-BE49-F238E27FC236}">
                    <a16:creationId xmlns:a16="http://schemas.microsoft.com/office/drawing/2014/main" id="{2ADF3B9D-EE38-97B9-8AD7-F9E1E9CBE288}"/>
                  </a:ext>
                </a:extLst>
              </p:cNvPr>
              <p:cNvSpPr/>
              <p:nvPr/>
            </p:nvSpPr>
            <p:spPr>
              <a:xfrm>
                <a:off x="6100727" y="3433810"/>
                <a:ext cx="3277841" cy="221599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6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RU 3</a:t>
                </a:r>
              </a:p>
            </p:txBody>
          </p:sp>
          <p:sp>
            <p:nvSpPr>
              <p:cNvPr id="80" name="Rechteck 60">
                <a:extLst>
                  <a:ext uri="{FF2B5EF4-FFF2-40B4-BE49-F238E27FC236}">
                    <a16:creationId xmlns:a16="http://schemas.microsoft.com/office/drawing/2014/main" id="{9B49989F-69C4-030B-B722-10345B4633D8}"/>
                  </a:ext>
                </a:extLst>
              </p:cNvPr>
              <p:cNvSpPr/>
              <p:nvPr/>
            </p:nvSpPr>
            <p:spPr>
              <a:xfrm>
                <a:off x="2020763" y="3725342"/>
                <a:ext cx="3972725" cy="245406"/>
              </a:xfrm>
              <a:prstGeom prst="rect">
                <a:avLst/>
              </a:prstGeom>
              <a:solidFill>
                <a:srgbClr val="358BF3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6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IM 1</a:t>
                </a:r>
              </a:p>
            </p:txBody>
          </p:sp>
          <p:sp>
            <p:nvSpPr>
              <p:cNvPr id="81" name="Rechteck 61">
                <a:extLst>
                  <a:ext uri="{FF2B5EF4-FFF2-40B4-BE49-F238E27FC236}">
                    <a16:creationId xmlns:a16="http://schemas.microsoft.com/office/drawing/2014/main" id="{CCCC2237-8869-885A-5A9D-582C4E9F83B2}"/>
                  </a:ext>
                </a:extLst>
              </p:cNvPr>
              <p:cNvSpPr/>
              <p:nvPr/>
            </p:nvSpPr>
            <p:spPr>
              <a:xfrm>
                <a:off x="6103693" y="3725342"/>
                <a:ext cx="1995526" cy="245405"/>
              </a:xfrm>
              <a:prstGeom prst="rect">
                <a:avLst/>
              </a:prstGeom>
              <a:solidFill>
                <a:srgbClr val="358BF3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6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IM 2</a:t>
                </a:r>
              </a:p>
            </p:txBody>
          </p:sp>
          <p:sp>
            <p:nvSpPr>
              <p:cNvPr id="82" name="Rechteck 62">
                <a:extLst>
                  <a:ext uri="{FF2B5EF4-FFF2-40B4-BE49-F238E27FC236}">
                    <a16:creationId xmlns:a16="http://schemas.microsoft.com/office/drawing/2014/main" id="{B0CC5B50-41F5-B4E9-D46D-C608182FE3BC}"/>
                  </a:ext>
                </a:extLst>
              </p:cNvPr>
              <p:cNvSpPr/>
              <p:nvPr/>
            </p:nvSpPr>
            <p:spPr>
              <a:xfrm>
                <a:off x="8236885" y="3727164"/>
                <a:ext cx="1152726" cy="221599"/>
              </a:xfrm>
              <a:prstGeom prst="rect">
                <a:avLst/>
              </a:prstGeom>
              <a:solidFill>
                <a:srgbClr val="358BF3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60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IM 3</a:t>
                </a:r>
              </a:p>
            </p:txBody>
          </p:sp>
        </p:grp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16DA3E43-B224-ADFD-C2FC-535FD09C1B33}"/>
                </a:ext>
              </a:extLst>
            </p:cNvPr>
            <p:cNvSpPr txBox="1">
              <a:spLocks/>
            </p:cNvSpPr>
            <p:nvPr/>
          </p:nvSpPr>
          <p:spPr>
            <a:xfrm>
              <a:off x="4963641" y="2580974"/>
              <a:ext cx="1217793" cy="22159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228558" indent="-228558" algn="l" defTabSz="9142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67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790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99907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023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139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25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71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488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1600" dirty="0">
                  <a:latin typeface="+mn-lt"/>
                  <a:cs typeface="Arial"/>
                </a:rPr>
                <a:t>Shipment</a:t>
              </a:r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F1722190-8158-9FA6-7266-3EF8784B408F}"/>
                </a:ext>
              </a:extLst>
            </p:cNvPr>
            <p:cNvSpPr txBox="1">
              <a:spLocks/>
            </p:cNvSpPr>
            <p:nvPr/>
          </p:nvSpPr>
          <p:spPr>
            <a:xfrm>
              <a:off x="2663482" y="2778751"/>
              <a:ext cx="1468870" cy="44319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228558" indent="-228558" algn="l" defTabSz="9142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67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790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99907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023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139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25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71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488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600" dirty="0">
                  <a:latin typeface="+mn-lt"/>
                  <a:cs typeface="Arial"/>
                </a:rPr>
                <a:t>Wagon </a:t>
              </a:r>
            </a:p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GB" sz="1600" dirty="0">
                  <a:latin typeface="+mn-lt"/>
                  <a:cs typeface="Arial"/>
                </a:rPr>
                <a:t>keeper</a:t>
              </a:r>
            </a:p>
          </p:txBody>
        </p:sp>
        <p:pic>
          <p:nvPicPr>
            <p:cNvPr id="69" name="Grafik 66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5DCB53B5-DA9E-6C4C-8F6B-32D3D53D79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6190" y="2886018"/>
              <a:ext cx="747923" cy="374894"/>
            </a:xfrm>
            <a:prstGeom prst="rect">
              <a:avLst/>
            </a:prstGeom>
          </p:spPr>
        </p:pic>
        <p:pic>
          <p:nvPicPr>
            <p:cNvPr id="70" name="Grafik 67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6A5D67CA-EFC8-ABBE-D80D-C90BC1E61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4113" y="2886018"/>
              <a:ext cx="747923" cy="374894"/>
            </a:xfrm>
            <a:prstGeom prst="rect">
              <a:avLst/>
            </a:prstGeom>
          </p:spPr>
        </p:pic>
        <p:pic>
          <p:nvPicPr>
            <p:cNvPr id="71" name="Grafik 11" descr="Ein Bild, das Waffe, Zeichnung enthält.&#10;&#10;Automatisch generierte Beschreibung">
              <a:extLst>
                <a:ext uri="{FF2B5EF4-FFF2-40B4-BE49-F238E27FC236}">
                  <a16:creationId xmlns:a16="http://schemas.microsoft.com/office/drawing/2014/main" id="{A2DC2C05-7AEA-2672-3DBC-0E88900DA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2532" y="2818414"/>
              <a:ext cx="1217797" cy="458836"/>
            </a:xfrm>
            <a:prstGeom prst="rect">
              <a:avLst/>
            </a:prstGeom>
          </p:spPr>
        </p:pic>
        <p:sp>
          <p:nvSpPr>
            <p:cNvPr id="72" name="Wolke 39">
              <a:extLst>
                <a:ext uri="{FF2B5EF4-FFF2-40B4-BE49-F238E27FC236}">
                  <a16:creationId xmlns:a16="http://schemas.microsoft.com/office/drawing/2014/main" id="{AEC6F2F4-1347-A2B4-9115-1382481CF944}"/>
                </a:ext>
              </a:extLst>
            </p:cNvPr>
            <p:cNvSpPr/>
            <p:nvPr/>
          </p:nvSpPr>
          <p:spPr>
            <a:xfrm>
              <a:off x="7226667" y="2301805"/>
              <a:ext cx="1548222" cy="470354"/>
            </a:xfrm>
            <a:prstGeom prst="cloud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0090D4"/>
                </a:solidFill>
              </a:endParaRPr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A6C4FFA9-1E54-FB92-49E4-23160C26BA17}"/>
                </a:ext>
              </a:extLst>
            </p:cNvPr>
            <p:cNvSpPr txBox="1">
              <a:spLocks/>
            </p:cNvSpPr>
            <p:nvPr/>
          </p:nvSpPr>
          <p:spPr>
            <a:xfrm>
              <a:off x="7398685" y="2415104"/>
              <a:ext cx="1324967" cy="2215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>
              <a:lvl1pPr marL="228558" indent="-228558" algn="l" defTabSz="9142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67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790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99907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023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139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25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71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488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1600" dirty="0">
                  <a:solidFill>
                    <a:schemeClr val="accent3">
                      <a:lumMod val="75000"/>
                    </a:schemeClr>
                  </a:solidFill>
                  <a:latin typeface="+mn-lt"/>
                  <a:cs typeface="Arial"/>
                </a:rPr>
                <a:t>Authorities</a:t>
              </a:r>
            </a:p>
          </p:txBody>
        </p:sp>
        <p:pic>
          <p:nvPicPr>
            <p:cNvPr id="74" name="Grafik 202" descr="Fracht">
              <a:extLst>
                <a:ext uri="{FF2B5EF4-FFF2-40B4-BE49-F238E27FC236}">
                  <a16:creationId xmlns:a16="http://schemas.microsoft.com/office/drawing/2014/main" id="{B076154D-786F-F9AE-0546-4630F783D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80420" y="2933306"/>
              <a:ext cx="374007" cy="374007"/>
            </a:xfrm>
            <a:prstGeom prst="rect">
              <a:avLst/>
            </a:prstGeom>
          </p:spPr>
        </p:pic>
        <p:pic>
          <p:nvPicPr>
            <p:cNvPr id="75" name="Grafik 203" descr="LKW">
              <a:extLst>
                <a:ext uri="{FF2B5EF4-FFF2-40B4-BE49-F238E27FC236}">
                  <a16:creationId xmlns:a16="http://schemas.microsoft.com/office/drawing/2014/main" id="{22A65188-3218-9D86-8198-B145DB3D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20669" y="2978691"/>
              <a:ext cx="374006" cy="374007"/>
            </a:xfrm>
            <a:prstGeom prst="rect">
              <a:avLst/>
            </a:prstGeom>
          </p:spPr>
        </p:pic>
      </p:grpSp>
      <p:grpSp>
        <p:nvGrpSpPr>
          <p:cNvPr id="29" name="Gruppieren 245">
            <a:extLst>
              <a:ext uri="{FF2B5EF4-FFF2-40B4-BE49-F238E27FC236}">
                <a16:creationId xmlns:a16="http://schemas.microsoft.com/office/drawing/2014/main" id="{BA7C7C55-C237-4572-7A0B-0F7B0A4B9B52}"/>
              </a:ext>
            </a:extLst>
          </p:cNvPr>
          <p:cNvGrpSpPr/>
          <p:nvPr/>
        </p:nvGrpSpPr>
        <p:grpSpPr>
          <a:xfrm>
            <a:off x="378476" y="2922140"/>
            <a:ext cx="600779" cy="522886"/>
            <a:chOff x="451798" y="2352991"/>
            <a:chExt cx="1081590" cy="752405"/>
          </a:xfrm>
          <a:solidFill>
            <a:schemeClr val="tx1"/>
          </a:solidFill>
        </p:grpSpPr>
        <p:pic>
          <p:nvPicPr>
            <p:cNvPr id="42" name="Grafik 206" descr="Benutzer">
              <a:extLst>
                <a:ext uri="{FF2B5EF4-FFF2-40B4-BE49-F238E27FC236}">
                  <a16:creationId xmlns:a16="http://schemas.microsoft.com/office/drawing/2014/main" id="{17886496-30FC-49F6-7EAE-D64456942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9509" y="2452355"/>
              <a:ext cx="552906" cy="552906"/>
            </a:xfrm>
            <a:prstGeom prst="rect">
              <a:avLst/>
            </a:prstGeom>
          </p:spPr>
        </p:pic>
        <p:pic>
          <p:nvPicPr>
            <p:cNvPr id="43" name="Grafik 207" descr="Benutzer">
              <a:extLst>
                <a:ext uri="{FF2B5EF4-FFF2-40B4-BE49-F238E27FC236}">
                  <a16:creationId xmlns:a16="http://schemas.microsoft.com/office/drawing/2014/main" id="{13B9DDDB-EF61-EB85-7F14-8137D9E94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80482" y="2552490"/>
              <a:ext cx="552906" cy="552906"/>
            </a:xfrm>
            <a:prstGeom prst="rect">
              <a:avLst/>
            </a:prstGeom>
          </p:spPr>
        </p:pic>
        <p:pic>
          <p:nvPicPr>
            <p:cNvPr id="44" name="Grafik 244" descr="Benutzer">
              <a:extLst>
                <a:ext uri="{FF2B5EF4-FFF2-40B4-BE49-F238E27FC236}">
                  <a16:creationId xmlns:a16="http://schemas.microsoft.com/office/drawing/2014/main" id="{3F3419A9-235A-B80E-7183-A8AEDCE53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1798" y="2352991"/>
              <a:ext cx="552906" cy="552906"/>
            </a:xfrm>
            <a:prstGeom prst="rect">
              <a:avLst/>
            </a:prstGeom>
          </p:spPr>
        </p:pic>
        <p:pic>
          <p:nvPicPr>
            <p:cNvPr id="45" name="Grafik 205" descr="Benutzer">
              <a:extLst>
                <a:ext uri="{FF2B5EF4-FFF2-40B4-BE49-F238E27FC236}">
                  <a16:creationId xmlns:a16="http://schemas.microsoft.com/office/drawing/2014/main" id="{1435A0DE-D08E-C1CD-FFD8-5090E81DD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0381" y="2508961"/>
              <a:ext cx="552906" cy="552906"/>
            </a:xfrm>
            <a:prstGeom prst="rect">
              <a:avLst/>
            </a:prstGeom>
          </p:spPr>
        </p:pic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A9CE440-ABD3-ACD1-229A-2516736C41A1}"/>
              </a:ext>
            </a:extLst>
          </p:cNvPr>
          <p:cNvSpPr txBox="1">
            <a:spLocks/>
          </p:cNvSpPr>
          <p:nvPr/>
        </p:nvSpPr>
        <p:spPr>
          <a:xfrm>
            <a:off x="170890" y="3473283"/>
            <a:ext cx="958356" cy="1938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558" indent="-228558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67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90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07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23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39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5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71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88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+mn-lt"/>
                <a:cs typeface="Arial"/>
              </a:rPr>
              <a:t>Consignor</a:t>
            </a:r>
          </a:p>
        </p:txBody>
      </p:sp>
      <p:sp>
        <p:nvSpPr>
          <p:cNvPr id="31" name="Pfeil: Chevron 185">
            <a:extLst>
              <a:ext uri="{FF2B5EF4-FFF2-40B4-BE49-F238E27FC236}">
                <a16:creationId xmlns:a16="http://schemas.microsoft.com/office/drawing/2014/main" id="{E508B754-7C3E-4B8E-8DA9-78E9D1D2F966}"/>
              </a:ext>
            </a:extLst>
          </p:cNvPr>
          <p:cNvSpPr/>
          <p:nvPr/>
        </p:nvSpPr>
        <p:spPr>
          <a:xfrm>
            <a:off x="7973687" y="2934736"/>
            <a:ext cx="152562" cy="543682"/>
          </a:xfrm>
          <a:prstGeom prst="chevr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60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6020E8B-12C2-C38E-5896-83D7F137C59E}"/>
              </a:ext>
            </a:extLst>
          </p:cNvPr>
          <p:cNvSpPr txBox="1">
            <a:spLocks/>
          </p:cNvSpPr>
          <p:nvPr/>
        </p:nvSpPr>
        <p:spPr>
          <a:xfrm>
            <a:off x="8051832" y="3271565"/>
            <a:ext cx="958356" cy="1938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558" indent="-228558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67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90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07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23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39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5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71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88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>
                <a:latin typeface="+mn-lt"/>
                <a:cs typeface="Arial"/>
              </a:rPr>
              <a:t>Consignee</a:t>
            </a:r>
          </a:p>
        </p:txBody>
      </p:sp>
      <p:grpSp>
        <p:nvGrpSpPr>
          <p:cNvPr id="33" name="Gruppieren 69">
            <a:extLst>
              <a:ext uri="{FF2B5EF4-FFF2-40B4-BE49-F238E27FC236}">
                <a16:creationId xmlns:a16="http://schemas.microsoft.com/office/drawing/2014/main" id="{539FAD60-2ED7-C410-4062-4C0A459B7276}"/>
              </a:ext>
            </a:extLst>
          </p:cNvPr>
          <p:cNvGrpSpPr/>
          <p:nvPr/>
        </p:nvGrpSpPr>
        <p:grpSpPr>
          <a:xfrm>
            <a:off x="8175366" y="2769089"/>
            <a:ext cx="600779" cy="522886"/>
            <a:chOff x="451798" y="2352991"/>
            <a:chExt cx="1081590" cy="752405"/>
          </a:xfrm>
          <a:solidFill>
            <a:schemeClr val="tx1"/>
          </a:solidFill>
        </p:grpSpPr>
        <p:pic>
          <p:nvPicPr>
            <p:cNvPr id="37" name="Grafik 70" descr="Benutzer">
              <a:extLst>
                <a:ext uri="{FF2B5EF4-FFF2-40B4-BE49-F238E27FC236}">
                  <a16:creationId xmlns:a16="http://schemas.microsoft.com/office/drawing/2014/main" id="{7420C5B5-DEED-A633-E1D3-EF00F8EB9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9509" y="2452355"/>
              <a:ext cx="552906" cy="552906"/>
            </a:xfrm>
            <a:prstGeom prst="rect">
              <a:avLst/>
            </a:prstGeom>
          </p:spPr>
        </p:pic>
        <p:pic>
          <p:nvPicPr>
            <p:cNvPr id="38" name="Grafik 71" descr="Benutzer">
              <a:extLst>
                <a:ext uri="{FF2B5EF4-FFF2-40B4-BE49-F238E27FC236}">
                  <a16:creationId xmlns:a16="http://schemas.microsoft.com/office/drawing/2014/main" id="{73A2677F-5485-ACB2-FB0F-525D59870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0482" y="2552490"/>
              <a:ext cx="552906" cy="552906"/>
            </a:xfrm>
            <a:prstGeom prst="rect">
              <a:avLst/>
            </a:prstGeom>
          </p:spPr>
        </p:pic>
        <p:pic>
          <p:nvPicPr>
            <p:cNvPr id="39" name="Grafik 72" descr="Benutzer">
              <a:extLst>
                <a:ext uri="{FF2B5EF4-FFF2-40B4-BE49-F238E27FC236}">
                  <a16:creationId xmlns:a16="http://schemas.microsoft.com/office/drawing/2014/main" id="{C49E4F2E-0B9F-FC13-AAA3-934194FDF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1798" y="2352991"/>
              <a:ext cx="552906" cy="552906"/>
            </a:xfrm>
            <a:prstGeom prst="rect">
              <a:avLst/>
            </a:prstGeom>
          </p:spPr>
        </p:pic>
        <p:pic>
          <p:nvPicPr>
            <p:cNvPr id="40" name="Grafik 73" descr="Benutzer">
              <a:extLst>
                <a:ext uri="{FF2B5EF4-FFF2-40B4-BE49-F238E27FC236}">
                  <a16:creationId xmlns:a16="http://schemas.microsoft.com/office/drawing/2014/main" id="{F847E008-E781-68AF-1318-C761345B7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0381" y="2508961"/>
              <a:ext cx="552906" cy="552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34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2796" y="139834"/>
            <a:ext cx="7641204" cy="869982"/>
          </a:xfrm>
        </p:spPr>
        <p:txBody>
          <a:bodyPr/>
          <a:lstStyle/>
          <a:p>
            <a:pPr algn="l"/>
            <a:r>
              <a:rPr lang="fr-BE" sz="2800" b="1" dirty="0"/>
              <a:t>The digital </a:t>
            </a:r>
            <a:r>
              <a:rPr lang="fr-BE" sz="2800" b="1" dirty="0" err="1"/>
              <a:t>ecosystem</a:t>
            </a:r>
            <a:r>
              <a:rPr lang="fr-BE" sz="2800" b="1" dirty="0"/>
              <a:t> </a:t>
            </a:r>
            <a:r>
              <a:rPr lang="fr-BE" sz="2800" b="1" dirty="0" err="1"/>
              <a:t>will</a:t>
            </a:r>
            <a:r>
              <a:rPr lang="fr-BE" sz="2800" b="1" dirty="0"/>
              <a:t> </a:t>
            </a:r>
            <a:r>
              <a:rPr lang="fr-BE" sz="2800" b="1" dirty="0" err="1"/>
              <a:t>facilitate</a:t>
            </a:r>
            <a:r>
              <a:rPr lang="fr-BE" sz="2800" b="1" dirty="0"/>
              <a:t> </a:t>
            </a:r>
            <a:r>
              <a:rPr lang="fr-BE" sz="2800" b="1" dirty="0" err="1"/>
              <a:t>seam-paperless</a:t>
            </a:r>
            <a:r>
              <a:rPr lang="fr-BE" sz="2800" b="1" dirty="0"/>
              <a:t> information flows </a:t>
            </a:r>
            <a:r>
              <a:rPr lang="fr-BE" sz="2800" b="1" dirty="0" err="1"/>
              <a:t>between</a:t>
            </a:r>
            <a:r>
              <a:rPr lang="fr-BE" sz="2800" b="1" dirty="0"/>
              <a:t> all rail </a:t>
            </a:r>
            <a:r>
              <a:rPr lang="fr-BE" sz="2800" b="1" dirty="0" err="1"/>
              <a:t>freight</a:t>
            </a:r>
            <a:r>
              <a:rPr lang="fr-BE" sz="2800" b="1" dirty="0"/>
              <a:t> </a:t>
            </a:r>
            <a:r>
              <a:rPr lang="fr-BE" sz="2800" b="1" dirty="0" err="1"/>
              <a:t>actors</a:t>
            </a:r>
            <a:endParaRPr lang="en-GB" sz="28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0400" y="6480523"/>
            <a:ext cx="2133600" cy="365125"/>
          </a:xfrm>
        </p:spPr>
        <p:txBody>
          <a:bodyPr/>
          <a:lstStyle/>
          <a:p>
            <a:fld id="{C5F193A9-94DC-4644-AEDC-27CC41B7CC0E}" type="slidenum">
              <a:rPr lang="de-DE" smtClean="0"/>
              <a:t>6</a:t>
            </a:fld>
            <a:endParaRPr lang="de-DE" dirty="0"/>
          </a:p>
        </p:txBody>
      </p:sp>
      <p:sp>
        <p:nvSpPr>
          <p:cNvPr id="3" name="Textfeld 15">
            <a:extLst>
              <a:ext uri="{FF2B5EF4-FFF2-40B4-BE49-F238E27FC236}">
                <a16:creationId xmlns:a16="http://schemas.microsoft.com/office/drawing/2014/main" id="{78FF7F5D-2497-1270-BCF7-B9F39E85A632}"/>
              </a:ext>
            </a:extLst>
          </p:cNvPr>
          <p:cNvSpPr txBox="1"/>
          <p:nvPr/>
        </p:nvSpPr>
        <p:spPr>
          <a:xfrm>
            <a:off x="201419" y="993589"/>
            <a:ext cx="4037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2"/>
                </a:solidFill>
              </a:rPr>
              <a:t>Building blocks of the Digital Ecosystem</a:t>
            </a:r>
          </a:p>
        </p:txBody>
      </p:sp>
      <p:grpSp>
        <p:nvGrpSpPr>
          <p:cNvPr id="5" name="Gruppieren 16">
            <a:extLst>
              <a:ext uri="{FF2B5EF4-FFF2-40B4-BE49-F238E27FC236}">
                <a16:creationId xmlns:a16="http://schemas.microsoft.com/office/drawing/2014/main" id="{D098AD77-FEE1-57E7-8DBB-4FD69BA3160B}"/>
              </a:ext>
            </a:extLst>
          </p:cNvPr>
          <p:cNvGrpSpPr/>
          <p:nvPr/>
        </p:nvGrpSpPr>
        <p:grpSpPr>
          <a:xfrm>
            <a:off x="7288345" y="1493240"/>
            <a:ext cx="1855655" cy="491747"/>
            <a:chOff x="5077506" y="2681017"/>
            <a:chExt cx="1879781" cy="491747"/>
          </a:xfrm>
        </p:grpSpPr>
        <p:sp>
          <p:nvSpPr>
            <p:cNvPr id="7" name="Espace réservé du contenu 2">
              <a:extLst>
                <a:ext uri="{FF2B5EF4-FFF2-40B4-BE49-F238E27FC236}">
                  <a16:creationId xmlns:a16="http://schemas.microsoft.com/office/drawing/2014/main" id="{F121CA28-59AE-7777-D656-8A0864C188B5}"/>
                </a:ext>
              </a:extLst>
            </p:cNvPr>
            <p:cNvSpPr txBox="1">
              <a:spLocks/>
            </p:cNvSpPr>
            <p:nvPr/>
          </p:nvSpPr>
          <p:spPr>
            <a:xfrm>
              <a:off x="5399168" y="2681017"/>
              <a:ext cx="482504" cy="153888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228558" indent="-228558" algn="l" defTabSz="9142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67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790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99907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023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139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25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71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488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sz="1000">
                  <a:latin typeface="+mn-lt"/>
                  <a:cs typeface="Arial"/>
                </a:rPr>
                <a:t>Platform</a:t>
              </a:r>
            </a:p>
          </p:txBody>
        </p:sp>
        <p:grpSp>
          <p:nvGrpSpPr>
            <p:cNvPr id="8" name="Gruppieren 13">
              <a:extLst>
                <a:ext uri="{FF2B5EF4-FFF2-40B4-BE49-F238E27FC236}">
                  <a16:creationId xmlns:a16="http://schemas.microsoft.com/office/drawing/2014/main" id="{FB618F4F-76EF-23F8-C0F4-F9C5743D9B6A}"/>
                </a:ext>
              </a:extLst>
            </p:cNvPr>
            <p:cNvGrpSpPr/>
            <p:nvPr/>
          </p:nvGrpSpPr>
          <p:grpSpPr>
            <a:xfrm>
              <a:off x="5082821" y="3018876"/>
              <a:ext cx="757173" cy="153888"/>
              <a:chOff x="5082821" y="3243573"/>
              <a:chExt cx="757173" cy="153888"/>
            </a:xfrm>
          </p:grpSpPr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DCD91248-6AD1-C5E2-C257-05A56644C0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9168" y="3243573"/>
                <a:ext cx="440826" cy="153888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228558" indent="-228558" algn="l" defTabSz="9142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67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790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599907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023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139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5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71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488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1000">
                    <a:latin typeface="+mn-lt"/>
                    <a:cs typeface="Arial"/>
                  </a:rPr>
                  <a:t>Owners</a:t>
                </a:r>
              </a:p>
            </p:txBody>
          </p:sp>
          <p:sp>
            <p:nvSpPr>
              <p:cNvPr id="14" name="Espace réservé du contenu 2">
                <a:extLst>
                  <a:ext uri="{FF2B5EF4-FFF2-40B4-BE49-F238E27FC236}">
                    <a16:creationId xmlns:a16="http://schemas.microsoft.com/office/drawing/2014/main" id="{02391E56-CE54-A073-4436-2ED8169A5E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82821" y="3243573"/>
                <a:ext cx="254878" cy="153888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228558" indent="-228558" algn="l" defTabSz="9142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67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790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599907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023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139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5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71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488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1000" dirty="0">
                    <a:solidFill>
                      <a:schemeClr val="accent2"/>
                    </a:solidFill>
                    <a:latin typeface="+mn-lt"/>
                    <a:cs typeface="Arial"/>
                  </a:rPr>
                  <a:t>(xxx)</a:t>
                </a:r>
              </a:p>
            </p:txBody>
          </p:sp>
        </p:grpSp>
        <p:grpSp>
          <p:nvGrpSpPr>
            <p:cNvPr id="9" name="Gruppieren 12">
              <a:extLst>
                <a:ext uri="{FF2B5EF4-FFF2-40B4-BE49-F238E27FC236}">
                  <a16:creationId xmlns:a16="http://schemas.microsoft.com/office/drawing/2014/main" id="{28941C3C-A03C-9440-8FC3-552625604009}"/>
                </a:ext>
              </a:extLst>
            </p:cNvPr>
            <p:cNvGrpSpPr/>
            <p:nvPr/>
          </p:nvGrpSpPr>
          <p:grpSpPr>
            <a:xfrm>
              <a:off x="5077506" y="2855900"/>
              <a:ext cx="1879781" cy="153888"/>
              <a:chOff x="5077506" y="3031346"/>
              <a:chExt cx="1879781" cy="153888"/>
            </a:xfrm>
          </p:grpSpPr>
          <p:sp>
            <p:nvSpPr>
              <p:cNvPr id="11" name="Espace réservé du contenu 2">
                <a:extLst>
                  <a:ext uri="{FF2B5EF4-FFF2-40B4-BE49-F238E27FC236}">
                    <a16:creationId xmlns:a16="http://schemas.microsoft.com/office/drawing/2014/main" id="{75C20CE0-70BA-4DED-6FB5-40873793BC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9168" y="3031346"/>
                <a:ext cx="1558119" cy="153888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>
                <a:lvl1pPr marL="228558" indent="-228558" algn="l" defTabSz="9142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67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790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599907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023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139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5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71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488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1000" dirty="0">
                    <a:latin typeface="+mn-lt"/>
                    <a:cs typeface="Arial"/>
                  </a:rPr>
                  <a:t>Standard platform interface</a:t>
                </a:r>
              </a:p>
            </p:txBody>
          </p:sp>
          <p:sp>
            <p:nvSpPr>
              <p:cNvPr id="12" name="Pfeil: nach links und rechts 9">
                <a:extLst>
                  <a:ext uri="{FF2B5EF4-FFF2-40B4-BE49-F238E27FC236}">
                    <a16:creationId xmlns:a16="http://schemas.microsoft.com/office/drawing/2014/main" id="{3F575EB9-5BA8-5A54-2244-9D2BD9DDD778}"/>
                  </a:ext>
                </a:extLst>
              </p:cNvPr>
              <p:cNvSpPr/>
              <p:nvPr/>
            </p:nvSpPr>
            <p:spPr>
              <a:xfrm>
                <a:off x="5077506" y="3067234"/>
                <a:ext cx="289553" cy="82112"/>
              </a:xfrm>
              <a:prstGeom prst="leftRightArrow">
                <a:avLst/>
              </a:prstGeom>
              <a:solidFill>
                <a:schemeClr val="bg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Zylinder 10">
              <a:extLst>
                <a:ext uri="{FF2B5EF4-FFF2-40B4-BE49-F238E27FC236}">
                  <a16:creationId xmlns:a16="http://schemas.microsoft.com/office/drawing/2014/main" id="{52DFCF05-A0F0-5C21-24C5-5FC0C5340915}"/>
                </a:ext>
              </a:extLst>
            </p:cNvPr>
            <p:cNvSpPr/>
            <p:nvPr/>
          </p:nvSpPr>
          <p:spPr>
            <a:xfrm>
              <a:off x="5120682" y="2681017"/>
              <a:ext cx="203200" cy="153888"/>
            </a:xfrm>
            <a:prstGeom prst="can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EB78A35-BF5F-1A4B-8970-9A3369E94862}"/>
              </a:ext>
            </a:extLst>
          </p:cNvPr>
          <p:cNvSpPr txBox="1">
            <a:spLocks/>
          </p:cNvSpPr>
          <p:nvPr/>
        </p:nvSpPr>
        <p:spPr>
          <a:xfrm>
            <a:off x="8041555" y="1123082"/>
            <a:ext cx="944105" cy="21544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marL="228558" indent="-228558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67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90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07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23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39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5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71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88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400" dirty="0">
                <a:latin typeface="+mn-lt"/>
                <a:cs typeface="Arial"/>
              </a:rPr>
              <a:t>SCHEMATIC</a:t>
            </a:r>
          </a:p>
        </p:txBody>
      </p:sp>
      <p:grpSp>
        <p:nvGrpSpPr>
          <p:cNvPr id="16" name="Gruppieren 179">
            <a:extLst>
              <a:ext uri="{FF2B5EF4-FFF2-40B4-BE49-F238E27FC236}">
                <a16:creationId xmlns:a16="http://schemas.microsoft.com/office/drawing/2014/main" id="{3107783A-B9FB-5053-759B-4E0AAFAF6D3F}"/>
              </a:ext>
            </a:extLst>
          </p:cNvPr>
          <p:cNvGrpSpPr/>
          <p:nvPr/>
        </p:nvGrpSpPr>
        <p:grpSpPr>
          <a:xfrm>
            <a:off x="8042367" y="1111550"/>
            <a:ext cx="943293" cy="226975"/>
            <a:chOff x="9701048" y="902461"/>
            <a:chExt cx="2197718" cy="217486"/>
          </a:xfrm>
        </p:grpSpPr>
        <p:cxnSp>
          <p:nvCxnSpPr>
            <p:cNvPr id="17" name="Gerader Verbinder 180">
              <a:extLst>
                <a:ext uri="{FF2B5EF4-FFF2-40B4-BE49-F238E27FC236}">
                  <a16:creationId xmlns:a16="http://schemas.microsoft.com/office/drawing/2014/main" id="{C8DD2204-C37F-7F9E-9272-F00C956E80F7}"/>
                </a:ext>
              </a:extLst>
            </p:cNvPr>
            <p:cNvCxnSpPr>
              <a:cxnSpLocks/>
            </p:cNvCxnSpPr>
            <p:nvPr/>
          </p:nvCxnSpPr>
          <p:spPr>
            <a:xfrm>
              <a:off x="9701048" y="1119947"/>
              <a:ext cx="219771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81">
              <a:extLst>
                <a:ext uri="{FF2B5EF4-FFF2-40B4-BE49-F238E27FC236}">
                  <a16:creationId xmlns:a16="http://schemas.microsoft.com/office/drawing/2014/main" id="{9D2FB363-B836-2422-3A77-6E338DC6D397}"/>
                </a:ext>
              </a:extLst>
            </p:cNvPr>
            <p:cNvCxnSpPr/>
            <p:nvPr/>
          </p:nvCxnSpPr>
          <p:spPr>
            <a:xfrm>
              <a:off x="9701048" y="902461"/>
              <a:ext cx="2197718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1">
            <a:extLst>
              <a:ext uri="{FF2B5EF4-FFF2-40B4-BE49-F238E27FC236}">
                <a16:creationId xmlns:a16="http://schemas.microsoft.com/office/drawing/2014/main" id="{8C29E04F-8944-75C4-CC77-48BD2619C759}"/>
              </a:ext>
            </a:extLst>
          </p:cNvPr>
          <p:cNvGrpSpPr/>
          <p:nvPr/>
        </p:nvGrpSpPr>
        <p:grpSpPr>
          <a:xfrm>
            <a:off x="304351" y="3370557"/>
            <a:ext cx="1284245" cy="1408652"/>
            <a:chOff x="8472037" y="3564505"/>
            <a:chExt cx="1139897" cy="1417058"/>
          </a:xfrm>
          <a:solidFill>
            <a:srgbClr val="FF0000"/>
          </a:solidFill>
        </p:grpSpPr>
        <p:sp>
          <p:nvSpPr>
            <p:cNvPr id="20" name="Rechteck 17">
              <a:extLst>
                <a:ext uri="{FF2B5EF4-FFF2-40B4-BE49-F238E27FC236}">
                  <a16:creationId xmlns:a16="http://schemas.microsoft.com/office/drawing/2014/main" id="{96D18BD8-01FA-8FE2-4F38-905BCD321518}"/>
                </a:ext>
              </a:extLst>
            </p:cNvPr>
            <p:cNvSpPr/>
            <p:nvPr/>
          </p:nvSpPr>
          <p:spPr>
            <a:xfrm>
              <a:off x="8472037" y="3564505"/>
              <a:ext cx="1139897" cy="1417058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t"/>
            <a:lstStyle/>
            <a:p>
              <a:r>
                <a:rPr lang="en-GB" sz="1400" b="1">
                  <a:solidFill>
                    <a:schemeClr val="bg2"/>
                  </a:solidFill>
                </a:rPr>
                <a:t>Wagon Keepers</a:t>
              </a:r>
            </a:p>
          </p:txBody>
        </p:sp>
        <p:sp>
          <p:nvSpPr>
            <p:cNvPr id="21" name="Rechteck 56">
              <a:extLst>
                <a:ext uri="{FF2B5EF4-FFF2-40B4-BE49-F238E27FC236}">
                  <a16:creationId xmlns:a16="http://schemas.microsoft.com/office/drawing/2014/main" id="{F74DC8D0-90A0-DA6C-4033-CC5B2059913E}"/>
                </a:ext>
              </a:extLst>
            </p:cNvPr>
            <p:cNvSpPr/>
            <p:nvPr/>
          </p:nvSpPr>
          <p:spPr>
            <a:xfrm>
              <a:off x="8696692" y="4077313"/>
              <a:ext cx="690587" cy="316690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r>
                <a:rPr lang="en-GB" sz="1400">
                  <a:solidFill>
                    <a:schemeClr val="bg2"/>
                  </a:solidFill>
                </a:rPr>
                <a:t>WK 1</a:t>
              </a:r>
            </a:p>
          </p:txBody>
        </p:sp>
        <p:sp>
          <p:nvSpPr>
            <p:cNvPr id="22" name="Rechteck 57">
              <a:extLst>
                <a:ext uri="{FF2B5EF4-FFF2-40B4-BE49-F238E27FC236}">
                  <a16:creationId xmlns:a16="http://schemas.microsoft.com/office/drawing/2014/main" id="{1568DC99-6A0F-9C68-AB40-D5724D76F8C7}"/>
                </a:ext>
              </a:extLst>
            </p:cNvPr>
            <p:cNvSpPr/>
            <p:nvPr/>
          </p:nvSpPr>
          <p:spPr>
            <a:xfrm>
              <a:off x="8696692" y="4486675"/>
              <a:ext cx="690587" cy="316690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r>
                <a:rPr lang="en-GB" sz="1400">
                  <a:solidFill>
                    <a:schemeClr val="bg2"/>
                  </a:solidFill>
                </a:rPr>
                <a:t>WK 2</a:t>
              </a:r>
            </a:p>
          </p:txBody>
        </p:sp>
      </p:grpSp>
      <p:sp>
        <p:nvSpPr>
          <p:cNvPr id="23" name="Rechteck 47">
            <a:extLst>
              <a:ext uri="{FF2B5EF4-FFF2-40B4-BE49-F238E27FC236}">
                <a16:creationId xmlns:a16="http://schemas.microsoft.com/office/drawing/2014/main" id="{2C3ADEE1-798B-F6CA-517C-E00BB03CC0FF}"/>
              </a:ext>
            </a:extLst>
          </p:cNvPr>
          <p:cNvSpPr/>
          <p:nvPr/>
        </p:nvSpPr>
        <p:spPr>
          <a:xfrm>
            <a:off x="306030" y="1381412"/>
            <a:ext cx="1282566" cy="14086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7D9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Customers</a:t>
            </a:r>
          </a:p>
        </p:txBody>
      </p:sp>
      <p:grpSp>
        <p:nvGrpSpPr>
          <p:cNvPr id="24" name="Gruppieren 19">
            <a:extLst>
              <a:ext uri="{FF2B5EF4-FFF2-40B4-BE49-F238E27FC236}">
                <a16:creationId xmlns:a16="http://schemas.microsoft.com/office/drawing/2014/main" id="{A2CD57FB-8292-E16B-F58E-A8F8FA1DEE90}"/>
              </a:ext>
            </a:extLst>
          </p:cNvPr>
          <p:cNvGrpSpPr/>
          <p:nvPr/>
        </p:nvGrpSpPr>
        <p:grpSpPr>
          <a:xfrm>
            <a:off x="558803" y="1805217"/>
            <a:ext cx="777021" cy="721745"/>
            <a:chOff x="1119954" y="3780767"/>
            <a:chExt cx="630018" cy="662372"/>
          </a:xfrm>
          <a:solidFill>
            <a:schemeClr val="bg2">
              <a:lumMod val="25000"/>
            </a:schemeClr>
          </a:solidFill>
        </p:grpSpPr>
        <p:sp>
          <p:nvSpPr>
            <p:cNvPr id="25" name="Rechteck 58">
              <a:extLst>
                <a:ext uri="{FF2B5EF4-FFF2-40B4-BE49-F238E27FC236}">
                  <a16:creationId xmlns:a16="http://schemas.microsoft.com/office/drawing/2014/main" id="{D968AB59-847C-DCE9-BBE2-E30A172413A4}"/>
                </a:ext>
              </a:extLst>
            </p:cNvPr>
            <p:cNvSpPr/>
            <p:nvPr/>
          </p:nvSpPr>
          <p:spPr>
            <a:xfrm>
              <a:off x="1119954" y="3780767"/>
              <a:ext cx="630018" cy="288914"/>
            </a:xfrm>
            <a:prstGeom prst="rect">
              <a:avLst/>
            </a:prstGeom>
            <a:grpFill/>
            <a:ln>
              <a:solidFill>
                <a:srgbClr val="0068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r>
                <a:rPr lang="en-GB" sz="1400">
                  <a:solidFill>
                    <a:schemeClr val="bg1"/>
                  </a:solidFill>
                </a:rPr>
                <a:t>Cust. 1</a:t>
              </a:r>
            </a:p>
          </p:txBody>
        </p:sp>
        <p:sp>
          <p:nvSpPr>
            <p:cNvPr id="26" name="Rechteck 59">
              <a:extLst>
                <a:ext uri="{FF2B5EF4-FFF2-40B4-BE49-F238E27FC236}">
                  <a16:creationId xmlns:a16="http://schemas.microsoft.com/office/drawing/2014/main" id="{F322638A-53CB-AB90-FF00-C1106AD05FAA}"/>
                </a:ext>
              </a:extLst>
            </p:cNvPr>
            <p:cNvSpPr/>
            <p:nvPr/>
          </p:nvSpPr>
          <p:spPr>
            <a:xfrm>
              <a:off x="1119954" y="4154225"/>
              <a:ext cx="630018" cy="288914"/>
            </a:xfrm>
            <a:prstGeom prst="rect">
              <a:avLst/>
            </a:prstGeom>
            <a:grpFill/>
            <a:ln>
              <a:solidFill>
                <a:srgbClr val="0068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r>
                <a:rPr lang="en-GB" sz="1400">
                  <a:solidFill>
                    <a:schemeClr val="bg1"/>
                  </a:solidFill>
                </a:rPr>
                <a:t>Cust. 2</a:t>
              </a:r>
            </a:p>
          </p:txBody>
        </p:sp>
      </p:grpSp>
      <p:grpSp>
        <p:nvGrpSpPr>
          <p:cNvPr id="27" name="Gruppieren 7">
            <a:extLst>
              <a:ext uri="{FF2B5EF4-FFF2-40B4-BE49-F238E27FC236}">
                <a16:creationId xmlns:a16="http://schemas.microsoft.com/office/drawing/2014/main" id="{E1DEB053-9C6D-CB24-3502-A126D4B8EF4D}"/>
              </a:ext>
            </a:extLst>
          </p:cNvPr>
          <p:cNvGrpSpPr/>
          <p:nvPr/>
        </p:nvGrpSpPr>
        <p:grpSpPr>
          <a:xfrm>
            <a:off x="7572328" y="2617849"/>
            <a:ext cx="1282566" cy="1408652"/>
            <a:chOff x="9020983" y="3108062"/>
            <a:chExt cx="1282566" cy="1408652"/>
          </a:xfrm>
          <a:solidFill>
            <a:schemeClr val="accent3">
              <a:lumMod val="75000"/>
            </a:schemeClr>
          </a:solidFill>
        </p:grpSpPr>
        <p:sp>
          <p:nvSpPr>
            <p:cNvPr id="28" name="Rechteck 51">
              <a:extLst>
                <a:ext uri="{FF2B5EF4-FFF2-40B4-BE49-F238E27FC236}">
                  <a16:creationId xmlns:a16="http://schemas.microsoft.com/office/drawing/2014/main" id="{E6F8B895-24B2-02EC-7FAD-9796CFC5646B}"/>
                </a:ext>
              </a:extLst>
            </p:cNvPr>
            <p:cNvSpPr/>
            <p:nvPr/>
          </p:nvSpPr>
          <p:spPr>
            <a:xfrm>
              <a:off x="9020983" y="3108062"/>
              <a:ext cx="1282566" cy="1408652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400" b="1">
                  <a:solidFill>
                    <a:schemeClr val="bg2"/>
                  </a:solidFill>
                </a:rPr>
                <a:t>Authorities</a:t>
              </a:r>
            </a:p>
          </p:txBody>
        </p:sp>
        <p:sp>
          <p:nvSpPr>
            <p:cNvPr id="29" name="Rechteck 60">
              <a:extLst>
                <a:ext uri="{FF2B5EF4-FFF2-40B4-BE49-F238E27FC236}">
                  <a16:creationId xmlns:a16="http://schemas.microsoft.com/office/drawing/2014/main" id="{C10DD5FF-5C37-B028-A9A9-F1D2CF1B48C5}"/>
                </a:ext>
              </a:extLst>
            </p:cNvPr>
            <p:cNvSpPr/>
            <p:nvPr/>
          </p:nvSpPr>
          <p:spPr>
            <a:xfrm>
              <a:off x="9273756" y="3628789"/>
              <a:ext cx="777021" cy="314811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r>
                <a:rPr lang="en-GB" sz="1400">
                  <a:solidFill>
                    <a:schemeClr val="bg2"/>
                  </a:solidFill>
                </a:rPr>
                <a:t>AU 1</a:t>
              </a:r>
            </a:p>
          </p:txBody>
        </p:sp>
        <p:sp>
          <p:nvSpPr>
            <p:cNvPr id="30" name="Rechteck 61">
              <a:extLst>
                <a:ext uri="{FF2B5EF4-FFF2-40B4-BE49-F238E27FC236}">
                  <a16:creationId xmlns:a16="http://schemas.microsoft.com/office/drawing/2014/main" id="{2645087C-6FDA-6722-6B3F-C06F0AEDB4EE}"/>
                </a:ext>
              </a:extLst>
            </p:cNvPr>
            <p:cNvSpPr/>
            <p:nvPr/>
          </p:nvSpPr>
          <p:spPr>
            <a:xfrm>
              <a:off x="9273756" y="4035722"/>
              <a:ext cx="777021" cy="314811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r>
                <a:rPr lang="en-GB" sz="1400">
                  <a:solidFill>
                    <a:schemeClr val="bg2"/>
                  </a:solidFill>
                </a:rPr>
                <a:t>AU 2</a:t>
              </a:r>
            </a:p>
          </p:txBody>
        </p:sp>
      </p:grpSp>
      <p:sp>
        <p:nvSpPr>
          <p:cNvPr id="31" name="Rechteck 74">
            <a:extLst>
              <a:ext uri="{FF2B5EF4-FFF2-40B4-BE49-F238E27FC236}">
                <a16:creationId xmlns:a16="http://schemas.microsoft.com/office/drawing/2014/main" id="{0478B772-6223-AF17-B862-D5C5CD09EA65}"/>
              </a:ext>
            </a:extLst>
          </p:cNvPr>
          <p:cNvSpPr/>
          <p:nvPr/>
        </p:nvSpPr>
        <p:spPr>
          <a:xfrm>
            <a:off x="2015195" y="5183557"/>
            <a:ext cx="5127625" cy="1116357"/>
          </a:xfrm>
          <a:prstGeom prst="rect">
            <a:avLst/>
          </a:prstGeom>
          <a:solidFill>
            <a:srgbClr val="358BF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3600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b="1">
                <a:solidFill>
                  <a:schemeClr val="bg2"/>
                </a:solidFill>
              </a:rPr>
              <a:t>Infrastructure Managers, Ports, Terminals</a:t>
            </a:r>
          </a:p>
        </p:txBody>
      </p:sp>
      <p:grpSp>
        <p:nvGrpSpPr>
          <p:cNvPr id="32" name="Gruppieren 5">
            <a:extLst>
              <a:ext uri="{FF2B5EF4-FFF2-40B4-BE49-F238E27FC236}">
                <a16:creationId xmlns:a16="http://schemas.microsoft.com/office/drawing/2014/main" id="{9BDF7B5C-89F7-6230-8FC4-9B603C58FF5D}"/>
              </a:ext>
            </a:extLst>
          </p:cNvPr>
          <p:cNvGrpSpPr/>
          <p:nvPr/>
        </p:nvGrpSpPr>
        <p:grpSpPr>
          <a:xfrm>
            <a:off x="2015195" y="1381412"/>
            <a:ext cx="5127991" cy="1408652"/>
            <a:chOff x="2492009" y="3467118"/>
            <a:chExt cx="5127991" cy="1417058"/>
          </a:xfrm>
          <a:solidFill>
            <a:srgbClr val="C00000"/>
          </a:solidFill>
        </p:grpSpPr>
        <p:sp>
          <p:nvSpPr>
            <p:cNvPr id="33" name="Rechteck 73">
              <a:extLst>
                <a:ext uri="{FF2B5EF4-FFF2-40B4-BE49-F238E27FC236}">
                  <a16:creationId xmlns:a16="http://schemas.microsoft.com/office/drawing/2014/main" id="{79630E28-1B74-1347-6A2A-F2FE658AE848}"/>
                </a:ext>
              </a:extLst>
            </p:cNvPr>
            <p:cNvSpPr/>
            <p:nvPr/>
          </p:nvSpPr>
          <p:spPr>
            <a:xfrm>
              <a:off x="2492009" y="3467118"/>
              <a:ext cx="5127991" cy="1417058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400" b="1">
                  <a:solidFill>
                    <a:schemeClr val="bg2"/>
                  </a:solidFill>
                </a:rPr>
                <a:t>Railway Undertakings</a:t>
              </a:r>
            </a:p>
          </p:txBody>
        </p:sp>
        <p:sp>
          <p:nvSpPr>
            <p:cNvPr id="34" name="Rechteck 84">
              <a:extLst>
                <a:ext uri="{FF2B5EF4-FFF2-40B4-BE49-F238E27FC236}">
                  <a16:creationId xmlns:a16="http://schemas.microsoft.com/office/drawing/2014/main" id="{BA371D3A-BC84-8F40-F15C-6E9D6656677F}"/>
                </a:ext>
              </a:extLst>
            </p:cNvPr>
            <p:cNvSpPr/>
            <p:nvPr/>
          </p:nvSpPr>
          <p:spPr>
            <a:xfrm>
              <a:off x="6425322" y="3759039"/>
              <a:ext cx="1002309" cy="726051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35" name="Rechteck 83">
              <a:extLst>
                <a:ext uri="{FF2B5EF4-FFF2-40B4-BE49-F238E27FC236}">
                  <a16:creationId xmlns:a16="http://schemas.microsoft.com/office/drawing/2014/main" id="{65CA77D9-0AD5-D3DE-D1E6-5871146411C3}"/>
                </a:ext>
              </a:extLst>
            </p:cNvPr>
            <p:cNvSpPr/>
            <p:nvPr/>
          </p:nvSpPr>
          <p:spPr>
            <a:xfrm>
              <a:off x="6363011" y="3816340"/>
              <a:ext cx="1002309" cy="726051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36" name="Rechteck 76">
              <a:extLst>
                <a:ext uri="{FF2B5EF4-FFF2-40B4-BE49-F238E27FC236}">
                  <a16:creationId xmlns:a16="http://schemas.microsoft.com/office/drawing/2014/main" id="{C07A23BD-2660-2F93-C01E-D4CD7480B981}"/>
                </a:ext>
              </a:extLst>
            </p:cNvPr>
            <p:cNvSpPr/>
            <p:nvPr/>
          </p:nvSpPr>
          <p:spPr>
            <a:xfrm>
              <a:off x="2606468" y="3901478"/>
              <a:ext cx="1341673" cy="726051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r>
                <a:rPr lang="en-GB" sz="1400">
                  <a:solidFill>
                    <a:schemeClr val="bg2"/>
                  </a:solidFill>
                </a:rPr>
                <a:t>Lead RU</a:t>
              </a:r>
            </a:p>
          </p:txBody>
        </p:sp>
        <p:sp>
          <p:nvSpPr>
            <p:cNvPr id="37" name="Rechteck 78">
              <a:extLst>
                <a:ext uri="{FF2B5EF4-FFF2-40B4-BE49-F238E27FC236}">
                  <a16:creationId xmlns:a16="http://schemas.microsoft.com/office/drawing/2014/main" id="{D30B4F06-B259-EA6B-6586-BFD0354354AF}"/>
                </a:ext>
              </a:extLst>
            </p:cNvPr>
            <p:cNvSpPr/>
            <p:nvPr/>
          </p:nvSpPr>
          <p:spPr>
            <a:xfrm>
              <a:off x="4433759" y="3901478"/>
              <a:ext cx="1341673" cy="726051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r>
                <a:rPr lang="en-GB" sz="1400">
                  <a:solidFill>
                    <a:schemeClr val="bg2"/>
                  </a:solidFill>
                </a:rPr>
                <a:t>RUs</a:t>
              </a:r>
            </a:p>
          </p:txBody>
        </p:sp>
        <p:sp>
          <p:nvSpPr>
            <p:cNvPr id="38" name="Rechteck 79">
              <a:extLst>
                <a:ext uri="{FF2B5EF4-FFF2-40B4-BE49-F238E27FC236}">
                  <a16:creationId xmlns:a16="http://schemas.microsoft.com/office/drawing/2014/main" id="{9DD39B94-C375-95D6-E50A-00177F8DCCFA}"/>
                </a:ext>
              </a:extLst>
            </p:cNvPr>
            <p:cNvSpPr/>
            <p:nvPr/>
          </p:nvSpPr>
          <p:spPr>
            <a:xfrm>
              <a:off x="6311057" y="3893446"/>
              <a:ext cx="1002309" cy="726051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r>
                <a:rPr lang="en-GB" sz="1400">
                  <a:solidFill>
                    <a:schemeClr val="bg2"/>
                  </a:solidFill>
                </a:rPr>
                <a:t>"Small" RUs</a:t>
              </a:r>
            </a:p>
          </p:txBody>
        </p:sp>
      </p:grpSp>
      <p:sp>
        <p:nvSpPr>
          <p:cNvPr id="39" name="Zylinder 108">
            <a:extLst>
              <a:ext uri="{FF2B5EF4-FFF2-40B4-BE49-F238E27FC236}">
                <a16:creationId xmlns:a16="http://schemas.microsoft.com/office/drawing/2014/main" id="{6BAC82F5-E450-EF50-E47C-FD8AAFB45836}"/>
              </a:ext>
            </a:extLst>
          </p:cNvPr>
          <p:cNvSpPr/>
          <p:nvPr/>
        </p:nvSpPr>
        <p:spPr>
          <a:xfrm>
            <a:off x="2038852" y="3297546"/>
            <a:ext cx="5125082" cy="1520229"/>
          </a:xfrm>
          <a:prstGeom prst="can">
            <a:avLst>
              <a:gd name="adj" fmla="val 20323"/>
            </a:avLst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3044195D-DD09-0BA7-E331-A94AC5537E5D}"/>
              </a:ext>
            </a:extLst>
          </p:cNvPr>
          <p:cNvSpPr txBox="1">
            <a:spLocks/>
          </p:cNvSpPr>
          <p:nvPr/>
        </p:nvSpPr>
        <p:spPr>
          <a:xfrm>
            <a:off x="4580612" y="3803173"/>
            <a:ext cx="65" cy="215444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vert="horz" wrap="none" lIns="0" tIns="0" rIns="0" bIns="0" rtlCol="0">
            <a:spAutoFit/>
          </a:bodyPr>
          <a:lstStyle>
            <a:lvl1pPr marL="228558" indent="-228558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67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90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07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23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39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5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71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88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400">
              <a:solidFill>
                <a:schemeClr val="bg2"/>
              </a:solidFill>
              <a:latin typeface="+mn-lt"/>
              <a:cs typeface="Arial"/>
            </a:endParaRPr>
          </a:p>
        </p:txBody>
      </p:sp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C0BE5260-D0E7-3DFE-283A-9B6E3614FC50}"/>
              </a:ext>
            </a:extLst>
          </p:cNvPr>
          <p:cNvSpPr txBox="1">
            <a:spLocks/>
          </p:cNvSpPr>
          <p:nvPr/>
        </p:nvSpPr>
        <p:spPr>
          <a:xfrm>
            <a:off x="2017738" y="3357447"/>
            <a:ext cx="51250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558" indent="-228558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67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90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07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23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39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5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71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88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b="1" dirty="0">
                <a:solidFill>
                  <a:schemeClr val="bg2"/>
                </a:solidFill>
                <a:latin typeface="+mn-lt"/>
                <a:cs typeface="+mn-cs"/>
              </a:rPr>
              <a:t>Digital Rail Freight Ecosystem</a:t>
            </a:r>
          </a:p>
        </p:txBody>
      </p:sp>
      <p:sp>
        <p:nvSpPr>
          <p:cNvPr id="42" name="Pfeil: nach links und rechts 144">
            <a:extLst>
              <a:ext uri="{FF2B5EF4-FFF2-40B4-BE49-F238E27FC236}">
                <a16:creationId xmlns:a16="http://schemas.microsoft.com/office/drawing/2014/main" id="{6ECFA8D7-1D83-3E08-02E4-7C852E28FA06}"/>
              </a:ext>
            </a:extLst>
          </p:cNvPr>
          <p:cNvSpPr/>
          <p:nvPr/>
        </p:nvSpPr>
        <p:spPr>
          <a:xfrm>
            <a:off x="1597063" y="2058783"/>
            <a:ext cx="523983" cy="212407"/>
          </a:xfrm>
          <a:prstGeom prst="leftRightArrow">
            <a:avLst/>
          </a:prstGeom>
          <a:solidFill>
            <a:schemeClr val="bg2"/>
          </a:solidFill>
          <a:ln>
            <a:solidFill>
              <a:srgbClr val="3A7C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3" name="Pfeil: nach links und rechts 147">
            <a:extLst>
              <a:ext uri="{FF2B5EF4-FFF2-40B4-BE49-F238E27FC236}">
                <a16:creationId xmlns:a16="http://schemas.microsoft.com/office/drawing/2014/main" id="{76DE181E-18D5-D324-553D-B29BC538247F}"/>
              </a:ext>
            </a:extLst>
          </p:cNvPr>
          <p:cNvSpPr/>
          <p:nvPr/>
        </p:nvSpPr>
        <p:spPr>
          <a:xfrm>
            <a:off x="1597064" y="3977015"/>
            <a:ext cx="414000" cy="212407"/>
          </a:xfrm>
          <a:prstGeom prst="leftRightArrow">
            <a:avLst/>
          </a:prstGeom>
          <a:solidFill>
            <a:schemeClr val="bg2"/>
          </a:solidFill>
          <a:ln>
            <a:solidFill>
              <a:srgbClr val="0068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4" name="Pfeil: nach links und rechts 149">
            <a:extLst>
              <a:ext uri="{FF2B5EF4-FFF2-40B4-BE49-F238E27FC236}">
                <a16:creationId xmlns:a16="http://schemas.microsoft.com/office/drawing/2014/main" id="{30C19EAD-31F5-43A6-DD03-E9B8C96C932F}"/>
              </a:ext>
            </a:extLst>
          </p:cNvPr>
          <p:cNvSpPr/>
          <p:nvPr/>
        </p:nvSpPr>
        <p:spPr>
          <a:xfrm rot="5400000">
            <a:off x="4318413" y="2935179"/>
            <a:ext cx="514774" cy="206895"/>
          </a:xfrm>
          <a:prstGeom prst="leftRightArrow">
            <a:avLst/>
          </a:prstGeom>
          <a:solidFill>
            <a:schemeClr val="bg2"/>
          </a:solidFill>
          <a:ln>
            <a:solidFill>
              <a:srgbClr val="0068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5" name="Pfeil: nach links und rechts 150">
            <a:extLst>
              <a:ext uri="{FF2B5EF4-FFF2-40B4-BE49-F238E27FC236}">
                <a16:creationId xmlns:a16="http://schemas.microsoft.com/office/drawing/2014/main" id="{0E0FD320-8C4E-1F51-783D-D1966D1D8107}"/>
              </a:ext>
            </a:extLst>
          </p:cNvPr>
          <p:cNvSpPr/>
          <p:nvPr/>
        </p:nvSpPr>
        <p:spPr>
          <a:xfrm rot="5400000">
            <a:off x="4355882" y="4909960"/>
            <a:ext cx="383648" cy="199279"/>
          </a:xfrm>
          <a:prstGeom prst="leftRightArrow">
            <a:avLst/>
          </a:prstGeom>
          <a:solidFill>
            <a:schemeClr val="bg2"/>
          </a:solidFill>
          <a:ln>
            <a:solidFill>
              <a:srgbClr val="0068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pic>
        <p:nvPicPr>
          <p:cNvPr id="46" name="Grafik 27" descr="Sperren">
            <a:extLst>
              <a:ext uri="{FF2B5EF4-FFF2-40B4-BE49-F238E27FC236}">
                <a16:creationId xmlns:a16="http://schemas.microsoft.com/office/drawing/2014/main" id="{F1E86FAC-9AA3-538F-1B10-5E5DD65DD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0735" y="2781324"/>
            <a:ext cx="696668" cy="692536"/>
          </a:xfrm>
          <a:prstGeom prst="rect">
            <a:avLst/>
          </a:prstGeom>
        </p:spPr>
      </p:pic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F1598830-99E8-8881-2EE3-FD8F35FF34A9}"/>
              </a:ext>
            </a:extLst>
          </p:cNvPr>
          <p:cNvSpPr txBox="1">
            <a:spLocks/>
          </p:cNvSpPr>
          <p:nvPr/>
        </p:nvSpPr>
        <p:spPr>
          <a:xfrm>
            <a:off x="5844511" y="2986450"/>
            <a:ext cx="17516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558" indent="-228558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67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90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07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23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39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5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71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88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Strong security</a:t>
            </a:r>
          </a:p>
        </p:txBody>
      </p:sp>
      <p:grpSp>
        <p:nvGrpSpPr>
          <p:cNvPr id="48" name="Gruppieren 24">
            <a:extLst>
              <a:ext uri="{FF2B5EF4-FFF2-40B4-BE49-F238E27FC236}">
                <a16:creationId xmlns:a16="http://schemas.microsoft.com/office/drawing/2014/main" id="{A598AE6B-40AD-DA6F-93D1-21254900C2DE}"/>
              </a:ext>
            </a:extLst>
          </p:cNvPr>
          <p:cNvGrpSpPr/>
          <p:nvPr/>
        </p:nvGrpSpPr>
        <p:grpSpPr>
          <a:xfrm>
            <a:off x="2147210" y="5254593"/>
            <a:ext cx="4863594" cy="721744"/>
            <a:chOff x="3183515" y="5567374"/>
            <a:chExt cx="4863594" cy="721744"/>
          </a:xfrm>
        </p:grpSpPr>
        <p:sp>
          <p:nvSpPr>
            <p:cNvPr id="49" name="Rechteck 80">
              <a:extLst>
                <a:ext uri="{FF2B5EF4-FFF2-40B4-BE49-F238E27FC236}">
                  <a16:creationId xmlns:a16="http://schemas.microsoft.com/office/drawing/2014/main" id="{D7CE15F7-D640-988E-71D2-2EF98C0EB70E}"/>
                </a:ext>
              </a:extLst>
            </p:cNvPr>
            <p:cNvSpPr/>
            <p:nvPr/>
          </p:nvSpPr>
          <p:spPr>
            <a:xfrm>
              <a:off x="3183515" y="5567374"/>
              <a:ext cx="1486062" cy="72174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68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r>
                <a:rPr lang="en-GB" sz="1400">
                  <a:solidFill>
                    <a:schemeClr val="tx2"/>
                  </a:solidFill>
                </a:rPr>
                <a:t>IM 1</a:t>
              </a:r>
            </a:p>
          </p:txBody>
        </p:sp>
        <p:sp>
          <p:nvSpPr>
            <p:cNvPr id="50" name="Rechteck 81">
              <a:extLst>
                <a:ext uri="{FF2B5EF4-FFF2-40B4-BE49-F238E27FC236}">
                  <a16:creationId xmlns:a16="http://schemas.microsoft.com/office/drawing/2014/main" id="{0F228975-17BD-98AC-824D-C55C39024CAE}"/>
                </a:ext>
              </a:extLst>
            </p:cNvPr>
            <p:cNvSpPr/>
            <p:nvPr/>
          </p:nvSpPr>
          <p:spPr>
            <a:xfrm>
              <a:off x="4871726" y="5567374"/>
              <a:ext cx="1486617" cy="72174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68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r>
                <a:rPr lang="en-GB" sz="1400">
                  <a:solidFill>
                    <a:schemeClr val="tx2"/>
                  </a:solidFill>
                </a:rPr>
                <a:t>IM 2</a:t>
              </a:r>
            </a:p>
          </p:txBody>
        </p:sp>
        <p:sp>
          <p:nvSpPr>
            <p:cNvPr id="51" name="Rechteck 163">
              <a:extLst>
                <a:ext uri="{FF2B5EF4-FFF2-40B4-BE49-F238E27FC236}">
                  <a16:creationId xmlns:a16="http://schemas.microsoft.com/office/drawing/2014/main" id="{3C4E5581-0FB9-1D5F-1F3E-965A47C0A9A8}"/>
                </a:ext>
              </a:extLst>
            </p:cNvPr>
            <p:cNvSpPr/>
            <p:nvPr/>
          </p:nvSpPr>
          <p:spPr>
            <a:xfrm>
              <a:off x="6560492" y="5567374"/>
              <a:ext cx="1486617" cy="721744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68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r>
                <a:rPr lang="en-GB" sz="1400">
                  <a:solidFill>
                    <a:schemeClr val="tx2"/>
                  </a:solidFill>
                </a:rPr>
                <a:t>IM 3</a:t>
              </a:r>
            </a:p>
          </p:txBody>
        </p:sp>
      </p:grpSp>
      <p:grpSp>
        <p:nvGrpSpPr>
          <p:cNvPr id="52" name="Gruppieren 25">
            <a:extLst>
              <a:ext uri="{FF2B5EF4-FFF2-40B4-BE49-F238E27FC236}">
                <a16:creationId xmlns:a16="http://schemas.microsoft.com/office/drawing/2014/main" id="{26B47BAE-5BF7-6C16-D046-21F60E9893D6}"/>
              </a:ext>
            </a:extLst>
          </p:cNvPr>
          <p:cNvGrpSpPr/>
          <p:nvPr/>
        </p:nvGrpSpPr>
        <p:grpSpPr>
          <a:xfrm>
            <a:off x="2121047" y="3709245"/>
            <a:ext cx="4889426" cy="815707"/>
            <a:chOff x="10089357" y="4100652"/>
            <a:chExt cx="5971762" cy="815707"/>
          </a:xfrm>
          <a:solidFill>
            <a:schemeClr val="accent2"/>
          </a:solidFill>
        </p:grpSpPr>
        <p:grpSp>
          <p:nvGrpSpPr>
            <p:cNvPr id="53" name="Gruppieren 165">
              <a:extLst>
                <a:ext uri="{FF2B5EF4-FFF2-40B4-BE49-F238E27FC236}">
                  <a16:creationId xmlns:a16="http://schemas.microsoft.com/office/drawing/2014/main" id="{88AAD46F-223F-1506-447E-7F0438BDE8AE}"/>
                </a:ext>
              </a:extLst>
            </p:cNvPr>
            <p:cNvGrpSpPr/>
            <p:nvPr/>
          </p:nvGrpSpPr>
          <p:grpSpPr>
            <a:xfrm>
              <a:off x="10089357" y="4100652"/>
              <a:ext cx="1002309" cy="815707"/>
              <a:chOff x="2417379" y="1977377"/>
              <a:chExt cx="914400" cy="748604"/>
            </a:xfrm>
            <a:grpFill/>
          </p:grpSpPr>
          <p:sp>
            <p:nvSpPr>
              <p:cNvPr id="1029" name="Zylinder 237">
                <a:extLst>
                  <a:ext uri="{FF2B5EF4-FFF2-40B4-BE49-F238E27FC236}">
                    <a16:creationId xmlns:a16="http://schemas.microsoft.com/office/drawing/2014/main" id="{EFF594BB-BFB5-31DF-D97B-020277F39DCF}"/>
                  </a:ext>
                </a:extLst>
              </p:cNvPr>
              <p:cNvSpPr/>
              <p:nvPr/>
            </p:nvSpPr>
            <p:spPr>
              <a:xfrm>
                <a:off x="2417379" y="1986455"/>
                <a:ext cx="914400" cy="739526"/>
              </a:xfrm>
              <a:prstGeom prst="can">
                <a:avLst>
                  <a:gd name="adj" fmla="val 23578"/>
                </a:avLst>
              </a:prstGeom>
              <a:grpFill/>
              <a:ln>
                <a:solidFill>
                  <a:schemeClr val="bg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bg2"/>
                  </a:solidFill>
                </a:endParaRPr>
              </a:p>
            </p:txBody>
          </p:sp>
          <p:sp>
            <p:nvSpPr>
              <p:cNvPr id="1030" name="Espace réservé du contenu 2">
                <a:extLst>
                  <a:ext uri="{FF2B5EF4-FFF2-40B4-BE49-F238E27FC236}">
                    <a16:creationId xmlns:a16="http://schemas.microsoft.com/office/drawing/2014/main" id="{AA03DBA8-821B-A82E-6395-53CC2CD774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2099" y="1977377"/>
                <a:ext cx="114312" cy="19772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vert="horz" wrap="none" lIns="0" tIns="0" rIns="0" bIns="0" rtlCol="0">
                <a:spAutoFit/>
              </a:bodyPr>
              <a:lstStyle>
                <a:lvl1pPr marL="228558" indent="-228558" algn="l" defTabSz="9142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67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790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599907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023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139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5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71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488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1400" b="1">
                    <a:solidFill>
                      <a:schemeClr val="bg2"/>
                    </a:solidFill>
                    <a:latin typeface="+mn-lt"/>
                    <a:cs typeface="Arial"/>
                  </a:rPr>
                  <a:t>1</a:t>
                </a:r>
              </a:p>
            </p:txBody>
          </p:sp>
          <p:sp>
            <p:nvSpPr>
              <p:cNvPr id="1031" name="Espace réservé du contenu 2">
                <a:extLst>
                  <a:ext uri="{FF2B5EF4-FFF2-40B4-BE49-F238E27FC236}">
                    <a16:creationId xmlns:a16="http://schemas.microsoft.com/office/drawing/2014/main" id="{70E4E77E-63A7-07BB-C513-F74B34EABF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9161" y="2255051"/>
                <a:ext cx="510834" cy="39544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vert="horz" wrap="none" lIns="0" tIns="0" rIns="0" bIns="0" rtlCol="0">
                <a:spAutoFit/>
              </a:bodyPr>
              <a:lstStyle>
                <a:lvl1pPr marL="228558" indent="-228558" algn="l" defTabSz="9142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67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790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599907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023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139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5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71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488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1400">
                    <a:solidFill>
                      <a:schemeClr val="bg2"/>
                    </a:solidFill>
                    <a:latin typeface="+mn-lt"/>
                    <a:cs typeface="Arial"/>
                  </a:rPr>
                  <a:t>GCU</a:t>
                </a:r>
                <a:r>
                  <a:rPr lang="en-GB" sz="1400" baseline="30000">
                    <a:solidFill>
                      <a:schemeClr val="bg2"/>
                    </a:solidFill>
                    <a:latin typeface="+mn-lt"/>
                    <a:cs typeface="Arial"/>
                  </a:rPr>
                  <a:t>1</a:t>
                </a:r>
                <a:br>
                  <a:rPr lang="en-GB" sz="1400">
                    <a:solidFill>
                      <a:schemeClr val="bg2"/>
                    </a:solidFill>
                    <a:latin typeface="+mn-lt"/>
                    <a:cs typeface="Arial"/>
                  </a:rPr>
                </a:br>
                <a:r>
                  <a:rPr lang="en-GB" sz="1400">
                    <a:solidFill>
                      <a:schemeClr val="bg2"/>
                    </a:solidFill>
                    <a:latin typeface="+mn-lt"/>
                    <a:cs typeface="Arial"/>
                  </a:rPr>
                  <a:t>(WKs)</a:t>
                </a:r>
              </a:p>
            </p:txBody>
          </p:sp>
        </p:grpSp>
        <p:grpSp>
          <p:nvGrpSpPr>
            <p:cNvPr id="54" name="Gruppieren 166">
              <a:extLst>
                <a:ext uri="{FF2B5EF4-FFF2-40B4-BE49-F238E27FC236}">
                  <a16:creationId xmlns:a16="http://schemas.microsoft.com/office/drawing/2014/main" id="{BC11C241-D2C2-BCD3-5DBF-A4C5B412448E}"/>
                </a:ext>
              </a:extLst>
            </p:cNvPr>
            <p:cNvGrpSpPr/>
            <p:nvPr/>
          </p:nvGrpSpPr>
          <p:grpSpPr>
            <a:xfrm>
              <a:off x="11331720" y="4100652"/>
              <a:ext cx="1002309" cy="815707"/>
              <a:chOff x="3479023" y="1977377"/>
              <a:chExt cx="914400" cy="748604"/>
            </a:xfrm>
            <a:grpFill/>
          </p:grpSpPr>
          <p:sp>
            <p:nvSpPr>
              <p:cNvPr id="1025" name="Zylinder 228">
                <a:extLst>
                  <a:ext uri="{FF2B5EF4-FFF2-40B4-BE49-F238E27FC236}">
                    <a16:creationId xmlns:a16="http://schemas.microsoft.com/office/drawing/2014/main" id="{1A41C4ED-B198-63EE-8E57-5E1303765F69}"/>
                  </a:ext>
                </a:extLst>
              </p:cNvPr>
              <p:cNvSpPr/>
              <p:nvPr/>
            </p:nvSpPr>
            <p:spPr>
              <a:xfrm>
                <a:off x="3479023" y="1986455"/>
                <a:ext cx="914400" cy="739526"/>
              </a:xfrm>
              <a:prstGeom prst="can">
                <a:avLst>
                  <a:gd name="adj" fmla="val 23578"/>
                </a:avLst>
              </a:prstGeom>
              <a:grpFill/>
              <a:ln>
                <a:solidFill>
                  <a:schemeClr val="bg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bg2"/>
                  </a:solidFill>
                </a:endParaRPr>
              </a:p>
            </p:txBody>
          </p:sp>
          <p:sp>
            <p:nvSpPr>
              <p:cNvPr id="1027" name="Espace réservé du contenu 2">
                <a:extLst>
                  <a:ext uri="{FF2B5EF4-FFF2-40B4-BE49-F238E27FC236}">
                    <a16:creationId xmlns:a16="http://schemas.microsoft.com/office/drawing/2014/main" id="{8C03C531-A4AA-85D8-DBF3-AB966390D3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3743" y="1977377"/>
                <a:ext cx="114312" cy="19772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vert="horz" wrap="none" lIns="0" tIns="0" rIns="0" bIns="0" rtlCol="0">
                <a:spAutoFit/>
              </a:bodyPr>
              <a:lstStyle>
                <a:lvl1pPr marL="228558" indent="-228558" algn="l" defTabSz="9142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67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790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599907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023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139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5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71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488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1400" b="1">
                    <a:solidFill>
                      <a:schemeClr val="bg2"/>
                    </a:solidFill>
                    <a:latin typeface="+mn-lt"/>
                    <a:cs typeface="Arial"/>
                  </a:rPr>
                  <a:t>2</a:t>
                </a:r>
              </a:p>
            </p:txBody>
          </p:sp>
          <p:sp>
            <p:nvSpPr>
              <p:cNvPr id="1028" name="Espace réservé du contenu 2">
                <a:extLst>
                  <a:ext uri="{FF2B5EF4-FFF2-40B4-BE49-F238E27FC236}">
                    <a16:creationId xmlns:a16="http://schemas.microsoft.com/office/drawing/2014/main" id="{E438DB73-2F2E-3719-F0C2-926ACBB799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70065" y="2255051"/>
                <a:ext cx="732314" cy="39544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vert="horz" wrap="none" lIns="0" tIns="0" rIns="0" bIns="0" rtlCol="0">
                <a:spAutoFit/>
              </a:bodyPr>
              <a:lstStyle>
                <a:lvl1pPr marL="228558" indent="-228558" algn="l" defTabSz="9142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67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790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599907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023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139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5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71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488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1400" err="1">
                    <a:solidFill>
                      <a:schemeClr val="bg2"/>
                    </a:solidFill>
                    <a:latin typeface="+mn-lt"/>
                    <a:cs typeface="Arial"/>
                  </a:rPr>
                  <a:t>Raildata</a:t>
                </a:r>
                <a:br>
                  <a:rPr lang="en-GB" sz="1400">
                    <a:solidFill>
                      <a:schemeClr val="bg2"/>
                    </a:solidFill>
                    <a:latin typeface="+mn-lt"/>
                    <a:cs typeface="Arial"/>
                  </a:rPr>
                </a:br>
                <a:r>
                  <a:rPr lang="en-GB" sz="1400">
                    <a:solidFill>
                      <a:schemeClr val="bg2"/>
                    </a:solidFill>
                    <a:latin typeface="+mn-lt"/>
                    <a:cs typeface="Arial"/>
                  </a:rPr>
                  <a:t>(RUs)</a:t>
                </a:r>
              </a:p>
            </p:txBody>
          </p:sp>
        </p:grpSp>
        <p:grpSp>
          <p:nvGrpSpPr>
            <p:cNvPr id="55" name="Gruppieren 167">
              <a:extLst>
                <a:ext uri="{FF2B5EF4-FFF2-40B4-BE49-F238E27FC236}">
                  <a16:creationId xmlns:a16="http://schemas.microsoft.com/office/drawing/2014/main" id="{9D61CEF3-BA19-7A5F-71ED-502383A0F07B}"/>
                </a:ext>
              </a:extLst>
            </p:cNvPr>
            <p:cNvGrpSpPr/>
            <p:nvPr/>
          </p:nvGrpSpPr>
          <p:grpSpPr>
            <a:xfrm>
              <a:off x="12574083" y="4100652"/>
              <a:ext cx="1002309" cy="815707"/>
              <a:chOff x="4540667" y="1977377"/>
              <a:chExt cx="914400" cy="748604"/>
            </a:xfrm>
            <a:grpFill/>
          </p:grpSpPr>
          <p:sp>
            <p:nvSpPr>
              <p:cNvPr id="62" name="Zylinder 223">
                <a:extLst>
                  <a:ext uri="{FF2B5EF4-FFF2-40B4-BE49-F238E27FC236}">
                    <a16:creationId xmlns:a16="http://schemas.microsoft.com/office/drawing/2014/main" id="{DA598CD9-D551-3D37-AA4A-6B2ADE82D50C}"/>
                  </a:ext>
                </a:extLst>
              </p:cNvPr>
              <p:cNvSpPr/>
              <p:nvPr/>
            </p:nvSpPr>
            <p:spPr>
              <a:xfrm>
                <a:off x="4540667" y="1986455"/>
                <a:ext cx="914400" cy="739526"/>
              </a:xfrm>
              <a:prstGeom prst="can">
                <a:avLst>
                  <a:gd name="adj" fmla="val 23578"/>
                </a:avLst>
              </a:prstGeom>
              <a:grpFill/>
              <a:ln>
                <a:solidFill>
                  <a:schemeClr val="bg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bg2"/>
                  </a:solidFill>
                </a:endParaRPr>
              </a:p>
            </p:txBody>
          </p:sp>
          <p:sp>
            <p:nvSpPr>
              <p:cNvPr id="63" name="Espace réservé du contenu 2">
                <a:extLst>
                  <a:ext uri="{FF2B5EF4-FFF2-40B4-BE49-F238E27FC236}">
                    <a16:creationId xmlns:a16="http://schemas.microsoft.com/office/drawing/2014/main" id="{54D791F4-377B-EDB3-0E24-E68523C552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5387" y="1977377"/>
                <a:ext cx="114312" cy="19772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vert="horz" wrap="none" lIns="0" tIns="0" rIns="0" bIns="0" rtlCol="0">
                <a:spAutoFit/>
              </a:bodyPr>
              <a:lstStyle>
                <a:lvl1pPr marL="228558" indent="-228558" algn="l" defTabSz="9142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67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790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599907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023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139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5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71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488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1400" b="1">
                    <a:solidFill>
                      <a:schemeClr val="bg2"/>
                    </a:solidFill>
                    <a:latin typeface="+mn-lt"/>
                    <a:cs typeface="Arial"/>
                  </a:rPr>
                  <a:t>3</a:t>
                </a:r>
              </a:p>
            </p:txBody>
          </p:sp>
          <p:sp>
            <p:nvSpPr>
              <p:cNvPr id="1024" name="Espace réservé du contenu 2">
                <a:extLst>
                  <a:ext uri="{FF2B5EF4-FFF2-40B4-BE49-F238E27FC236}">
                    <a16:creationId xmlns:a16="http://schemas.microsoft.com/office/drawing/2014/main" id="{15FA94A6-A72E-96D3-7320-778D8E59F7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5671" y="2255051"/>
                <a:ext cx="464395" cy="39544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vert="horz" wrap="none" lIns="0" tIns="0" rIns="0" bIns="0" rtlCol="0">
                <a:spAutoFit/>
              </a:bodyPr>
              <a:lstStyle>
                <a:lvl1pPr marL="228558" indent="-228558" algn="l" defTabSz="9142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67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790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599907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023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139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5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71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488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1400" err="1">
                    <a:solidFill>
                      <a:schemeClr val="bg2"/>
                    </a:solidFill>
                    <a:latin typeface="+mn-lt"/>
                    <a:cs typeface="Arial"/>
                  </a:rPr>
                  <a:t>Xrail</a:t>
                </a:r>
                <a:br>
                  <a:rPr lang="en-GB" sz="1400">
                    <a:solidFill>
                      <a:schemeClr val="bg2"/>
                    </a:solidFill>
                    <a:latin typeface="+mn-lt"/>
                    <a:cs typeface="Arial"/>
                  </a:rPr>
                </a:br>
                <a:r>
                  <a:rPr lang="en-GB" sz="1400">
                    <a:solidFill>
                      <a:schemeClr val="bg2"/>
                    </a:solidFill>
                    <a:latin typeface="+mn-lt"/>
                    <a:cs typeface="Arial"/>
                  </a:rPr>
                  <a:t>(RUs)</a:t>
                </a:r>
              </a:p>
            </p:txBody>
          </p:sp>
        </p:grpSp>
        <p:sp>
          <p:nvSpPr>
            <p:cNvPr id="56" name="Zylinder 172">
              <a:extLst>
                <a:ext uri="{FF2B5EF4-FFF2-40B4-BE49-F238E27FC236}">
                  <a16:creationId xmlns:a16="http://schemas.microsoft.com/office/drawing/2014/main" id="{C6375373-B0F5-3EB2-9897-5ABF70039BE8}"/>
                </a:ext>
              </a:extLst>
            </p:cNvPr>
            <p:cNvSpPr/>
            <p:nvPr/>
          </p:nvSpPr>
          <p:spPr>
            <a:xfrm>
              <a:off x="13816446" y="4110544"/>
              <a:ext cx="1002309" cy="805815"/>
            </a:xfrm>
            <a:prstGeom prst="can">
              <a:avLst>
                <a:gd name="adj" fmla="val 23578"/>
              </a:avLst>
            </a:prstGeom>
            <a:grpFill/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57" name="Espace réservé du contenu 2">
              <a:extLst>
                <a:ext uri="{FF2B5EF4-FFF2-40B4-BE49-F238E27FC236}">
                  <a16:creationId xmlns:a16="http://schemas.microsoft.com/office/drawing/2014/main" id="{8E817EA3-B7E1-51E8-DE21-A178A92CA7A5}"/>
                </a:ext>
              </a:extLst>
            </p:cNvPr>
            <p:cNvSpPr txBox="1">
              <a:spLocks/>
            </p:cNvSpPr>
            <p:nvPr/>
          </p:nvSpPr>
          <p:spPr>
            <a:xfrm>
              <a:off x="14259359" y="4100652"/>
              <a:ext cx="125302" cy="21544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vert="horz" wrap="none" lIns="0" tIns="0" rIns="0" bIns="0" rtlCol="0">
              <a:spAutoFit/>
            </a:bodyPr>
            <a:lstStyle>
              <a:lvl1pPr marL="228558" indent="-228558" algn="l" defTabSz="9142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67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790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99907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023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139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25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71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488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sz="1400" b="1" dirty="0">
                  <a:solidFill>
                    <a:schemeClr val="bg2"/>
                  </a:solidFill>
                  <a:latin typeface="+mn-lt"/>
                  <a:cs typeface="Arial"/>
                </a:rPr>
                <a:t>4</a:t>
              </a:r>
            </a:p>
          </p:txBody>
        </p:sp>
        <p:sp>
          <p:nvSpPr>
            <p:cNvPr id="58" name="Espace réservé du contenu 2">
              <a:extLst>
                <a:ext uri="{FF2B5EF4-FFF2-40B4-BE49-F238E27FC236}">
                  <a16:creationId xmlns:a16="http://schemas.microsoft.com/office/drawing/2014/main" id="{990B3C2C-EA55-AE5C-2309-5D44F328642B}"/>
                </a:ext>
              </a:extLst>
            </p:cNvPr>
            <p:cNvSpPr txBox="1">
              <a:spLocks/>
            </p:cNvSpPr>
            <p:nvPr/>
          </p:nvSpPr>
          <p:spPr>
            <a:xfrm>
              <a:off x="14063149" y="4403216"/>
              <a:ext cx="485547" cy="43088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vert="horz" wrap="none" lIns="0" tIns="0" rIns="0" bIns="0" rtlCol="0">
              <a:spAutoFit/>
            </a:bodyPr>
            <a:lstStyle>
              <a:lvl1pPr marL="228558" indent="-228558" algn="l" defTabSz="9142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67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790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99907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023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139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25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71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488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sz="1400">
                  <a:solidFill>
                    <a:schemeClr val="bg2"/>
                  </a:solidFill>
                  <a:latin typeface="+mn-lt"/>
                  <a:cs typeface="Arial"/>
                </a:rPr>
                <a:t>RNE</a:t>
              </a:r>
              <a:r>
                <a:rPr lang="en-GB" sz="1400" baseline="30000">
                  <a:solidFill>
                    <a:schemeClr val="bg2"/>
                  </a:solidFill>
                  <a:latin typeface="+mn-lt"/>
                  <a:cs typeface="Arial"/>
                </a:rPr>
                <a:t>2</a:t>
              </a:r>
              <a:br>
                <a:rPr lang="en-GB" sz="1400">
                  <a:solidFill>
                    <a:schemeClr val="bg2"/>
                  </a:solidFill>
                  <a:latin typeface="+mn-lt"/>
                  <a:cs typeface="Arial"/>
                </a:rPr>
              </a:br>
              <a:r>
                <a:rPr lang="en-GB" sz="1400">
                  <a:solidFill>
                    <a:schemeClr val="bg2"/>
                  </a:solidFill>
                  <a:latin typeface="+mn-lt"/>
                  <a:cs typeface="Arial"/>
                </a:rPr>
                <a:t>(IMs)</a:t>
              </a:r>
            </a:p>
          </p:txBody>
        </p:sp>
        <p:sp>
          <p:nvSpPr>
            <p:cNvPr id="59" name="Zylinder 241">
              <a:extLst>
                <a:ext uri="{FF2B5EF4-FFF2-40B4-BE49-F238E27FC236}">
                  <a16:creationId xmlns:a16="http://schemas.microsoft.com/office/drawing/2014/main" id="{3D599AF5-7348-0C24-1C5D-EE613D9DACBE}"/>
                </a:ext>
              </a:extLst>
            </p:cNvPr>
            <p:cNvSpPr/>
            <p:nvPr/>
          </p:nvSpPr>
          <p:spPr>
            <a:xfrm>
              <a:off x="15058810" y="4110544"/>
              <a:ext cx="1002309" cy="805815"/>
            </a:xfrm>
            <a:prstGeom prst="can">
              <a:avLst>
                <a:gd name="adj" fmla="val 23578"/>
              </a:avLst>
            </a:prstGeom>
            <a:grpFill/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60" name="Espace réservé du contenu 2">
              <a:extLst>
                <a:ext uri="{FF2B5EF4-FFF2-40B4-BE49-F238E27FC236}">
                  <a16:creationId xmlns:a16="http://schemas.microsoft.com/office/drawing/2014/main" id="{4E77E9C8-99A5-B756-EF9A-A7842AD11CFB}"/>
                </a:ext>
              </a:extLst>
            </p:cNvPr>
            <p:cNvSpPr txBox="1">
              <a:spLocks/>
            </p:cNvSpPr>
            <p:nvPr/>
          </p:nvSpPr>
          <p:spPr>
            <a:xfrm>
              <a:off x="15501723" y="4100652"/>
              <a:ext cx="125302" cy="21544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vert="horz" wrap="none" lIns="0" tIns="0" rIns="0" bIns="0" rtlCol="0">
              <a:spAutoFit/>
            </a:bodyPr>
            <a:lstStyle>
              <a:lvl1pPr marL="228558" indent="-228558" algn="l" defTabSz="9142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67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790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99907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023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139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25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71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488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sz="1400" b="1">
                  <a:solidFill>
                    <a:schemeClr val="bg2"/>
                  </a:solidFill>
                  <a:latin typeface="+mn-lt"/>
                  <a:cs typeface="Arial"/>
                </a:rPr>
                <a:t>5</a:t>
              </a:r>
            </a:p>
          </p:txBody>
        </p:sp>
        <p:sp>
          <p:nvSpPr>
            <p:cNvPr id="61" name="Espace réservé du contenu 2">
              <a:extLst>
                <a:ext uri="{FF2B5EF4-FFF2-40B4-BE49-F238E27FC236}">
                  <a16:creationId xmlns:a16="http://schemas.microsoft.com/office/drawing/2014/main" id="{589FA1C1-77F7-E812-E533-A839CE269DF4}"/>
                </a:ext>
              </a:extLst>
            </p:cNvPr>
            <p:cNvSpPr txBox="1">
              <a:spLocks/>
            </p:cNvSpPr>
            <p:nvPr/>
          </p:nvSpPr>
          <p:spPr>
            <a:xfrm>
              <a:off x="15468017" y="4509659"/>
              <a:ext cx="160543" cy="215444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vert="horz" wrap="none" lIns="0" tIns="0" rIns="0" bIns="0" rtlCol="0">
              <a:spAutoFit/>
            </a:bodyPr>
            <a:lstStyle>
              <a:lvl1pPr marL="228558" indent="-228558" algn="l" defTabSz="9142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67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790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99907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023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139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25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71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488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sz="1400">
                  <a:solidFill>
                    <a:schemeClr val="bg2"/>
                  </a:solidFill>
                  <a:latin typeface="+mn-lt"/>
                  <a:cs typeface="Arial"/>
                </a:rPr>
                <a:t>…</a:t>
              </a:r>
            </a:p>
          </p:txBody>
        </p:sp>
      </p:grpSp>
      <p:sp>
        <p:nvSpPr>
          <p:cNvPr id="1032" name="Espace réservé du contenu 2">
            <a:extLst>
              <a:ext uri="{FF2B5EF4-FFF2-40B4-BE49-F238E27FC236}">
                <a16:creationId xmlns:a16="http://schemas.microsoft.com/office/drawing/2014/main" id="{661C85FC-CE6D-83A3-D772-E23E68E0091B}"/>
              </a:ext>
            </a:extLst>
          </p:cNvPr>
          <p:cNvSpPr txBox="1">
            <a:spLocks/>
          </p:cNvSpPr>
          <p:nvPr/>
        </p:nvSpPr>
        <p:spPr>
          <a:xfrm>
            <a:off x="2023514" y="2885802"/>
            <a:ext cx="824008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28558" indent="-228558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67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90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07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23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39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5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71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88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Standard</a:t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Technology</a:t>
            </a:r>
          </a:p>
        </p:txBody>
      </p:sp>
      <p:grpSp>
        <p:nvGrpSpPr>
          <p:cNvPr id="1033" name="Gruppieren 6">
            <a:extLst>
              <a:ext uri="{FF2B5EF4-FFF2-40B4-BE49-F238E27FC236}">
                <a16:creationId xmlns:a16="http://schemas.microsoft.com/office/drawing/2014/main" id="{196585B5-6DAC-2150-77BB-C8BD1D05F9E2}"/>
              </a:ext>
            </a:extLst>
          </p:cNvPr>
          <p:cNvGrpSpPr/>
          <p:nvPr/>
        </p:nvGrpSpPr>
        <p:grpSpPr>
          <a:xfrm>
            <a:off x="3057661" y="2852708"/>
            <a:ext cx="534324" cy="578318"/>
            <a:chOff x="4633029" y="2947995"/>
            <a:chExt cx="534324" cy="578318"/>
          </a:xfrm>
        </p:grpSpPr>
        <p:grpSp>
          <p:nvGrpSpPr>
            <p:cNvPr id="1034" name="Groep 12">
              <a:extLst>
                <a:ext uri="{FF2B5EF4-FFF2-40B4-BE49-F238E27FC236}">
                  <a16:creationId xmlns:a16="http://schemas.microsoft.com/office/drawing/2014/main" id="{F7A2D7A1-7175-B20F-25C6-F3DE6B19AA90}"/>
                </a:ext>
              </a:extLst>
            </p:cNvPr>
            <p:cNvGrpSpPr/>
            <p:nvPr/>
          </p:nvGrpSpPr>
          <p:grpSpPr>
            <a:xfrm rot="16200000">
              <a:off x="4756615" y="3112582"/>
              <a:ext cx="575326" cy="246151"/>
              <a:chOff x="8450483" y="3925691"/>
              <a:chExt cx="918356" cy="370198"/>
            </a:xfrm>
          </p:grpSpPr>
          <p:grpSp>
            <p:nvGrpSpPr>
              <p:cNvPr id="1046" name="Groep 11">
                <a:extLst>
                  <a:ext uri="{FF2B5EF4-FFF2-40B4-BE49-F238E27FC236}">
                    <a16:creationId xmlns:a16="http://schemas.microsoft.com/office/drawing/2014/main" id="{C8D82759-D443-C909-D8E5-E681CA1360E6}"/>
                  </a:ext>
                </a:extLst>
              </p:cNvPr>
              <p:cNvGrpSpPr/>
              <p:nvPr/>
            </p:nvGrpSpPr>
            <p:grpSpPr>
              <a:xfrm>
                <a:off x="8450483" y="3929308"/>
                <a:ext cx="918356" cy="360040"/>
                <a:chOff x="8090445" y="4073326"/>
                <a:chExt cx="4086709" cy="1440160"/>
              </a:xfrm>
            </p:grpSpPr>
            <p:sp>
              <p:nvSpPr>
                <p:cNvPr id="1048" name="Afgeronde rechthoek 8">
                  <a:extLst>
                    <a:ext uri="{FF2B5EF4-FFF2-40B4-BE49-F238E27FC236}">
                      <a16:creationId xmlns:a16="http://schemas.microsoft.com/office/drawing/2014/main" id="{94B0D51D-3ED3-2517-3B1B-D2C7DC74911B}"/>
                    </a:ext>
                  </a:extLst>
                </p:cNvPr>
                <p:cNvSpPr/>
                <p:nvPr/>
              </p:nvSpPr>
              <p:spPr>
                <a:xfrm>
                  <a:off x="8738517" y="4073326"/>
                  <a:ext cx="1656184" cy="1440160"/>
                </a:xfrm>
                <a:prstGeom prst="roundRect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49" name="Ovaal 9">
                  <a:extLst>
                    <a:ext uri="{FF2B5EF4-FFF2-40B4-BE49-F238E27FC236}">
                      <a16:creationId xmlns:a16="http://schemas.microsoft.com/office/drawing/2014/main" id="{24218910-5E49-B5A9-DDF7-7494447E46C4}"/>
                    </a:ext>
                  </a:extLst>
                </p:cNvPr>
                <p:cNvSpPr/>
                <p:nvPr/>
              </p:nvSpPr>
              <p:spPr>
                <a:xfrm>
                  <a:off x="8450485" y="4433366"/>
                  <a:ext cx="576064" cy="720080"/>
                </a:xfrm>
                <a:prstGeom prst="ellipse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50" name="Rechthoek 10">
                  <a:extLst>
                    <a:ext uri="{FF2B5EF4-FFF2-40B4-BE49-F238E27FC236}">
                      <a16:creationId xmlns:a16="http://schemas.microsoft.com/office/drawing/2014/main" id="{B4D38CAA-3453-FC7C-A74A-4014854B8A16}"/>
                    </a:ext>
                  </a:extLst>
                </p:cNvPr>
                <p:cNvSpPr/>
                <p:nvPr/>
              </p:nvSpPr>
              <p:spPr>
                <a:xfrm>
                  <a:off x="8090445" y="4721398"/>
                  <a:ext cx="504056" cy="144016"/>
                </a:xfrm>
                <a:prstGeom prst="rect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51" name="Afgeronde rechthoek 91">
                  <a:extLst>
                    <a:ext uri="{FF2B5EF4-FFF2-40B4-BE49-F238E27FC236}">
                      <a16:creationId xmlns:a16="http://schemas.microsoft.com/office/drawing/2014/main" id="{65115D08-CD94-8449-C8E7-10767347A7C2}"/>
                    </a:ext>
                  </a:extLst>
                </p:cNvPr>
                <p:cNvSpPr/>
                <p:nvPr/>
              </p:nvSpPr>
              <p:spPr>
                <a:xfrm>
                  <a:off x="10700270" y="4073326"/>
                  <a:ext cx="957828" cy="1440160"/>
                </a:xfrm>
                <a:prstGeom prst="roundRect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52" name="Ovaal 92">
                  <a:extLst>
                    <a:ext uri="{FF2B5EF4-FFF2-40B4-BE49-F238E27FC236}">
                      <a16:creationId xmlns:a16="http://schemas.microsoft.com/office/drawing/2014/main" id="{85AEE285-928C-01BA-A804-BA9217D3C1B2}"/>
                    </a:ext>
                  </a:extLst>
                </p:cNvPr>
                <p:cNvSpPr/>
                <p:nvPr/>
              </p:nvSpPr>
              <p:spPr>
                <a:xfrm>
                  <a:off x="11370085" y="4429178"/>
                  <a:ext cx="576063" cy="720083"/>
                </a:xfrm>
                <a:prstGeom prst="ellipse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53" name="Rechthoek 93">
                  <a:extLst>
                    <a:ext uri="{FF2B5EF4-FFF2-40B4-BE49-F238E27FC236}">
                      <a16:creationId xmlns:a16="http://schemas.microsoft.com/office/drawing/2014/main" id="{929AD937-6242-481E-2469-C3CF7AD3E092}"/>
                    </a:ext>
                  </a:extLst>
                </p:cNvPr>
                <p:cNvSpPr/>
                <p:nvPr/>
              </p:nvSpPr>
              <p:spPr>
                <a:xfrm>
                  <a:off x="11673098" y="4717169"/>
                  <a:ext cx="504056" cy="144016"/>
                </a:xfrm>
                <a:prstGeom prst="rect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54" name="Rechthoek 94">
                  <a:extLst>
                    <a:ext uri="{FF2B5EF4-FFF2-40B4-BE49-F238E27FC236}">
                      <a16:creationId xmlns:a16="http://schemas.microsoft.com/office/drawing/2014/main" id="{CE946FA4-D0A9-08A9-6294-028E5AA7AF5B}"/>
                    </a:ext>
                  </a:extLst>
                </p:cNvPr>
                <p:cNvSpPr/>
                <p:nvPr/>
              </p:nvSpPr>
              <p:spPr>
                <a:xfrm>
                  <a:off x="10466709" y="4357128"/>
                  <a:ext cx="504056" cy="220253"/>
                </a:xfrm>
                <a:prstGeom prst="rect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55" name="Rechthoek 95">
                  <a:extLst>
                    <a:ext uri="{FF2B5EF4-FFF2-40B4-BE49-F238E27FC236}">
                      <a16:creationId xmlns:a16="http://schemas.microsoft.com/office/drawing/2014/main" id="{39AE9E51-E217-A484-98FD-D9C4986FD2F4}"/>
                    </a:ext>
                  </a:extLst>
                </p:cNvPr>
                <p:cNvSpPr/>
                <p:nvPr/>
              </p:nvSpPr>
              <p:spPr>
                <a:xfrm>
                  <a:off x="10497202" y="5096232"/>
                  <a:ext cx="504056" cy="220253"/>
                </a:xfrm>
                <a:prstGeom prst="rect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7" name="Tekstvak 90">
                <a:extLst>
                  <a:ext uri="{FF2B5EF4-FFF2-40B4-BE49-F238E27FC236}">
                    <a16:creationId xmlns:a16="http://schemas.microsoft.com/office/drawing/2014/main" id="{C1C1CA3F-7F7A-A235-E4DD-46B88424C3EC}"/>
                  </a:ext>
                </a:extLst>
              </p:cNvPr>
              <p:cNvSpPr txBox="1"/>
              <p:nvPr/>
            </p:nvSpPr>
            <p:spPr>
              <a:xfrm>
                <a:off x="8469936" y="3925691"/>
                <a:ext cx="642384" cy="370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8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8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API</a:t>
                </a:r>
                <a:endParaRPr kumimoji="0" lang="nl-NL" sz="784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1035" name="Groep 244">
              <a:extLst>
                <a:ext uri="{FF2B5EF4-FFF2-40B4-BE49-F238E27FC236}">
                  <a16:creationId xmlns:a16="http://schemas.microsoft.com/office/drawing/2014/main" id="{2F561BFA-C39F-F75A-58FB-7446FEECA0EB}"/>
                </a:ext>
              </a:extLst>
            </p:cNvPr>
            <p:cNvGrpSpPr/>
            <p:nvPr/>
          </p:nvGrpSpPr>
          <p:grpSpPr>
            <a:xfrm rot="16200000">
              <a:off x="4468441" y="3115575"/>
              <a:ext cx="575326" cy="246150"/>
              <a:chOff x="8450483" y="3925674"/>
              <a:chExt cx="918356" cy="370195"/>
            </a:xfrm>
          </p:grpSpPr>
          <p:grpSp>
            <p:nvGrpSpPr>
              <p:cNvPr id="1036" name="Groep 11">
                <a:extLst>
                  <a:ext uri="{FF2B5EF4-FFF2-40B4-BE49-F238E27FC236}">
                    <a16:creationId xmlns:a16="http://schemas.microsoft.com/office/drawing/2014/main" id="{8B4D5823-0EBF-6C2C-E2D0-568F2DF1AE3C}"/>
                  </a:ext>
                </a:extLst>
              </p:cNvPr>
              <p:cNvGrpSpPr/>
              <p:nvPr/>
            </p:nvGrpSpPr>
            <p:grpSpPr>
              <a:xfrm>
                <a:off x="8450483" y="3929309"/>
                <a:ext cx="918356" cy="360040"/>
                <a:chOff x="8090445" y="4073326"/>
                <a:chExt cx="4086709" cy="1440160"/>
              </a:xfrm>
            </p:grpSpPr>
            <p:sp>
              <p:nvSpPr>
                <p:cNvPr id="1038" name="Afgeronde rechthoek 8">
                  <a:extLst>
                    <a:ext uri="{FF2B5EF4-FFF2-40B4-BE49-F238E27FC236}">
                      <a16:creationId xmlns:a16="http://schemas.microsoft.com/office/drawing/2014/main" id="{8CB2EEF6-B873-CAD5-56E8-B82151256DD8}"/>
                    </a:ext>
                  </a:extLst>
                </p:cNvPr>
                <p:cNvSpPr/>
                <p:nvPr/>
              </p:nvSpPr>
              <p:spPr>
                <a:xfrm>
                  <a:off x="8738517" y="4073326"/>
                  <a:ext cx="1656184" cy="1440160"/>
                </a:xfrm>
                <a:prstGeom prst="roundRect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39" name="Ovaal 9">
                  <a:extLst>
                    <a:ext uri="{FF2B5EF4-FFF2-40B4-BE49-F238E27FC236}">
                      <a16:creationId xmlns:a16="http://schemas.microsoft.com/office/drawing/2014/main" id="{9DFCC112-D2ED-8A80-CAE7-636924AC1CF4}"/>
                    </a:ext>
                  </a:extLst>
                </p:cNvPr>
                <p:cNvSpPr/>
                <p:nvPr/>
              </p:nvSpPr>
              <p:spPr>
                <a:xfrm>
                  <a:off x="8450485" y="4433366"/>
                  <a:ext cx="576064" cy="720080"/>
                </a:xfrm>
                <a:prstGeom prst="ellipse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40" name="Rechthoek 10">
                  <a:extLst>
                    <a:ext uri="{FF2B5EF4-FFF2-40B4-BE49-F238E27FC236}">
                      <a16:creationId xmlns:a16="http://schemas.microsoft.com/office/drawing/2014/main" id="{FB5B6385-A9B9-1B86-365B-7F0C3842B392}"/>
                    </a:ext>
                  </a:extLst>
                </p:cNvPr>
                <p:cNvSpPr/>
                <p:nvPr/>
              </p:nvSpPr>
              <p:spPr>
                <a:xfrm>
                  <a:off x="8090445" y="4721398"/>
                  <a:ext cx="504056" cy="144016"/>
                </a:xfrm>
                <a:prstGeom prst="rect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41" name="Afgeronde rechthoek 91">
                  <a:extLst>
                    <a:ext uri="{FF2B5EF4-FFF2-40B4-BE49-F238E27FC236}">
                      <a16:creationId xmlns:a16="http://schemas.microsoft.com/office/drawing/2014/main" id="{36763449-EFC6-8469-4667-319B53EC5BBD}"/>
                    </a:ext>
                  </a:extLst>
                </p:cNvPr>
                <p:cNvSpPr/>
                <p:nvPr/>
              </p:nvSpPr>
              <p:spPr>
                <a:xfrm>
                  <a:off x="10700270" y="4073326"/>
                  <a:ext cx="957828" cy="1440160"/>
                </a:xfrm>
                <a:prstGeom prst="roundRect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42" name="Ovaal 92">
                  <a:extLst>
                    <a:ext uri="{FF2B5EF4-FFF2-40B4-BE49-F238E27FC236}">
                      <a16:creationId xmlns:a16="http://schemas.microsoft.com/office/drawing/2014/main" id="{1E7336EE-43B9-D2C4-4B85-ACF0013FB779}"/>
                    </a:ext>
                  </a:extLst>
                </p:cNvPr>
                <p:cNvSpPr/>
                <p:nvPr/>
              </p:nvSpPr>
              <p:spPr>
                <a:xfrm>
                  <a:off x="11370074" y="4429107"/>
                  <a:ext cx="576063" cy="720080"/>
                </a:xfrm>
                <a:prstGeom prst="ellipse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43" name="Rechthoek 93">
                  <a:extLst>
                    <a:ext uri="{FF2B5EF4-FFF2-40B4-BE49-F238E27FC236}">
                      <a16:creationId xmlns:a16="http://schemas.microsoft.com/office/drawing/2014/main" id="{68F601A5-6054-3D90-60E1-3BC5AACA912C}"/>
                    </a:ext>
                  </a:extLst>
                </p:cNvPr>
                <p:cNvSpPr/>
                <p:nvPr/>
              </p:nvSpPr>
              <p:spPr>
                <a:xfrm>
                  <a:off x="11673098" y="4717169"/>
                  <a:ext cx="504056" cy="144016"/>
                </a:xfrm>
                <a:prstGeom prst="rect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44" name="Rechthoek 94">
                  <a:extLst>
                    <a:ext uri="{FF2B5EF4-FFF2-40B4-BE49-F238E27FC236}">
                      <a16:creationId xmlns:a16="http://schemas.microsoft.com/office/drawing/2014/main" id="{C551D92E-77BB-1D3C-F149-590CE0DB283A}"/>
                    </a:ext>
                  </a:extLst>
                </p:cNvPr>
                <p:cNvSpPr/>
                <p:nvPr/>
              </p:nvSpPr>
              <p:spPr>
                <a:xfrm>
                  <a:off x="10466709" y="4357128"/>
                  <a:ext cx="504056" cy="220253"/>
                </a:xfrm>
                <a:prstGeom prst="rect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045" name="Rechthoek 95">
                  <a:extLst>
                    <a:ext uri="{FF2B5EF4-FFF2-40B4-BE49-F238E27FC236}">
                      <a16:creationId xmlns:a16="http://schemas.microsoft.com/office/drawing/2014/main" id="{DF64654B-9492-1308-7C46-B3EFF0BC3D6D}"/>
                    </a:ext>
                  </a:extLst>
                </p:cNvPr>
                <p:cNvSpPr/>
                <p:nvPr/>
              </p:nvSpPr>
              <p:spPr>
                <a:xfrm>
                  <a:off x="10497202" y="5096232"/>
                  <a:ext cx="504056" cy="220253"/>
                </a:xfrm>
                <a:prstGeom prst="rect">
                  <a:avLst/>
                </a:prstGeom>
                <a:solidFill>
                  <a:srgbClr val="002960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8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27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37" name="Tekstvak 90">
                <a:extLst>
                  <a:ext uri="{FF2B5EF4-FFF2-40B4-BE49-F238E27FC236}">
                    <a16:creationId xmlns:a16="http://schemas.microsoft.com/office/drawing/2014/main" id="{6CB99C13-FBE3-EBEC-2724-68DC4F693301}"/>
                  </a:ext>
                </a:extLst>
              </p:cNvPr>
              <p:cNvSpPr txBox="1"/>
              <p:nvPr/>
            </p:nvSpPr>
            <p:spPr>
              <a:xfrm>
                <a:off x="8469940" y="3925674"/>
                <a:ext cx="642384" cy="370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8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8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API</a:t>
                </a:r>
                <a:endParaRPr kumimoji="0" lang="nl-NL" sz="784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sp>
        <p:nvSpPr>
          <p:cNvPr id="1056" name="Espace réservé du contenu 2">
            <a:extLst>
              <a:ext uri="{FF2B5EF4-FFF2-40B4-BE49-F238E27FC236}">
                <a16:creationId xmlns:a16="http://schemas.microsoft.com/office/drawing/2014/main" id="{E6A49A5E-F5B5-3CC2-2269-994D17E033AE}"/>
              </a:ext>
            </a:extLst>
          </p:cNvPr>
          <p:cNvSpPr txBox="1">
            <a:spLocks/>
          </p:cNvSpPr>
          <p:nvPr/>
        </p:nvSpPr>
        <p:spPr>
          <a:xfrm>
            <a:off x="2018104" y="4744980"/>
            <a:ext cx="8872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558" indent="-228558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67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90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07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23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39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5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71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88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Easy </a:t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access</a:t>
            </a:r>
          </a:p>
        </p:txBody>
      </p:sp>
      <p:sp>
        <p:nvSpPr>
          <p:cNvPr id="1057" name="Espace réservé du contenu 2">
            <a:extLst>
              <a:ext uri="{FF2B5EF4-FFF2-40B4-BE49-F238E27FC236}">
                <a16:creationId xmlns:a16="http://schemas.microsoft.com/office/drawing/2014/main" id="{7F1E990C-D3AC-DE14-2F11-A25EB712212F}"/>
              </a:ext>
            </a:extLst>
          </p:cNvPr>
          <p:cNvSpPr txBox="1">
            <a:spLocks/>
          </p:cNvSpPr>
          <p:nvPr/>
        </p:nvSpPr>
        <p:spPr>
          <a:xfrm>
            <a:off x="5875311" y="4775802"/>
            <a:ext cx="1218026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228558" indent="-228558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67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90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07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23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39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5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71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88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Open innovation</a:t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space</a:t>
            </a:r>
          </a:p>
        </p:txBody>
      </p:sp>
      <p:pic>
        <p:nvPicPr>
          <p:cNvPr id="1058" name="Grafik 2">
            <a:extLst>
              <a:ext uri="{FF2B5EF4-FFF2-40B4-BE49-F238E27FC236}">
                <a16:creationId xmlns:a16="http://schemas.microsoft.com/office/drawing/2014/main" id="{F3D23303-FD17-4A06-CD27-1C4C8B9D1A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019" y="4718948"/>
            <a:ext cx="392101" cy="389688"/>
          </a:xfrm>
          <a:prstGeom prst="rect">
            <a:avLst/>
          </a:prstGeom>
        </p:spPr>
      </p:pic>
      <p:grpSp>
        <p:nvGrpSpPr>
          <p:cNvPr id="1059" name="Gruppieren 18">
            <a:extLst>
              <a:ext uri="{FF2B5EF4-FFF2-40B4-BE49-F238E27FC236}">
                <a16:creationId xmlns:a16="http://schemas.microsoft.com/office/drawing/2014/main" id="{A91EC5C1-1E3A-60CA-E032-F3A2C9466AF1}"/>
              </a:ext>
            </a:extLst>
          </p:cNvPr>
          <p:cNvGrpSpPr/>
          <p:nvPr/>
        </p:nvGrpSpPr>
        <p:grpSpPr>
          <a:xfrm>
            <a:off x="7572328" y="4113543"/>
            <a:ext cx="1282566" cy="1408652"/>
            <a:chOff x="9020983" y="4628646"/>
            <a:chExt cx="1282566" cy="1408652"/>
          </a:xfrm>
          <a:solidFill>
            <a:schemeClr val="accent6">
              <a:lumMod val="75000"/>
            </a:schemeClr>
          </a:solidFill>
        </p:grpSpPr>
        <p:sp>
          <p:nvSpPr>
            <p:cNvPr id="1060" name="Rechteck 103">
              <a:extLst>
                <a:ext uri="{FF2B5EF4-FFF2-40B4-BE49-F238E27FC236}">
                  <a16:creationId xmlns:a16="http://schemas.microsoft.com/office/drawing/2014/main" id="{01B40D2F-2B27-F768-9814-A36E40011FAE}"/>
                </a:ext>
              </a:extLst>
            </p:cNvPr>
            <p:cNvSpPr/>
            <p:nvPr/>
          </p:nvSpPr>
          <p:spPr>
            <a:xfrm>
              <a:off x="9020983" y="4628646"/>
              <a:ext cx="1282566" cy="1408652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bg2"/>
                  </a:solidFill>
                </a:rPr>
                <a:t>3</a:t>
              </a:r>
              <a:r>
                <a:rPr lang="en-GB" sz="1400" b="1" baseline="30000" dirty="0">
                  <a:solidFill>
                    <a:schemeClr val="bg2"/>
                  </a:solidFill>
                </a:rPr>
                <a:t>rd</a:t>
              </a:r>
              <a:r>
                <a:rPr lang="en-GB" sz="1400" b="1" dirty="0">
                  <a:solidFill>
                    <a:schemeClr val="bg2"/>
                  </a:solidFill>
                </a:rPr>
                <a:t> Party Data Platforms</a:t>
              </a:r>
              <a:r>
                <a:rPr lang="en-GB" sz="1400" b="1" baseline="30000" dirty="0">
                  <a:solidFill>
                    <a:schemeClr val="bg2"/>
                  </a:solidFill>
                </a:rPr>
                <a:t>4</a:t>
              </a:r>
              <a:endParaRPr lang="en-GB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061" name="Rechteck 104">
              <a:extLst>
                <a:ext uri="{FF2B5EF4-FFF2-40B4-BE49-F238E27FC236}">
                  <a16:creationId xmlns:a16="http://schemas.microsoft.com/office/drawing/2014/main" id="{006E09DB-0E79-FC24-9CD0-BFD57B4A0ABD}"/>
                </a:ext>
              </a:extLst>
            </p:cNvPr>
            <p:cNvSpPr/>
            <p:nvPr/>
          </p:nvSpPr>
          <p:spPr>
            <a:xfrm>
              <a:off x="9273756" y="5149373"/>
              <a:ext cx="777021" cy="314811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r>
                <a:rPr lang="en-GB" sz="1400">
                  <a:solidFill>
                    <a:schemeClr val="bg2"/>
                  </a:solidFill>
                </a:rPr>
                <a:t>3</a:t>
              </a:r>
              <a:r>
                <a:rPr lang="en-GB" sz="1400" baseline="30000">
                  <a:solidFill>
                    <a:schemeClr val="bg2"/>
                  </a:solidFill>
                </a:rPr>
                <a:t>rd</a:t>
              </a:r>
              <a:r>
                <a:rPr lang="en-GB" sz="1400">
                  <a:solidFill>
                    <a:schemeClr val="bg2"/>
                  </a:solidFill>
                </a:rPr>
                <a:t> P 1</a:t>
              </a:r>
            </a:p>
          </p:txBody>
        </p:sp>
        <p:sp>
          <p:nvSpPr>
            <p:cNvPr id="1062" name="Rechteck 105">
              <a:extLst>
                <a:ext uri="{FF2B5EF4-FFF2-40B4-BE49-F238E27FC236}">
                  <a16:creationId xmlns:a16="http://schemas.microsoft.com/office/drawing/2014/main" id="{1BCAFD47-46FD-FA34-9C85-48884195BDFA}"/>
                </a:ext>
              </a:extLst>
            </p:cNvPr>
            <p:cNvSpPr/>
            <p:nvPr/>
          </p:nvSpPr>
          <p:spPr>
            <a:xfrm>
              <a:off x="9273756" y="5556306"/>
              <a:ext cx="777021" cy="314811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36000" bIns="36000" rtlCol="0" anchor="ctr"/>
            <a:lstStyle/>
            <a:p>
              <a:pPr algn="ctr"/>
              <a:r>
                <a:rPr lang="en-GB" sz="1400">
                  <a:solidFill>
                    <a:schemeClr val="bg2"/>
                  </a:solidFill>
                </a:rPr>
                <a:t>3</a:t>
              </a:r>
              <a:r>
                <a:rPr lang="en-GB" sz="1400" baseline="30000">
                  <a:solidFill>
                    <a:schemeClr val="bg2"/>
                  </a:solidFill>
                </a:rPr>
                <a:t>rd</a:t>
              </a:r>
              <a:r>
                <a:rPr lang="en-GB" sz="1400">
                  <a:solidFill>
                    <a:schemeClr val="bg2"/>
                  </a:solidFill>
                </a:rPr>
                <a:t> P 2</a:t>
              </a:r>
            </a:p>
          </p:txBody>
        </p:sp>
      </p:grpSp>
      <p:sp>
        <p:nvSpPr>
          <p:cNvPr id="1063" name="Pfeil: nach links und rechts 147">
            <a:extLst>
              <a:ext uri="{FF2B5EF4-FFF2-40B4-BE49-F238E27FC236}">
                <a16:creationId xmlns:a16="http://schemas.microsoft.com/office/drawing/2014/main" id="{D0423BA4-100C-C78C-3EB6-D97B9EE1F542}"/>
              </a:ext>
            </a:extLst>
          </p:cNvPr>
          <p:cNvSpPr/>
          <p:nvPr/>
        </p:nvSpPr>
        <p:spPr>
          <a:xfrm>
            <a:off x="7142820" y="3622515"/>
            <a:ext cx="414000" cy="212407"/>
          </a:xfrm>
          <a:prstGeom prst="leftRightArrow">
            <a:avLst/>
          </a:prstGeom>
          <a:solidFill>
            <a:schemeClr val="bg2"/>
          </a:solidFill>
          <a:ln>
            <a:solidFill>
              <a:srgbClr val="0068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64" name="Pfeil: nach links und rechts 147">
            <a:extLst>
              <a:ext uri="{FF2B5EF4-FFF2-40B4-BE49-F238E27FC236}">
                <a16:creationId xmlns:a16="http://schemas.microsoft.com/office/drawing/2014/main" id="{A82427DF-356F-650B-B79B-55EF4C4263C7}"/>
              </a:ext>
            </a:extLst>
          </p:cNvPr>
          <p:cNvSpPr/>
          <p:nvPr/>
        </p:nvSpPr>
        <p:spPr>
          <a:xfrm>
            <a:off x="7142820" y="4415852"/>
            <a:ext cx="414000" cy="212407"/>
          </a:xfrm>
          <a:prstGeom prst="leftRightArrow">
            <a:avLst/>
          </a:prstGeom>
          <a:solidFill>
            <a:schemeClr val="bg2"/>
          </a:solidFill>
          <a:ln>
            <a:solidFill>
              <a:srgbClr val="0068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065" name="Content Placeholder 2">
            <a:extLst>
              <a:ext uri="{FF2B5EF4-FFF2-40B4-BE49-F238E27FC236}">
                <a16:creationId xmlns:a16="http://schemas.microsoft.com/office/drawing/2014/main" id="{03EB1B11-BF96-EAAF-D904-3BD22FC8C5CC}"/>
              </a:ext>
            </a:extLst>
          </p:cNvPr>
          <p:cNvSpPr txBox="1">
            <a:spLocks/>
          </p:cNvSpPr>
          <p:nvPr/>
        </p:nvSpPr>
        <p:spPr>
          <a:xfrm>
            <a:off x="47173" y="6318182"/>
            <a:ext cx="4979882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558" indent="-228558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67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90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07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23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39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5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71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88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000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1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Broker of the GCU Bureau (General Contract in Use for wagons)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09575" algn="r"/>
                <a:tab pos="473075" algn="l"/>
              </a:tabLst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	</a:t>
            </a:r>
            <a:r>
              <a:rPr lang="en-GB" sz="1000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2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Xrail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 – the European standard for competitive and sustainable single wagonload transport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9575" algn="r"/>
                <a:tab pos="473075" algn="l"/>
              </a:tabLst>
            </a:pPr>
            <a:r>
              <a:rPr lang="en-GB" sz="1000" baseline="30000" dirty="0">
                <a:solidFill>
                  <a:schemeClr val="bg1">
                    <a:lumMod val="50000"/>
                  </a:schemeClr>
                </a:solidFill>
                <a:latin typeface="+mj-lt"/>
                <a:cs typeface="Arial"/>
              </a:rPr>
              <a:t>3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RailNetEurope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1066" name="Textfeld 22">
            <a:extLst>
              <a:ext uri="{FF2B5EF4-FFF2-40B4-BE49-F238E27FC236}">
                <a16:creationId xmlns:a16="http://schemas.microsoft.com/office/drawing/2014/main" id="{F803FE3B-E370-7363-B122-82E68E397622}"/>
              </a:ext>
            </a:extLst>
          </p:cNvPr>
          <p:cNvSpPr txBox="1"/>
          <p:nvPr/>
        </p:nvSpPr>
        <p:spPr>
          <a:xfrm>
            <a:off x="7497029" y="5577338"/>
            <a:ext cx="1907573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Under consideration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of DTLF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7" name="Content Placeholder 2">
            <a:extLst>
              <a:ext uri="{FF2B5EF4-FFF2-40B4-BE49-F238E27FC236}">
                <a16:creationId xmlns:a16="http://schemas.microsoft.com/office/drawing/2014/main" id="{97F8E68C-8F76-54AF-0D47-E32F7BD73617}"/>
              </a:ext>
            </a:extLst>
          </p:cNvPr>
          <p:cNvSpPr txBox="1">
            <a:spLocks/>
          </p:cNvSpPr>
          <p:nvPr/>
        </p:nvSpPr>
        <p:spPr>
          <a:xfrm>
            <a:off x="5229163" y="6338555"/>
            <a:ext cx="3869542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558" indent="-228558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67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790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907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023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139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55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71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88" indent="-228558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09575" algn="r"/>
                <a:tab pos="473075" algn="l"/>
              </a:tabLst>
            </a:pPr>
            <a:r>
              <a:rPr lang="en-GB" sz="1000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4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 Consideration of 3</a:t>
            </a:r>
            <a:r>
              <a:rPr lang="en-GB" sz="1000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rd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 parties, e.g., other modes, IoT platforms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409575" algn="r"/>
                <a:tab pos="473075" algn="l"/>
              </a:tabLst>
            </a:pPr>
            <a:r>
              <a:rPr lang="en-GB" sz="1000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5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 Digital Transport and Logistics Forum : framework for electronic freight transport information exchange with authorities (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eFTI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+mn-lt"/>
                <a:cs typeface="Arial"/>
              </a:rPr>
              <a:t>)</a:t>
            </a:r>
          </a:p>
        </p:txBody>
      </p:sp>
      <p:sp>
        <p:nvSpPr>
          <p:cNvPr id="1068" name="Textfeld 11">
            <a:extLst>
              <a:ext uri="{FF2B5EF4-FFF2-40B4-BE49-F238E27FC236}">
                <a16:creationId xmlns:a16="http://schemas.microsoft.com/office/drawing/2014/main" id="{8474E6CA-8889-D9B0-7384-57C142943DAA}"/>
              </a:ext>
            </a:extLst>
          </p:cNvPr>
          <p:cNvSpPr txBox="1"/>
          <p:nvPr/>
        </p:nvSpPr>
        <p:spPr>
          <a:xfrm>
            <a:off x="94621" y="2806828"/>
            <a:ext cx="1871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Commercial interfaces</a:t>
            </a:r>
          </a:p>
        </p:txBody>
      </p:sp>
      <p:pic>
        <p:nvPicPr>
          <p:cNvPr id="1069" name="Grafik 112" descr="Ein Bild, das Schild, Straße, Stadt enthält.&#10;&#10;Automatisch generierte Beschreibung">
            <a:extLst>
              <a:ext uri="{FF2B5EF4-FFF2-40B4-BE49-F238E27FC236}">
                <a16:creationId xmlns:a16="http://schemas.microsoft.com/office/drawing/2014/main" id="{0B4A488F-DCDB-ED7F-5E20-9D66740C48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10" t="17046" r="22744" b="17728"/>
          <a:stretch/>
        </p:blipFill>
        <p:spPr>
          <a:xfrm>
            <a:off x="3272793" y="4778825"/>
            <a:ext cx="296377" cy="414492"/>
          </a:xfrm>
          <a:prstGeom prst="rect">
            <a:avLst/>
          </a:prstGeom>
        </p:spPr>
      </p:pic>
      <p:grpSp>
        <p:nvGrpSpPr>
          <p:cNvPr id="1070" name="Gruppieren 25">
            <a:extLst>
              <a:ext uri="{FF2B5EF4-FFF2-40B4-BE49-F238E27FC236}">
                <a16:creationId xmlns:a16="http://schemas.microsoft.com/office/drawing/2014/main" id="{EA19AF22-01A7-090F-D253-BEBDF53D6261}"/>
              </a:ext>
            </a:extLst>
          </p:cNvPr>
          <p:cNvGrpSpPr/>
          <p:nvPr/>
        </p:nvGrpSpPr>
        <p:grpSpPr>
          <a:xfrm>
            <a:off x="2121046" y="3704529"/>
            <a:ext cx="4889425" cy="815708"/>
            <a:chOff x="10089358" y="4100651"/>
            <a:chExt cx="5971761" cy="815708"/>
          </a:xfrm>
          <a:solidFill>
            <a:schemeClr val="accent2"/>
          </a:solidFill>
        </p:grpSpPr>
        <p:grpSp>
          <p:nvGrpSpPr>
            <p:cNvPr id="1071" name="Gruppieren 165">
              <a:extLst>
                <a:ext uri="{FF2B5EF4-FFF2-40B4-BE49-F238E27FC236}">
                  <a16:creationId xmlns:a16="http://schemas.microsoft.com/office/drawing/2014/main" id="{446C698D-D11E-EA81-E37A-AC4BB1E87BE4}"/>
                </a:ext>
              </a:extLst>
            </p:cNvPr>
            <p:cNvGrpSpPr/>
            <p:nvPr/>
          </p:nvGrpSpPr>
          <p:grpSpPr>
            <a:xfrm>
              <a:off x="10089358" y="4100651"/>
              <a:ext cx="1002309" cy="815708"/>
              <a:chOff x="2417380" y="1977377"/>
              <a:chExt cx="914400" cy="748605"/>
            </a:xfrm>
            <a:grpFill/>
          </p:grpSpPr>
          <p:sp>
            <p:nvSpPr>
              <p:cNvPr id="1086" name="Zylinder 237">
                <a:extLst>
                  <a:ext uri="{FF2B5EF4-FFF2-40B4-BE49-F238E27FC236}">
                    <a16:creationId xmlns:a16="http://schemas.microsoft.com/office/drawing/2014/main" id="{BD81BAFC-0494-3050-F30E-86362F23FFC8}"/>
                  </a:ext>
                </a:extLst>
              </p:cNvPr>
              <p:cNvSpPr/>
              <p:nvPr/>
            </p:nvSpPr>
            <p:spPr>
              <a:xfrm>
                <a:off x="2417380" y="1986456"/>
                <a:ext cx="914400" cy="739526"/>
              </a:xfrm>
              <a:prstGeom prst="can">
                <a:avLst>
                  <a:gd name="adj" fmla="val 23578"/>
                </a:avLst>
              </a:prstGeom>
              <a:grpFill/>
              <a:ln>
                <a:solidFill>
                  <a:schemeClr val="bg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87" name="Espace réservé du contenu 2">
                <a:extLst>
                  <a:ext uri="{FF2B5EF4-FFF2-40B4-BE49-F238E27FC236}">
                    <a16:creationId xmlns:a16="http://schemas.microsoft.com/office/drawing/2014/main" id="{7A50021B-1F98-F7CB-6C8F-7400736567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32099" y="1977377"/>
                <a:ext cx="114312" cy="19772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vert="horz" wrap="none" lIns="0" tIns="0" rIns="0" bIns="0" rtlCol="0">
                <a:spAutoFit/>
              </a:bodyPr>
              <a:lstStyle>
                <a:lvl1pPr marL="228558" indent="-228558" algn="l" defTabSz="9142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67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790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599907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023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139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5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71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488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1400" b="1">
                    <a:solidFill>
                      <a:schemeClr val="bg2"/>
                    </a:solidFill>
                    <a:latin typeface="+mn-lt"/>
                    <a:cs typeface="Arial"/>
                  </a:rPr>
                  <a:t>1</a:t>
                </a:r>
              </a:p>
            </p:txBody>
          </p:sp>
          <p:sp>
            <p:nvSpPr>
              <p:cNvPr id="1088" name="Espace réservé du contenu 2">
                <a:extLst>
                  <a:ext uri="{FF2B5EF4-FFF2-40B4-BE49-F238E27FC236}">
                    <a16:creationId xmlns:a16="http://schemas.microsoft.com/office/drawing/2014/main" id="{9CA97DC0-ED95-2F72-128E-9531E1DDCA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9161" y="2255051"/>
                <a:ext cx="510834" cy="39544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vert="horz" wrap="none" lIns="0" tIns="0" rIns="0" bIns="0" rtlCol="0">
                <a:spAutoFit/>
              </a:bodyPr>
              <a:lstStyle>
                <a:lvl1pPr marL="228558" indent="-228558" algn="l" defTabSz="9142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67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790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599907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023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139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5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71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488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1400">
                    <a:solidFill>
                      <a:schemeClr val="bg2"/>
                    </a:solidFill>
                    <a:latin typeface="+mn-lt"/>
                    <a:cs typeface="Arial"/>
                  </a:rPr>
                  <a:t>GCU</a:t>
                </a:r>
                <a:r>
                  <a:rPr lang="en-GB" sz="1400" baseline="30000">
                    <a:solidFill>
                      <a:schemeClr val="bg2"/>
                    </a:solidFill>
                    <a:latin typeface="+mn-lt"/>
                    <a:cs typeface="Arial"/>
                  </a:rPr>
                  <a:t>1</a:t>
                </a:r>
                <a:br>
                  <a:rPr lang="en-GB" sz="1400">
                    <a:solidFill>
                      <a:schemeClr val="bg2"/>
                    </a:solidFill>
                    <a:latin typeface="+mn-lt"/>
                    <a:cs typeface="Arial"/>
                  </a:rPr>
                </a:br>
                <a:r>
                  <a:rPr lang="en-GB" sz="1400">
                    <a:solidFill>
                      <a:schemeClr val="bg2"/>
                    </a:solidFill>
                    <a:latin typeface="+mn-lt"/>
                    <a:cs typeface="Arial"/>
                  </a:rPr>
                  <a:t>(WKs)</a:t>
                </a:r>
              </a:p>
            </p:txBody>
          </p:sp>
        </p:grpSp>
        <p:grpSp>
          <p:nvGrpSpPr>
            <p:cNvPr id="1072" name="Gruppieren 166">
              <a:extLst>
                <a:ext uri="{FF2B5EF4-FFF2-40B4-BE49-F238E27FC236}">
                  <a16:creationId xmlns:a16="http://schemas.microsoft.com/office/drawing/2014/main" id="{E33EF9E8-155E-98A4-D2A9-2F3650D88F8B}"/>
                </a:ext>
              </a:extLst>
            </p:cNvPr>
            <p:cNvGrpSpPr/>
            <p:nvPr/>
          </p:nvGrpSpPr>
          <p:grpSpPr>
            <a:xfrm>
              <a:off x="11331720" y="4100652"/>
              <a:ext cx="1002309" cy="815707"/>
              <a:chOff x="3479023" y="1977377"/>
              <a:chExt cx="914400" cy="748604"/>
            </a:xfrm>
            <a:grpFill/>
          </p:grpSpPr>
          <p:sp>
            <p:nvSpPr>
              <p:cNvPr id="1083" name="Zylinder 228">
                <a:extLst>
                  <a:ext uri="{FF2B5EF4-FFF2-40B4-BE49-F238E27FC236}">
                    <a16:creationId xmlns:a16="http://schemas.microsoft.com/office/drawing/2014/main" id="{9AB5B738-5E9D-47A6-F4E6-DDF4319C231C}"/>
                  </a:ext>
                </a:extLst>
              </p:cNvPr>
              <p:cNvSpPr/>
              <p:nvPr/>
            </p:nvSpPr>
            <p:spPr>
              <a:xfrm>
                <a:off x="3479023" y="1986455"/>
                <a:ext cx="914400" cy="739526"/>
              </a:xfrm>
              <a:prstGeom prst="can">
                <a:avLst>
                  <a:gd name="adj" fmla="val 23578"/>
                </a:avLst>
              </a:prstGeom>
              <a:grpFill/>
              <a:ln>
                <a:solidFill>
                  <a:schemeClr val="bg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bg2"/>
                  </a:solidFill>
                </a:endParaRPr>
              </a:p>
            </p:txBody>
          </p:sp>
          <p:sp>
            <p:nvSpPr>
              <p:cNvPr id="1084" name="Espace réservé du contenu 2">
                <a:extLst>
                  <a:ext uri="{FF2B5EF4-FFF2-40B4-BE49-F238E27FC236}">
                    <a16:creationId xmlns:a16="http://schemas.microsoft.com/office/drawing/2014/main" id="{9CF35D04-ECAF-87E4-DB4F-2A6E6E0BA6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3743" y="1977377"/>
                <a:ext cx="114312" cy="19772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vert="horz" wrap="none" lIns="0" tIns="0" rIns="0" bIns="0" rtlCol="0">
                <a:spAutoFit/>
              </a:bodyPr>
              <a:lstStyle>
                <a:lvl1pPr marL="228558" indent="-228558" algn="l" defTabSz="9142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67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790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599907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023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139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5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71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488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1400" b="1">
                    <a:solidFill>
                      <a:schemeClr val="bg2"/>
                    </a:solidFill>
                    <a:latin typeface="+mn-lt"/>
                    <a:cs typeface="Arial"/>
                  </a:rPr>
                  <a:t>2</a:t>
                </a:r>
              </a:p>
            </p:txBody>
          </p:sp>
          <p:sp>
            <p:nvSpPr>
              <p:cNvPr id="1085" name="Espace réservé du contenu 2">
                <a:extLst>
                  <a:ext uri="{FF2B5EF4-FFF2-40B4-BE49-F238E27FC236}">
                    <a16:creationId xmlns:a16="http://schemas.microsoft.com/office/drawing/2014/main" id="{CC9F8621-EA63-4418-6171-4C7530C68F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70065" y="2255051"/>
                <a:ext cx="732314" cy="39544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vert="horz" wrap="none" lIns="0" tIns="0" rIns="0" bIns="0" rtlCol="0">
                <a:spAutoFit/>
              </a:bodyPr>
              <a:lstStyle>
                <a:lvl1pPr marL="228558" indent="-228558" algn="l" defTabSz="9142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67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790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599907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023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139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5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71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488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1400" err="1">
                    <a:solidFill>
                      <a:schemeClr val="bg2"/>
                    </a:solidFill>
                    <a:latin typeface="+mn-lt"/>
                    <a:cs typeface="Arial"/>
                  </a:rPr>
                  <a:t>Raildata</a:t>
                </a:r>
                <a:br>
                  <a:rPr lang="en-GB" sz="1400">
                    <a:solidFill>
                      <a:schemeClr val="bg2"/>
                    </a:solidFill>
                    <a:latin typeface="+mn-lt"/>
                    <a:cs typeface="Arial"/>
                  </a:rPr>
                </a:br>
                <a:r>
                  <a:rPr lang="en-GB" sz="1400">
                    <a:solidFill>
                      <a:schemeClr val="bg2"/>
                    </a:solidFill>
                    <a:latin typeface="+mn-lt"/>
                    <a:cs typeface="Arial"/>
                  </a:rPr>
                  <a:t>(RUs)</a:t>
                </a:r>
              </a:p>
            </p:txBody>
          </p:sp>
        </p:grpSp>
        <p:grpSp>
          <p:nvGrpSpPr>
            <p:cNvPr id="1073" name="Gruppieren 167">
              <a:extLst>
                <a:ext uri="{FF2B5EF4-FFF2-40B4-BE49-F238E27FC236}">
                  <a16:creationId xmlns:a16="http://schemas.microsoft.com/office/drawing/2014/main" id="{E52119A8-69FB-25DE-8C1E-83F7699B5885}"/>
                </a:ext>
              </a:extLst>
            </p:cNvPr>
            <p:cNvGrpSpPr/>
            <p:nvPr/>
          </p:nvGrpSpPr>
          <p:grpSpPr>
            <a:xfrm>
              <a:off x="12574083" y="4100652"/>
              <a:ext cx="1002309" cy="815707"/>
              <a:chOff x="4540667" y="1977377"/>
              <a:chExt cx="914400" cy="748604"/>
            </a:xfrm>
            <a:grpFill/>
          </p:grpSpPr>
          <p:sp>
            <p:nvSpPr>
              <p:cNvPr id="1080" name="Zylinder 223">
                <a:extLst>
                  <a:ext uri="{FF2B5EF4-FFF2-40B4-BE49-F238E27FC236}">
                    <a16:creationId xmlns:a16="http://schemas.microsoft.com/office/drawing/2014/main" id="{9B85B105-8E61-3728-F524-D3988C2B6FB7}"/>
                  </a:ext>
                </a:extLst>
              </p:cNvPr>
              <p:cNvSpPr/>
              <p:nvPr/>
            </p:nvSpPr>
            <p:spPr>
              <a:xfrm>
                <a:off x="4540667" y="1986455"/>
                <a:ext cx="914400" cy="739526"/>
              </a:xfrm>
              <a:prstGeom prst="can">
                <a:avLst>
                  <a:gd name="adj" fmla="val 23578"/>
                </a:avLst>
              </a:prstGeom>
              <a:grpFill/>
              <a:ln>
                <a:solidFill>
                  <a:schemeClr val="bg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solidFill>
                    <a:schemeClr val="bg2"/>
                  </a:solidFill>
                </a:endParaRPr>
              </a:p>
            </p:txBody>
          </p:sp>
          <p:sp>
            <p:nvSpPr>
              <p:cNvPr id="1081" name="Espace réservé du contenu 2">
                <a:extLst>
                  <a:ext uri="{FF2B5EF4-FFF2-40B4-BE49-F238E27FC236}">
                    <a16:creationId xmlns:a16="http://schemas.microsoft.com/office/drawing/2014/main" id="{D4B89D44-414D-0E1C-94DE-606D5205AD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5387" y="1977377"/>
                <a:ext cx="114312" cy="19772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vert="horz" wrap="none" lIns="0" tIns="0" rIns="0" bIns="0" rtlCol="0">
                <a:spAutoFit/>
              </a:bodyPr>
              <a:lstStyle>
                <a:lvl1pPr marL="228558" indent="-228558" algn="l" defTabSz="9142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67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790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599907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023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139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5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71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488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1400" b="1">
                    <a:solidFill>
                      <a:schemeClr val="bg2"/>
                    </a:solidFill>
                    <a:latin typeface="+mn-lt"/>
                    <a:cs typeface="Arial"/>
                  </a:rPr>
                  <a:t>3</a:t>
                </a:r>
              </a:p>
            </p:txBody>
          </p:sp>
          <p:sp>
            <p:nvSpPr>
              <p:cNvPr id="1082" name="Espace réservé du contenu 2">
                <a:extLst>
                  <a:ext uri="{FF2B5EF4-FFF2-40B4-BE49-F238E27FC236}">
                    <a16:creationId xmlns:a16="http://schemas.microsoft.com/office/drawing/2014/main" id="{4F712288-397F-F50C-1CDB-F97BCE4872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9067" y="2255051"/>
                <a:ext cx="437603" cy="39544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vert="horz" wrap="none" lIns="0" tIns="0" rIns="0" bIns="0" rtlCol="0">
                <a:spAutoFit/>
              </a:bodyPr>
              <a:lstStyle>
                <a:lvl1pPr marL="228558" indent="-228558" algn="l" defTabSz="914232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lang="en-US" sz="24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67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20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2790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800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599907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023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lang="en-US" sz="160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139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255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371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488" indent="-228558" algn="l" defTabSz="914232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GB" sz="1400" dirty="0">
                    <a:solidFill>
                      <a:schemeClr val="bg2"/>
                    </a:solidFill>
                    <a:latin typeface="+mn-lt"/>
                    <a:cs typeface="Arial"/>
                  </a:rPr>
                  <a:t>Xrail</a:t>
                </a:r>
                <a:r>
                  <a:rPr lang="en-GB" sz="1400" baseline="30000" dirty="0">
                    <a:solidFill>
                      <a:schemeClr val="bg2"/>
                    </a:solidFill>
                    <a:latin typeface="+mn-lt"/>
                    <a:cs typeface="Arial"/>
                  </a:rPr>
                  <a:t>2</a:t>
                </a:r>
                <a:br>
                  <a:rPr lang="en-GB" sz="1400" dirty="0">
                    <a:solidFill>
                      <a:schemeClr val="bg2"/>
                    </a:solidFill>
                    <a:latin typeface="+mn-lt"/>
                    <a:cs typeface="Arial"/>
                  </a:rPr>
                </a:br>
                <a:r>
                  <a:rPr lang="en-GB" sz="1400" dirty="0">
                    <a:solidFill>
                      <a:schemeClr val="bg2"/>
                    </a:solidFill>
                    <a:latin typeface="+mn-lt"/>
                    <a:cs typeface="Arial"/>
                  </a:rPr>
                  <a:t>(RUs)</a:t>
                </a:r>
              </a:p>
            </p:txBody>
          </p:sp>
        </p:grpSp>
        <p:sp>
          <p:nvSpPr>
            <p:cNvPr id="1074" name="Zylinder 172">
              <a:extLst>
                <a:ext uri="{FF2B5EF4-FFF2-40B4-BE49-F238E27FC236}">
                  <a16:creationId xmlns:a16="http://schemas.microsoft.com/office/drawing/2014/main" id="{583EF537-F049-D87D-E8AF-A0B9B0AE2B9A}"/>
                </a:ext>
              </a:extLst>
            </p:cNvPr>
            <p:cNvSpPr/>
            <p:nvPr/>
          </p:nvSpPr>
          <p:spPr>
            <a:xfrm>
              <a:off x="13816446" y="4110544"/>
              <a:ext cx="1002309" cy="805815"/>
            </a:xfrm>
            <a:prstGeom prst="can">
              <a:avLst>
                <a:gd name="adj" fmla="val 23578"/>
              </a:avLst>
            </a:prstGeom>
            <a:grpFill/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1075" name="Espace réservé du contenu 2">
              <a:extLst>
                <a:ext uri="{FF2B5EF4-FFF2-40B4-BE49-F238E27FC236}">
                  <a16:creationId xmlns:a16="http://schemas.microsoft.com/office/drawing/2014/main" id="{BB793148-1A6B-8265-A534-A52CF3506143}"/>
                </a:ext>
              </a:extLst>
            </p:cNvPr>
            <p:cNvSpPr txBox="1">
              <a:spLocks/>
            </p:cNvSpPr>
            <p:nvPr/>
          </p:nvSpPr>
          <p:spPr>
            <a:xfrm>
              <a:off x="14259359" y="4100652"/>
              <a:ext cx="125302" cy="21544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vert="horz" wrap="none" lIns="0" tIns="0" rIns="0" bIns="0" rtlCol="0">
              <a:spAutoFit/>
            </a:bodyPr>
            <a:lstStyle>
              <a:lvl1pPr marL="228558" indent="-228558" algn="l" defTabSz="9142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67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790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99907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023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139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25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71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488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sz="1400" b="1" dirty="0">
                  <a:solidFill>
                    <a:schemeClr val="bg2"/>
                  </a:solidFill>
                  <a:latin typeface="+mn-lt"/>
                  <a:cs typeface="Arial"/>
                </a:rPr>
                <a:t>4</a:t>
              </a:r>
            </a:p>
          </p:txBody>
        </p:sp>
        <p:sp>
          <p:nvSpPr>
            <p:cNvPr id="1076" name="Espace réservé du contenu 2">
              <a:extLst>
                <a:ext uri="{FF2B5EF4-FFF2-40B4-BE49-F238E27FC236}">
                  <a16:creationId xmlns:a16="http://schemas.microsoft.com/office/drawing/2014/main" id="{BAC34B79-ABED-B369-A801-5595011BE332}"/>
                </a:ext>
              </a:extLst>
            </p:cNvPr>
            <p:cNvSpPr txBox="1">
              <a:spLocks/>
            </p:cNvSpPr>
            <p:nvPr/>
          </p:nvSpPr>
          <p:spPr>
            <a:xfrm>
              <a:off x="14074896" y="4403216"/>
              <a:ext cx="462052" cy="43088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vert="horz" wrap="none" lIns="0" tIns="0" rIns="0" bIns="0" rtlCol="0">
              <a:spAutoFit/>
            </a:bodyPr>
            <a:lstStyle>
              <a:lvl1pPr marL="228558" indent="-228558" algn="l" defTabSz="9142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67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790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99907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023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139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25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71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488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sz="1400" dirty="0">
                  <a:solidFill>
                    <a:schemeClr val="bg2"/>
                  </a:solidFill>
                  <a:latin typeface="+mn-lt"/>
                  <a:cs typeface="Arial"/>
                </a:rPr>
                <a:t>RNE</a:t>
              </a:r>
              <a:r>
                <a:rPr lang="en-GB" sz="1400" baseline="30000" dirty="0">
                  <a:solidFill>
                    <a:schemeClr val="bg2"/>
                  </a:solidFill>
                  <a:latin typeface="+mn-lt"/>
                  <a:cs typeface="Arial"/>
                </a:rPr>
                <a:t>3</a:t>
              </a:r>
              <a:br>
                <a:rPr lang="en-GB" sz="1400" dirty="0">
                  <a:solidFill>
                    <a:schemeClr val="bg2"/>
                  </a:solidFill>
                  <a:latin typeface="+mn-lt"/>
                  <a:cs typeface="Arial"/>
                </a:rPr>
              </a:br>
              <a:r>
                <a:rPr lang="en-GB" sz="1400" dirty="0">
                  <a:solidFill>
                    <a:schemeClr val="bg2"/>
                  </a:solidFill>
                  <a:latin typeface="+mn-lt"/>
                  <a:cs typeface="Arial"/>
                </a:rPr>
                <a:t>(IMs)</a:t>
              </a:r>
            </a:p>
          </p:txBody>
        </p:sp>
        <p:sp>
          <p:nvSpPr>
            <p:cNvPr id="1077" name="Zylinder 241">
              <a:extLst>
                <a:ext uri="{FF2B5EF4-FFF2-40B4-BE49-F238E27FC236}">
                  <a16:creationId xmlns:a16="http://schemas.microsoft.com/office/drawing/2014/main" id="{3391ECAA-B406-08B3-FDE1-B6E15C6BDCA5}"/>
                </a:ext>
              </a:extLst>
            </p:cNvPr>
            <p:cNvSpPr/>
            <p:nvPr/>
          </p:nvSpPr>
          <p:spPr>
            <a:xfrm>
              <a:off x="15058810" y="4110544"/>
              <a:ext cx="1002309" cy="805815"/>
            </a:xfrm>
            <a:prstGeom prst="can">
              <a:avLst>
                <a:gd name="adj" fmla="val 23578"/>
              </a:avLst>
            </a:prstGeom>
            <a:grpFill/>
            <a:ln>
              <a:solidFill>
                <a:schemeClr val="bg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bg2"/>
                </a:solidFill>
              </a:endParaRPr>
            </a:p>
          </p:txBody>
        </p:sp>
        <p:sp>
          <p:nvSpPr>
            <p:cNvPr id="1078" name="Espace réservé du contenu 2">
              <a:extLst>
                <a:ext uri="{FF2B5EF4-FFF2-40B4-BE49-F238E27FC236}">
                  <a16:creationId xmlns:a16="http://schemas.microsoft.com/office/drawing/2014/main" id="{F1AF85EA-B7C3-809E-8C5D-6F0108E22B92}"/>
                </a:ext>
              </a:extLst>
            </p:cNvPr>
            <p:cNvSpPr txBox="1">
              <a:spLocks/>
            </p:cNvSpPr>
            <p:nvPr/>
          </p:nvSpPr>
          <p:spPr>
            <a:xfrm>
              <a:off x="15501723" y="4100652"/>
              <a:ext cx="125302" cy="21544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vert="horz" wrap="none" lIns="0" tIns="0" rIns="0" bIns="0" rtlCol="0">
              <a:spAutoFit/>
            </a:bodyPr>
            <a:lstStyle>
              <a:lvl1pPr marL="228558" indent="-228558" algn="l" defTabSz="9142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67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790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99907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023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139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25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71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488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sz="1400" b="1">
                  <a:solidFill>
                    <a:schemeClr val="bg2"/>
                  </a:solidFill>
                  <a:latin typeface="+mn-lt"/>
                  <a:cs typeface="Arial"/>
                </a:rPr>
                <a:t>5</a:t>
              </a:r>
            </a:p>
          </p:txBody>
        </p:sp>
        <p:sp>
          <p:nvSpPr>
            <p:cNvPr id="1079" name="Espace réservé du contenu 2">
              <a:extLst>
                <a:ext uri="{FF2B5EF4-FFF2-40B4-BE49-F238E27FC236}">
                  <a16:creationId xmlns:a16="http://schemas.microsoft.com/office/drawing/2014/main" id="{8A8FBCB9-5450-476E-63FA-152DD1719649}"/>
                </a:ext>
              </a:extLst>
            </p:cNvPr>
            <p:cNvSpPr txBox="1">
              <a:spLocks/>
            </p:cNvSpPr>
            <p:nvPr/>
          </p:nvSpPr>
          <p:spPr>
            <a:xfrm>
              <a:off x="15468017" y="4509659"/>
              <a:ext cx="160543" cy="215444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vert="horz" wrap="none" lIns="0" tIns="0" rIns="0" bIns="0" rtlCol="0">
              <a:spAutoFit/>
            </a:bodyPr>
            <a:lstStyle>
              <a:lvl1pPr marL="228558" indent="-228558" algn="l" defTabSz="9142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67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2790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599907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 smtClean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023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60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139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255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371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488" indent="-228558" algn="l" defTabSz="9142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sz="1400">
                  <a:solidFill>
                    <a:schemeClr val="bg2"/>
                  </a:solidFill>
                  <a:latin typeface="+mn-lt"/>
                  <a:cs typeface="Arial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578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2797" y="130592"/>
            <a:ext cx="7184003" cy="869982"/>
          </a:xfrm>
        </p:spPr>
        <p:txBody>
          <a:bodyPr/>
          <a:lstStyle/>
          <a:p>
            <a:pPr algn="l"/>
            <a:r>
              <a:rPr lang="fr-BE" sz="2800" b="1" dirty="0"/>
              <a:t>Clear data </a:t>
            </a:r>
            <a:r>
              <a:rPr lang="fr-BE" sz="2800" b="1" dirty="0" err="1"/>
              <a:t>governance</a:t>
            </a:r>
            <a:r>
              <a:rPr lang="fr-BE" sz="2800" b="1" dirty="0"/>
              <a:t> </a:t>
            </a:r>
            <a:r>
              <a:rPr lang="fr-BE" sz="2800" b="1" dirty="0" err="1"/>
              <a:t>principles</a:t>
            </a:r>
            <a:r>
              <a:rPr lang="fr-BE" sz="2800" b="1" dirty="0"/>
              <a:t> </a:t>
            </a:r>
            <a:br>
              <a:rPr lang="fr-BE" sz="2800" b="1" dirty="0"/>
            </a:br>
            <a:r>
              <a:rPr lang="fr-BE" sz="2800" b="1" dirty="0"/>
              <a:t>to support a data exchange </a:t>
            </a:r>
            <a:r>
              <a:rPr lang="fr-BE" sz="2800" b="1" dirty="0" err="1"/>
              <a:t>mindset</a:t>
            </a:r>
            <a:endParaRPr lang="en-GB" sz="28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10400" y="6474906"/>
            <a:ext cx="2133600" cy="365125"/>
          </a:xfrm>
        </p:spPr>
        <p:txBody>
          <a:bodyPr/>
          <a:lstStyle/>
          <a:p>
            <a:fld id="{C5F193A9-94DC-4644-AEDC-27CC41B7CC0E}" type="slidenum">
              <a:rPr lang="de-DE" smtClean="0"/>
              <a:t>7</a:t>
            </a:fld>
            <a:endParaRPr lang="de-D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2351F5-1B61-A437-6EE0-A57FE75C55CD}"/>
              </a:ext>
            </a:extLst>
          </p:cNvPr>
          <p:cNvSpPr txBox="1">
            <a:spLocks/>
          </p:cNvSpPr>
          <p:nvPr/>
        </p:nvSpPr>
        <p:spPr>
          <a:xfrm>
            <a:off x="907324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209BB6B-2035-4745-9798-23A31AD4F0F8}" type="slidenum">
              <a:rPr lang="en-US" sz="800" smtClean="0">
                <a:solidFill>
                  <a:srgbClr val="000000">
                    <a:tint val="75000"/>
                  </a:srgbClr>
                </a:solidFill>
                <a:latin typeface="Arial"/>
              </a:rPr>
              <a:pPr>
                <a:defRPr/>
              </a:pPr>
              <a:t>7</a:t>
            </a:fld>
            <a:endParaRPr lang="en-US" sz="800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A3F54F-FF80-E5C8-5928-73A39A946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9" y="1551072"/>
            <a:ext cx="8942876" cy="48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6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4D53190-D8BC-8233-3780-4F5C08202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66"/>
          <a:stretch/>
        </p:blipFill>
        <p:spPr>
          <a:xfrm>
            <a:off x="0" y="0"/>
            <a:ext cx="9144000" cy="687861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3A9-94DC-4644-AEDC-27CC41B7CC0E}" type="slidenum">
              <a:rPr lang="de-DE" smtClean="0"/>
              <a:t>8</a:t>
            </a:fld>
            <a:endParaRPr lang="de-DE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8921DDA-E442-AFBF-A603-49A943E9A73A}"/>
              </a:ext>
            </a:extLst>
          </p:cNvPr>
          <p:cNvSpPr txBox="1"/>
          <p:nvPr/>
        </p:nvSpPr>
        <p:spPr>
          <a:xfrm>
            <a:off x="4674742" y="226032"/>
            <a:ext cx="4273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>
                <a:solidFill>
                  <a:schemeClr val="bg1"/>
                </a:solidFill>
              </a:rPr>
              <a:t>Thank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  <a:r>
              <a:rPr lang="fr-FR" sz="4000" dirty="0" err="1">
                <a:solidFill>
                  <a:schemeClr val="bg1"/>
                </a:solidFill>
              </a:rPr>
              <a:t>you</a:t>
            </a:r>
            <a:r>
              <a:rPr lang="fr-FR" sz="4000" dirty="0">
                <a:solidFill>
                  <a:schemeClr val="bg1"/>
                </a:solidFill>
              </a:rPr>
              <a:t> !</a:t>
            </a:r>
          </a:p>
          <a:p>
            <a:r>
              <a:rPr lang="fr-FR" sz="4000" dirty="0">
                <a:solidFill>
                  <a:schemeClr val="bg1"/>
                </a:solidFill>
              </a:rPr>
              <a:t>            Grazie mille !</a:t>
            </a:r>
          </a:p>
        </p:txBody>
      </p:sp>
    </p:spTree>
    <p:extLst>
      <p:ext uri="{BB962C8B-B14F-4D97-AF65-F5344CB8AC3E}">
        <p14:creationId xmlns:p14="http://schemas.microsoft.com/office/powerpoint/2010/main" val="283206525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19</Value>
      <Value>24</Value>
      <Value>23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Stakeholders</TermName>
          <TermId xmlns="http://schemas.microsoft.com/office/infopath/2007/PartnerControls">97401783-0d37-47db-9352-a720422e86a1</TermId>
        </TermInfo>
      </Terms>
    </gf147c1d654543abacff4a31dfc45623>
    <g337828d867743cab065af36c4e1a31c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MON - Monitoring</TermName>
          <TermId xmlns="http://schemas.microsoft.com/office/infopath/2007/PartnerControls">14fcaee7-11bd-454f-8ee8-4603210ececb</TermId>
        </TermInfo>
      </Terms>
    </g337828d867743cab065af36c4e1a31c>
    <Project_x0020_Code xmlns="49592fe1-76b3-425e-9982-488f19897f48" xsi:nil="true"/>
    <h70713ed90ce4adeabe454f2aabfa4ef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d69afb93-d8c7-4c9e-870f-5298841c2f8f</TermId>
        </TermInfo>
      </Terms>
    </h70713ed90ce4adeabe454f2aabfa4ef>
    <_dlc_DocId xmlns="49592fe1-76b3-425e-9982-488f19897f48">INTID-2107188391-110</_dlc_DocId>
    <_dlc_DocIdUrl xmlns="49592fe1-76b3-425e-9982-488f19897f48">
      <Url>https://eraeuropaeu.sharepoint.com/sites/OPD/_layouts/15/DocIdRedir.aspx?ID=INTID-2107188391-110</Url>
      <Description>INTID-2107188391-110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E262002F4960424E886F0995433F00AD" ma:contentTypeVersion="19" ma:contentTypeDescription="Create a new document." ma:contentTypeScope="" ma:versionID="4dc07dfbbc9b903d5087fd254dc84b5d">
  <xsd:schema xmlns:xsd="http://www.w3.org/2001/XMLSchema" xmlns:xs="http://www.w3.org/2001/XMLSchema" xmlns:p="http://schemas.microsoft.com/office/2006/metadata/properties" xmlns:ns2="49592fe1-76b3-425e-9982-488f19897f48" xmlns:ns3="f04c437b-b823-4a6f-a2da-2ecd6bc47ad6" targetNamespace="http://schemas.microsoft.com/office/2006/metadata/properties" ma:root="true" ma:fieldsID="7d38397674a4e40d7e04559a39f4fa58" ns2:_="" ns3:_="">
    <xsd:import namespace="49592fe1-76b3-425e-9982-488f19897f48"/>
    <xsd:import namespace="f04c437b-b823-4a6f-a2da-2ecd6bc47ad6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524ef3c8-4945-454c-aec1-761dab37019a}" ma:internalName="TaxCatchAllLabel" ma:readOnly="true" ma:showField="CatchAllDataLabel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524ef3c8-4945-454c-aec1-761dab37019a}" ma:internalName="TaxCatchAll" ma:readOnly="false" ma:showField="CatchAllData" ma:web="36a9c897-2d74-410f-8d77-1a54cee6f5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1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c437b-b823-4a6f-a2da-2ecd6bc47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ec698c8c-469b-4390-ad13-30cd69364034" ContentTypeId="0x010100ED194B9F7C15044CBD43C025EAD2ECAB" PreviousValue="tru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BBA3755-38A8-49FB-A5CD-27699C2AB435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e6e926d-3047-4647-9372-eaa56e075220"/>
    <ds:schemaRef ds:uri="d26a581a-e002-4110-9c62-a9c0aef3ceda"/>
    <ds:schemaRef ds:uri="http://schemas.microsoft.com/office/2006/metadata/properties"/>
    <ds:schemaRef ds:uri="http://www.w3.org/XML/1998/namespace"/>
    <ds:schemaRef ds:uri="http://purl.org/dc/dcmitype/"/>
    <ds:schemaRef ds:uri="49592fe1-76b3-425e-9982-488f19897f48"/>
    <ds:schemaRef ds:uri="7221703a-6570-4692-9a56-ee32b8aba67f"/>
    <ds:schemaRef ds:uri="37dbda78-a688-4b70-b211-9901ad085b10"/>
  </ds:schemaRefs>
</ds:datastoreItem>
</file>

<file path=customXml/itemProps2.xml><?xml version="1.0" encoding="utf-8"?>
<ds:datastoreItem xmlns:ds="http://schemas.openxmlformats.org/officeDocument/2006/customXml" ds:itemID="{BF1C97AC-063D-4D84-BACE-585C7CCB21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AE6A22-0F1F-480B-89A5-C823F7C27358}"/>
</file>

<file path=customXml/itemProps4.xml><?xml version="1.0" encoding="utf-8"?>
<ds:datastoreItem xmlns:ds="http://schemas.openxmlformats.org/officeDocument/2006/customXml" ds:itemID="{F112A606-F3C7-4C6C-94F5-50AD136F6928}"/>
</file>

<file path=customXml/itemProps5.xml><?xml version="1.0" encoding="utf-8"?>
<ds:datastoreItem xmlns:ds="http://schemas.openxmlformats.org/officeDocument/2006/customXml" ds:itemID="{A30B3187-E22C-4FFC-B714-E7DBAFA04AB5}"/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505</Words>
  <Application>Microsoft Office PowerPoint</Application>
  <PresentationFormat>Affichage à l'écran (4:3)</PresentationFormat>
  <Paragraphs>127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Larissa</vt:lpstr>
      <vt:lpstr>RU point of view in Combined Transport  Workshop 4 – Telematics Freight  19/06/2024    Christian Weber, SNCF, RU/IM Telematics JSG</vt:lpstr>
      <vt:lpstr>Roles and responsibilities  of the Combined Transport actors</vt:lpstr>
      <vt:lpstr>RU-IM digital applications – Overview</vt:lpstr>
      <vt:lpstr>Combined Transport – Overview from RU</vt:lpstr>
      <vt:lpstr>High data quality and availability as key enabler for competitive rail freight transport services</vt:lpstr>
      <vt:lpstr>The digital ecosystem will facilitate seam-paperless information flows between all rail freight actors</vt:lpstr>
      <vt:lpstr>Clear data governance principles  to support a data exchange mindset</vt:lpstr>
      <vt:lpstr>Présentation PowerPoint</vt:lpstr>
    </vt:vector>
  </TitlesOfParts>
  <Company>Deutsche Bahn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Homepage for JSG!</dc:title>
  <dc:creator>Wirth, Finn</dc:creator>
  <cp:lastModifiedBy>WEBER Christian (SNCF / DIR TECHNOLOGIES INNOVATION ET PROJETS GROUPE / DIN &amp; RECH EUROPE)</cp:lastModifiedBy>
  <cp:revision>193</cp:revision>
  <dcterms:created xsi:type="dcterms:W3CDTF">2017-02-15T13:13:49Z</dcterms:created>
  <dcterms:modified xsi:type="dcterms:W3CDTF">2024-06-14T06:18:50Z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0x010100ED194B9F7C15044CBD43C025EAD2ECAB00E262002F4960424E886F0995433F00AD</vt:lpwstr>
  </property>
  <property fmtid="{D5CDD505-2E9C-101B-9397-08002B2CF9AE}" pid="3" name="l2b697698c5b48f3a6ba074d712c5d22">
    <vt:lpwstr>Management Meeting|cae9c8c3-25e5-4a5d-a79e-0d4b202fb7e0</vt:lpwstr>
  </property>
  <property fmtid="{D5CDD505-2E9C-101B-9397-08002B2CF9AE}" pid="4" name="_dlc_DocIdItemGuid">
    <vt:lpwstr>4ab006dd-bb7f-43e5-a3bd-0fa1b01b2790</vt:lpwstr>
  </property>
  <property fmtid="{D5CDD505-2E9C-101B-9397-08002B2CF9AE}" pid="5" name="Origin-Author">
    <vt:lpwstr>23;#Stakeholders|97401783-0d37-47db-9352-a720422e86a1</vt:lpwstr>
  </property>
  <property fmtid="{D5CDD505-2E9C-101B-9397-08002B2CF9AE}" pid="6" name="d6a99a24ad8d40daa6faef244685dc83">
    <vt:lpwstr/>
  </property>
  <property fmtid="{D5CDD505-2E9C-101B-9397-08002B2CF9AE}" pid="7" name="Archive Area">
    <vt:lpwstr>2;#Management Meeting|cae9c8c3-25e5-4a5d-a79e-0d4b202fb7e0</vt:lpwstr>
  </property>
  <property fmtid="{D5CDD505-2E9C-101B-9397-08002B2CF9AE}" pid="8" name="Document type">
    <vt:lpwstr>19;#Presentation|d69afb93-d8c7-4c9e-870f-5298841c2f8f</vt:lpwstr>
  </property>
  <property fmtid="{D5CDD505-2E9C-101B-9397-08002B2CF9AE}" pid="9" name="Process">
    <vt:lpwstr>24;#MON - Monitoring|14fcaee7-11bd-454f-8ee8-4603210ececb</vt:lpwstr>
  </property>
  <property fmtid="{D5CDD505-2E9C-101B-9397-08002B2CF9AE}" pid="10" name="ABS">
    <vt:lpwstr/>
  </property>
  <property fmtid="{D5CDD505-2E9C-101B-9397-08002B2CF9AE}" pid="11" name="MSIP_Label_c8d3f7c8-5c4b-4ab6-9486-a0a9eb08efa7_Enabled">
    <vt:lpwstr>true</vt:lpwstr>
  </property>
  <property fmtid="{D5CDD505-2E9C-101B-9397-08002B2CF9AE}" pid="12" name="MSIP_Label_c8d3f7c8-5c4b-4ab6-9486-a0a9eb08efa7_SetDate">
    <vt:lpwstr>2023-04-05T14:10:53Z</vt:lpwstr>
  </property>
  <property fmtid="{D5CDD505-2E9C-101B-9397-08002B2CF9AE}" pid="13" name="MSIP_Label_c8d3f7c8-5c4b-4ab6-9486-a0a9eb08efa7_Method">
    <vt:lpwstr>Standard</vt:lpwstr>
  </property>
  <property fmtid="{D5CDD505-2E9C-101B-9397-08002B2CF9AE}" pid="14" name="MSIP_Label_c8d3f7c8-5c4b-4ab6-9486-a0a9eb08efa7_Name">
    <vt:lpwstr>Interne - Groupe</vt:lpwstr>
  </property>
  <property fmtid="{D5CDD505-2E9C-101B-9397-08002B2CF9AE}" pid="15" name="MSIP_Label_c8d3f7c8-5c4b-4ab6-9486-a0a9eb08efa7_SiteId">
    <vt:lpwstr>4a7c8238-5799-4b16-9fc6-9ad8fce5a7d9</vt:lpwstr>
  </property>
  <property fmtid="{D5CDD505-2E9C-101B-9397-08002B2CF9AE}" pid="16" name="MSIP_Label_c8d3f7c8-5c4b-4ab6-9486-a0a9eb08efa7_ActionId">
    <vt:lpwstr>3d869aef-b193-4c20-b7a8-ff0a415826c2</vt:lpwstr>
  </property>
  <property fmtid="{D5CDD505-2E9C-101B-9397-08002B2CF9AE}" pid="17" name="MSIP_Label_c8d3f7c8-5c4b-4ab6-9486-a0a9eb08efa7_ContentBits">
    <vt:lpwstr>2</vt:lpwstr>
  </property>
  <property fmtid="{D5CDD505-2E9C-101B-9397-08002B2CF9AE}" pid="18" name="MediaServiceImageTags">
    <vt:lpwstr/>
  </property>
</Properties>
</file>