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147470381" r:id="rId2"/>
    <p:sldId id="2147470382" r:id="rId3"/>
    <p:sldId id="2147470383" r:id="rId4"/>
    <p:sldId id="2147470384" r:id="rId5"/>
    <p:sldId id="2147470385" r:id="rId6"/>
    <p:sldId id="2147470386" r:id="rId7"/>
    <p:sldId id="2147470387" r:id="rId8"/>
    <p:sldId id="2147470388" r:id="rId9"/>
    <p:sldId id="264" r:id="rId1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0"/>
  </p:normalViewPr>
  <p:slideViewPr>
    <p:cSldViewPr snapToGrid="0">
      <p:cViewPr varScale="1">
        <p:scale>
          <a:sx n="111" d="100"/>
          <a:sy n="111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data.europa.eu/949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data.europa.eu/94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3721C-03A7-4203-968E-3B7A06257A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62107C1-0597-47EE-9111-DD1112FFE773}">
      <dgm:prSet/>
      <dgm:spPr/>
      <dgm:t>
        <a:bodyPr/>
        <a:lstStyle/>
        <a:p>
          <a:r>
            <a:rPr lang="nl-NL" err="1"/>
            <a:t>ElementAnfangsRIchtungsWInkel</a:t>
          </a:r>
          <a:endParaRPr lang="nl-NL"/>
        </a:p>
      </dgm:t>
    </dgm:pt>
    <dgm:pt modelId="{5464B3B2-B541-4CBB-8615-FA435733DA76}" type="parTrans" cxnId="{02EF0F10-15EB-4FEA-A2F0-9CF406D9FEDF}">
      <dgm:prSet/>
      <dgm:spPr/>
      <dgm:t>
        <a:bodyPr/>
        <a:lstStyle/>
        <a:p>
          <a:endParaRPr lang="nl-NL"/>
        </a:p>
      </dgm:t>
    </dgm:pt>
    <dgm:pt modelId="{CC1652E2-7BD4-4D7C-9CC9-D259F27B68D8}" type="sibTrans" cxnId="{02EF0F10-15EB-4FEA-A2F0-9CF406D9FEDF}">
      <dgm:prSet/>
      <dgm:spPr/>
      <dgm:t>
        <a:bodyPr/>
        <a:lstStyle/>
        <a:p>
          <a:endParaRPr lang="nl-NL"/>
        </a:p>
      </dgm:t>
    </dgm:pt>
    <dgm:pt modelId="{B17C2D0E-13C3-4191-8289-C4EE98265847}">
      <dgm:prSet/>
      <dgm:spPr/>
      <dgm:t>
        <a:bodyPr/>
        <a:lstStyle/>
        <a:p>
          <a:r>
            <a:rPr lang="nl-NL" err="1"/>
            <a:t>Defined</a:t>
          </a:r>
          <a:r>
            <a:rPr lang="nl-NL"/>
            <a:t> in a 140 page document. </a:t>
          </a:r>
        </a:p>
      </dgm:t>
    </dgm:pt>
    <dgm:pt modelId="{0AD3E953-F479-43D7-8B18-94B4A3D59D19}" type="parTrans" cxnId="{964702DB-2056-4FE4-A84A-C90928751670}">
      <dgm:prSet/>
      <dgm:spPr/>
      <dgm:t>
        <a:bodyPr/>
        <a:lstStyle/>
        <a:p>
          <a:endParaRPr lang="nl-NL"/>
        </a:p>
      </dgm:t>
    </dgm:pt>
    <dgm:pt modelId="{E1E5236F-899D-4248-9C93-C27EA2B19FA8}" type="sibTrans" cxnId="{964702DB-2056-4FE4-A84A-C90928751670}">
      <dgm:prSet/>
      <dgm:spPr/>
      <dgm:t>
        <a:bodyPr/>
        <a:lstStyle/>
        <a:p>
          <a:endParaRPr lang="nl-NL"/>
        </a:p>
      </dgm:t>
    </dgm:pt>
    <dgm:pt modelId="{FCCA91B1-065C-4D63-B501-3AAD7F8087F0}">
      <dgm:prSet/>
      <dgm:spPr/>
      <dgm:t>
        <a:bodyPr/>
        <a:lstStyle/>
        <a:p>
          <a:r>
            <a:rPr lang="nl-NL" err="1"/>
            <a:t>Mystery</a:t>
          </a:r>
          <a:r>
            <a:rPr lang="nl-NL"/>
            <a:t> </a:t>
          </a:r>
          <a:r>
            <a:rPr lang="nl-NL" err="1"/>
            <a:t>solved</a:t>
          </a:r>
          <a:r>
            <a:rPr lang="nl-NL"/>
            <a:t> ?</a:t>
          </a:r>
        </a:p>
      </dgm:t>
    </dgm:pt>
    <dgm:pt modelId="{FCE916F4-D06B-485E-A699-0AB41BD6FB8D}" type="parTrans" cxnId="{CF245265-88F6-4736-90D5-242FED6A56A0}">
      <dgm:prSet/>
      <dgm:spPr/>
      <dgm:t>
        <a:bodyPr/>
        <a:lstStyle/>
        <a:p>
          <a:endParaRPr lang="nl-NL"/>
        </a:p>
      </dgm:t>
    </dgm:pt>
    <dgm:pt modelId="{7EEAF10F-DD25-4657-A895-722EF1D60A6E}" type="sibTrans" cxnId="{CF245265-88F6-4736-90D5-242FED6A56A0}">
      <dgm:prSet/>
      <dgm:spPr/>
      <dgm:t>
        <a:bodyPr/>
        <a:lstStyle/>
        <a:p>
          <a:endParaRPr lang="nl-NL"/>
        </a:p>
      </dgm:t>
    </dgm:pt>
    <dgm:pt modelId="{08CABF09-A8CA-42C7-BACC-3190C9BF01B3}">
      <dgm:prSet/>
      <dgm:spPr/>
      <dgm:t>
        <a:bodyPr/>
        <a:lstStyle/>
        <a:p>
          <a:r>
            <a:rPr lang="nl-NL"/>
            <a:t>Application </a:t>
          </a:r>
          <a:r>
            <a:rPr lang="nl-NL" err="1"/>
            <a:t>centricity</a:t>
          </a:r>
          <a:r>
            <a:rPr lang="nl-NL"/>
            <a:t> </a:t>
          </a:r>
          <a:r>
            <a:rPr lang="nl-NL" err="1"/>
            <a:t>disease</a:t>
          </a:r>
          <a:endParaRPr lang="nl-NL"/>
        </a:p>
      </dgm:t>
    </dgm:pt>
    <dgm:pt modelId="{7D774D56-B928-4C7F-A513-B75E62FA3CC8}" type="parTrans" cxnId="{67ED07DC-1937-4E5F-93EE-9B365EDD9D61}">
      <dgm:prSet/>
      <dgm:spPr/>
      <dgm:t>
        <a:bodyPr/>
        <a:lstStyle/>
        <a:p>
          <a:endParaRPr lang="nl-NL"/>
        </a:p>
      </dgm:t>
    </dgm:pt>
    <dgm:pt modelId="{C531562B-CE62-46C3-9A68-CF051F2B8706}" type="sibTrans" cxnId="{67ED07DC-1937-4E5F-93EE-9B365EDD9D61}">
      <dgm:prSet/>
      <dgm:spPr/>
      <dgm:t>
        <a:bodyPr/>
        <a:lstStyle/>
        <a:p>
          <a:endParaRPr lang="nl-NL"/>
        </a:p>
      </dgm:t>
    </dgm:pt>
    <dgm:pt modelId="{3D3516E2-3ACC-4666-99ED-7676AAD904FF}">
      <dgm:prSet/>
      <dgm:spPr/>
      <dgm:t>
        <a:bodyPr/>
        <a:lstStyle/>
        <a:p>
          <a:r>
            <a:rPr lang="nl-NL" err="1"/>
            <a:t>Cryptic</a:t>
          </a:r>
          <a:r>
            <a:rPr lang="nl-NL"/>
            <a:t> name </a:t>
          </a:r>
          <a:r>
            <a:rPr lang="nl-NL" err="1"/>
            <a:t>inherited</a:t>
          </a:r>
          <a:r>
            <a:rPr lang="nl-NL"/>
            <a:t> </a:t>
          </a:r>
          <a:r>
            <a:rPr lang="nl-NL" err="1"/>
            <a:t>from</a:t>
          </a:r>
          <a:r>
            <a:rPr lang="nl-NL"/>
            <a:t> </a:t>
          </a:r>
          <a:r>
            <a:rPr lang="nl-NL" err="1"/>
            <a:t>ancient</a:t>
          </a:r>
          <a:r>
            <a:rPr lang="nl-NL"/>
            <a:t> database design</a:t>
          </a:r>
        </a:p>
      </dgm:t>
    </dgm:pt>
    <dgm:pt modelId="{D3B7B25A-AA93-4EDA-AA15-55C78F00A309}" type="parTrans" cxnId="{28F28EEA-911C-49E0-A2C1-10E95C4DC3B5}">
      <dgm:prSet/>
      <dgm:spPr/>
      <dgm:t>
        <a:bodyPr/>
        <a:lstStyle/>
        <a:p>
          <a:endParaRPr lang="nl-NL"/>
        </a:p>
      </dgm:t>
    </dgm:pt>
    <dgm:pt modelId="{FBD9D27A-4E5A-4B33-AC9F-7F8C70CA78D5}" type="sibTrans" cxnId="{28F28EEA-911C-49E0-A2C1-10E95C4DC3B5}">
      <dgm:prSet/>
      <dgm:spPr/>
      <dgm:t>
        <a:bodyPr/>
        <a:lstStyle/>
        <a:p>
          <a:endParaRPr lang="nl-NL"/>
        </a:p>
      </dgm:t>
    </dgm:pt>
    <dgm:pt modelId="{31940BAE-F41F-42D9-AD17-D7164E8C2C54}">
      <dgm:prSet/>
      <dgm:spPr/>
      <dgm:t>
        <a:bodyPr/>
        <a:lstStyle/>
        <a:p>
          <a:r>
            <a:rPr lang="nl-NL"/>
            <a:t>1990’s: “</a:t>
          </a:r>
          <a:r>
            <a:rPr lang="nl-NL" err="1"/>
            <a:t>we’ve</a:t>
          </a:r>
          <a:r>
            <a:rPr lang="nl-NL"/>
            <a:t> </a:t>
          </a:r>
          <a:r>
            <a:rPr lang="nl-NL" err="1"/>
            <a:t>got</a:t>
          </a:r>
          <a:r>
            <a:rPr lang="nl-NL"/>
            <a:t> </a:t>
          </a:r>
          <a:r>
            <a:rPr lang="nl-NL" err="1"/>
            <a:t>MSAccess</a:t>
          </a:r>
          <a:r>
            <a:rPr lang="nl-NL"/>
            <a:t> – get me a </a:t>
          </a:r>
          <a:r>
            <a:rPr lang="nl-NL" err="1"/>
            <a:t>quick</a:t>
          </a:r>
          <a:r>
            <a:rPr lang="nl-NL"/>
            <a:t> </a:t>
          </a:r>
          <a:r>
            <a:rPr lang="nl-NL" err="1"/>
            <a:t>result</a:t>
          </a:r>
          <a:r>
            <a:rPr lang="nl-NL"/>
            <a:t>”</a:t>
          </a:r>
        </a:p>
      </dgm:t>
    </dgm:pt>
    <dgm:pt modelId="{8C4A2E4E-D184-4190-8CD8-44E10D5F04CE}" type="parTrans" cxnId="{4A810FB6-EC1D-4808-B6BC-C814B8A2545E}">
      <dgm:prSet/>
      <dgm:spPr/>
      <dgm:t>
        <a:bodyPr/>
        <a:lstStyle/>
        <a:p>
          <a:endParaRPr lang="nl-NL"/>
        </a:p>
      </dgm:t>
    </dgm:pt>
    <dgm:pt modelId="{75FF4910-5DE6-4469-A5C1-D364DF83E38B}" type="sibTrans" cxnId="{4A810FB6-EC1D-4808-B6BC-C814B8A2545E}">
      <dgm:prSet/>
      <dgm:spPr/>
      <dgm:t>
        <a:bodyPr/>
        <a:lstStyle/>
        <a:p>
          <a:endParaRPr lang="nl-NL"/>
        </a:p>
      </dgm:t>
    </dgm:pt>
    <dgm:pt modelId="{19692BC8-A701-44FA-9B1C-9589FC47B840}">
      <dgm:prSet/>
      <dgm:spPr/>
      <dgm:t>
        <a:bodyPr/>
        <a:lstStyle/>
        <a:p>
          <a:r>
            <a:rPr lang="nl-NL"/>
            <a:t>The name has </a:t>
          </a:r>
          <a:r>
            <a:rPr lang="nl-NL" err="1"/>
            <a:t>stuck</a:t>
          </a:r>
          <a:r>
            <a:rPr lang="nl-NL"/>
            <a:t> ever </a:t>
          </a:r>
          <a:r>
            <a:rPr lang="nl-NL" err="1"/>
            <a:t>since</a:t>
          </a:r>
          <a:endParaRPr lang="nl-NL"/>
        </a:p>
      </dgm:t>
    </dgm:pt>
    <dgm:pt modelId="{6A2687DC-ABE2-47BC-85BB-0404FDE8C70A}" type="parTrans" cxnId="{1C96ECFE-4652-4FC8-BA74-2CD5D88FBFFF}">
      <dgm:prSet/>
      <dgm:spPr/>
      <dgm:t>
        <a:bodyPr/>
        <a:lstStyle/>
        <a:p>
          <a:endParaRPr lang="nl-NL"/>
        </a:p>
      </dgm:t>
    </dgm:pt>
    <dgm:pt modelId="{DD556D99-424B-484D-9291-324CC883EBEB}" type="sibTrans" cxnId="{1C96ECFE-4652-4FC8-BA74-2CD5D88FBFFF}">
      <dgm:prSet/>
      <dgm:spPr/>
      <dgm:t>
        <a:bodyPr/>
        <a:lstStyle/>
        <a:p>
          <a:endParaRPr lang="nl-NL"/>
        </a:p>
      </dgm:t>
    </dgm:pt>
    <dgm:pt modelId="{5AF760CE-C9EC-46E2-98CB-DD2C5CE7D62E}">
      <dgm:prSet/>
      <dgm:spPr/>
      <dgm:t>
        <a:bodyPr/>
        <a:lstStyle/>
        <a:p>
          <a:r>
            <a:rPr lang="nl-NL"/>
            <a:t>Is there more I should know ?</a:t>
          </a:r>
        </a:p>
      </dgm:t>
    </dgm:pt>
    <dgm:pt modelId="{80A47A85-0A35-4E07-AEEE-2F5BE4C05BFB}" type="parTrans" cxnId="{1E863CD8-441A-4276-8861-C3195FAD1EB1}">
      <dgm:prSet/>
      <dgm:spPr/>
      <dgm:t>
        <a:bodyPr/>
        <a:lstStyle/>
        <a:p>
          <a:endParaRPr lang="nl-NL"/>
        </a:p>
      </dgm:t>
    </dgm:pt>
    <dgm:pt modelId="{BA709B31-B420-4CAE-8801-870B326F0713}" type="sibTrans" cxnId="{1E863CD8-441A-4276-8861-C3195FAD1EB1}">
      <dgm:prSet/>
      <dgm:spPr/>
      <dgm:t>
        <a:bodyPr/>
        <a:lstStyle/>
        <a:p>
          <a:endParaRPr lang="nl-NL"/>
        </a:p>
      </dgm:t>
    </dgm:pt>
    <dgm:pt modelId="{5F50016C-7397-479F-9C7C-B6B104E4006B}">
      <dgm:prSet/>
      <dgm:spPr/>
      <dgm:t>
        <a:bodyPr/>
        <a:lstStyle/>
        <a:p>
          <a:r>
            <a:rPr lang="nl-NL"/>
            <a:t>150+ variables spread over 27 </a:t>
          </a:r>
          <a:r>
            <a:rPr lang="nl-NL" err="1"/>
            <a:t>tables</a:t>
          </a:r>
          <a:r>
            <a:rPr lang="nl-NL"/>
            <a:t>.</a:t>
          </a:r>
        </a:p>
      </dgm:t>
    </dgm:pt>
    <dgm:pt modelId="{B54063C2-7C91-4E79-8882-BE808BB654C9}" type="parTrans" cxnId="{1D9B50DC-B4A3-4003-B919-6706A4446935}">
      <dgm:prSet/>
      <dgm:spPr/>
      <dgm:t>
        <a:bodyPr/>
        <a:lstStyle/>
        <a:p>
          <a:endParaRPr lang="nl-NL"/>
        </a:p>
      </dgm:t>
    </dgm:pt>
    <dgm:pt modelId="{1A552176-5B29-4756-B602-A6F6760A4D37}" type="sibTrans" cxnId="{1D9B50DC-B4A3-4003-B919-6706A4446935}">
      <dgm:prSet/>
      <dgm:spPr/>
      <dgm:t>
        <a:bodyPr/>
        <a:lstStyle/>
        <a:p>
          <a:endParaRPr lang="nl-NL"/>
        </a:p>
      </dgm:t>
    </dgm:pt>
    <dgm:pt modelId="{14995B1A-3868-4CD8-B54E-89D9DEF14A76}">
      <dgm:prSet/>
      <dgm:spPr/>
      <dgm:t>
        <a:bodyPr/>
        <a:lstStyle/>
        <a:p>
          <a:r>
            <a:rPr lang="nl-NL" err="1"/>
            <a:t>And</a:t>
          </a:r>
          <a:r>
            <a:rPr lang="nl-NL"/>
            <a:t> </a:t>
          </a:r>
          <a:r>
            <a:rPr lang="nl-NL" err="1"/>
            <a:t>that’s</a:t>
          </a:r>
          <a:r>
            <a:rPr lang="nl-NL"/>
            <a:t> </a:t>
          </a:r>
          <a:r>
            <a:rPr lang="nl-NL" err="1"/>
            <a:t>only</a:t>
          </a:r>
          <a:r>
            <a:rPr lang="nl-NL"/>
            <a:t> </a:t>
          </a:r>
          <a:r>
            <a:rPr lang="nl-NL" err="1"/>
            <a:t>for</a:t>
          </a:r>
          <a:r>
            <a:rPr lang="nl-NL"/>
            <a:t> Germany</a:t>
          </a:r>
        </a:p>
      </dgm:t>
    </dgm:pt>
    <dgm:pt modelId="{C6C31A24-CC75-4D72-AA71-472CBF1A2421}" type="parTrans" cxnId="{305167B7-FC14-4F18-A080-7FD1880962C7}">
      <dgm:prSet/>
      <dgm:spPr/>
      <dgm:t>
        <a:bodyPr/>
        <a:lstStyle/>
        <a:p>
          <a:endParaRPr lang="nl-NL"/>
        </a:p>
      </dgm:t>
    </dgm:pt>
    <dgm:pt modelId="{5723FA36-2559-4FAC-9635-F803CB9BF1EA}" type="sibTrans" cxnId="{305167B7-FC14-4F18-A080-7FD1880962C7}">
      <dgm:prSet/>
      <dgm:spPr/>
      <dgm:t>
        <a:bodyPr/>
        <a:lstStyle/>
        <a:p>
          <a:endParaRPr lang="nl-NL"/>
        </a:p>
      </dgm:t>
    </dgm:pt>
    <dgm:pt modelId="{BF2F368E-EEF0-471F-8CA5-8E1ED19F46C9}">
      <dgm:prSet/>
      <dgm:spPr/>
      <dgm:t>
        <a:bodyPr/>
        <a:lstStyle/>
        <a:p>
          <a:r>
            <a:rPr lang="nl-NL"/>
            <a:t>ELARIWI is </a:t>
          </a:r>
          <a:r>
            <a:rPr lang="nl-NL" err="1"/>
            <a:t>the</a:t>
          </a:r>
          <a:r>
            <a:rPr lang="nl-NL"/>
            <a:t> name of a field in a </a:t>
          </a:r>
          <a:r>
            <a:rPr lang="nl-NL" err="1"/>
            <a:t>geo</a:t>
          </a:r>
          <a:r>
            <a:rPr lang="nl-NL"/>
            <a:t>-database</a:t>
          </a:r>
        </a:p>
      </dgm:t>
    </dgm:pt>
    <dgm:pt modelId="{0FBA9AF1-400A-4A8B-90F1-467DBFE7B5DF}" type="parTrans" cxnId="{05B18F26-BEA6-4F88-A37C-F4C9A60C380D}">
      <dgm:prSet/>
      <dgm:spPr/>
      <dgm:t>
        <a:bodyPr/>
        <a:lstStyle/>
        <a:p>
          <a:endParaRPr lang="nl-NL"/>
        </a:p>
      </dgm:t>
    </dgm:pt>
    <dgm:pt modelId="{503D09E4-ADF9-434A-BE57-8C477E24B697}" type="sibTrans" cxnId="{05B18F26-BEA6-4F88-A37C-F4C9A60C380D}">
      <dgm:prSet/>
      <dgm:spPr/>
      <dgm:t>
        <a:bodyPr/>
        <a:lstStyle/>
        <a:p>
          <a:endParaRPr lang="nl-NL"/>
        </a:p>
      </dgm:t>
    </dgm:pt>
    <dgm:pt modelId="{E583D981-ABE2-4242-96FF-58FDCD482E6D}" type="pres">
      <dgm:prSet presAssocID="{C853721C-03A7-4203-968E-3B7A06257AA8}" presName="linear" presStyleCnt="0">
        <dgm:presLayoutVars>
          <dgm:animLvl val="lvl"/>
          <dgm:resizeHandles val="exact"/>
        </dgm:presLayoutVars>
      </dgm:prSet>
      <dgm:spPr/>
    </dgm:pt>
    <dgm:pt modelId="{727E2DFB-B798-4D65-B1DD-C18438ADF6F8}" type="pres">
      <dgm:prSet presAssocID="{562107C1-0597-47EE-9111-DD1112FFE773}" presName="parentText" presStyleLbl="node1" presStyleIdx="0" presStyleCnt="3" custLinFactNeighborX="-309">
        <dgm:presLayoutVars>
          <dgm:chMax val="0"/>
          <dgm:bulletEnabled val="1"/>
        </dgm:presLayoutVars>
      </dgm:prSet>
      <dgm:spPr/>
    </dgm:pt>
    <dgm:pt modelId="{48BD7993-9934-41E9-90A3-6FC06DF4DCC5}" type="pres">
      <dgm:prSet presAssocID="{562107C1-0597-47EE-9111-DD1112FFE773}" presName="childText" presStyleLbl="revTx" presStyleIdx="0" presStyleCnt="3">
        <dgm:presLayoutVars>
          <dgm:bulletEnabled val="1"/>
        </dgm:presLayoutVars>
      </dgm:prSet>
      <dgm:spPr/>
    </dgm:pt>
    <dgm:pt modelId="{3D7AEBEB-1DA0-48C9-B84B-88CFDBE0541B}" type="pres">
      <dgm:prSet presAssocID="{08CABF09-A8CA-42C7-BACC-3190C9BF01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5D2D6B-3E3C-4FF6-A32A-AC2D31865F6E}" type="pres">
      <dgm:prSet presAssocID="{08CABF09-A8CA-42C7-BACC-3190C9BF01B3}" presName="childText" presStyleLbl="revTx" presStyleIdx="1" presStyleCnt="3">
        <dgm:presLayoutVars>
          <dgm:bulletEnabled val="1"/>
        </dgm:presLayoutVars>
      </dgm:prSet>
      <dgm:spPr/>
    </dgm:pt>
    <dgm:pt modelId="{2829D332-1EBD-4CB0-8449-88700A529926}" type="pres">
      <dgm:prSet presAssocID="{5AF760CE-C9EC-46E2-98CB-DD2C5CE7D62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E7243DF-CDFF-4EFD-A51F-48CC0CBCA4AE}" type="pres">
      <dgm:prSet presAssocID="{5AF760CE-C9EC-46E2-98CB-DD2C5CE7D62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E70D40D-9B6C-4146-85A3-964DDFBC4218}" type="presOf" srcId="{BF2F368E-EEF0-471F-8CA5-8E1ED19F46C9}" destId="{48BD7993-9934-41E9-90A3-6FC06DF4DCC5}" srcOrd="0" destOrd="0" presId="urn:microsoft.com/office/officeart/2005/8/layout/vList2"/>
    <dgm:cxn modelId="{02EF0F10-15EB-4FEA-A2F0-9CF406D9FEDF}" srcId="{C853721C-03A7-4203-968E-3B7A06257AA8}" destId="{562107C1-0597-47EE-9111-DD1112FFE773}" srcOrd="0" destOrd="0" parTransId="{5464B3B2-B541-4CBB-8615-FA435733DA76}" sibTransId="{CC1652E2-7BD4-4D7C-9CC9-D259F27B68D8}"/>
    <dgm:cxn modelId="{2E32741B-303C-426D-95DE-4052CD9E087F}" type="presOf" srcId="{08CABF09-A8CA-42C7-BACC-3190C9BF01B3}" destId="{3D7AEBEB-1DA0-48C9-B84B-88CFDBE0541B}" srcOrd="0" destOrd="0" presId="urn:microsoft.com/office/officeart/2005/8/layout/vList2"/>
    <dgm:cxn modelId="{8CA7DC24-31C5-4C46-ACFE-73620DF9B28F}" type="presOf" srcId="{B17C2D0E-13C3-4191-8289-C4EE98265847}" destId="{48BD7993-9934-41E9-90A3-6FC06DF4DCC5}" srcOrd="0" destOrd="2" presId="urn:microsoft.com/office/officeart/2005/8/layout/vList2"/>
    <dgm:cxn modelId="{05B18F26-BEA6-4F88-A37C-F4C9A60C380D}" srcId="{562107C1-0597-47EE-9111-DD1112FFE773}" destId="{BF2F368E-EEF0-471F-8CA5-8E1ED19F46C9}" srcOrd="0" destOrd="0" parTransId="{0FBA9AF1-400A-4A8B-90F1-467DBFE7B5DF}" sibTransId="{503D09E4-ADF9-434A-BE57-8C477E24B697}"/>
    <dgm:cxn modelId="{7ED85C30-BA8B-49B6-8208-0B41C2560E64}" type="presOf" srcId="{5AF760CE-C9EC-46E2-98CB-DD2C5CE7D62E}" destId="{2829D332-1EBD-4CB0-8449-88700A529926}" srcOrd="0" destOrd="0" presId="urn:microsoft.com/office/officeart/2005/8/layout/vList2"/>
    <dgm:cxn modelId="{926F883F-411D-45DF-8716-01ACCD7966FC}" type="presOf" srcId="{5F50016C-7397-479F-9C7C-B6B104E4006B}" destId="{7E7243DF-CDFF-4EFD-A51F-48CC0CBCA4AE}" srcOrd="0" destOrd="0" presId="urn:microsoft.com/office/officeart/2005/8/layout/vList2"/>
    <dgm:cxn modelId="{EAEE4A45-1C75-4402-9B34-AEB7AAB90814}" type="presOf" srcId="{FCCA91B1-065C-4D63-B501-3AAD7F8087F0}" destId="{48BD7993-9934-41E9-90A3-6FC06DF4DCC5}" srcOrd="0" destOrd="1" presId="urn:microsoft.com/office/officeart/2005/8/layout/vList2"/>
    <dgm:cxn modelId="{CF245265-88F6-4736-90D5-242FED6A56A0}" srcId="{562107C1-0597-47EE-9111-DD1112FFE773}" destId="{FCCA91B1-065C-4D63-B501-3AAD7F8087F0}" srcOrd="1" destOrd="0" parTransId="{FCE916F4-D06B-485E-A699-0AB41BD6FB8D}" sibTransId="{7EEAF10F-DD25-4657-A895-722EF1D60A6E}"/>
    <dgm:cxn modelId="{80A2D969-6CD7-4E15-ABD0-3B4CBF10E68F}" type="presOf" srcId="{19692BC8-A701-44FA-9B1C-9589FC47B840}" destId="{0E5D2D6B-3E3C-4FF6-A32A-AC2D31865F6E}" srcOrd="0" destOrd="2" presId="urn:microsoft.com/office/officeart/2005/8/layout/vList2"/>
    <dgm:cxn modelId="{2010848B-377D-45E3-9A37-DB42A475C525}" type="presOf" srcId="{C853721C-03A7-4203-968E-3B7A06257AA8}" destId="{E583D981-ABE2-4242-96FF-58FDCD482E6D}" srcOrd="0" destOrd="0" presId="urn:microsoft.com/office/officeart/2005/8/layout/vList2"/>
    <dgm:cxn modelId="{4ACAB9A0-39CF-4EF5-90AF-31A050CF2077}" type="presOf" srcId="{3D3516E2-3ACC-4666-99ED-7676AAD904FF}" destId="{0E5D2D6B-3E3C-4FF6-A32A-AC2D31865F6E}" srcOrd="0" destOrd="0" presId="urn:microsoft.com/office/officeart/2005/8/layout/vList2"/>
    <dgm:cxn modelId="{4A810FB6-EC1D-4808-B6BC-C814B8A2545E}" srcId="{08CABF09-A8CA-42C7-BACC-3190C9BF01B3}" destId="{31940BAE-F41F-42D9-AD17-D7164E8C2C54}" srcOrd="1" destOrd="0" parTransId="{8C4A2E4E-D184-4190-8CD8-44E10D5F04CE}" sibTransId="{75FF4910-5DE6-4469-A5C1-D364DF83E38B}"/>
    <dgm:cxn modelId="{305167B7-FC14-4F18-A080-7FD1880962C7}" srcId="{5AF760CE-C9EC-46E2-98CB-DD2C5CE7D62E}" destId="{14995B1A-3868-4CD8-B54E-89D9DEF14A76}" srcOrd="1" destOrd="0" parTransId="{C6C31A24-CC75-4D72-AA71-472CBF1A2421}" sibTransId="{5723FA36-2559-4FAC-9635-F803CB9BF1EA}"/>
    <dgm:cxn modelId="{61D291B7-CAD0-48A1-B5A0-40AB9F3D5B43}" type="presOf" srcId="{562107C1-0597-47EE-9111-DD1112FFE773}" destId="{727E2DFB-B798-4D65-B1DD-C18438ADF6F8}" srcOrd="0" destOrd="0" presId="urn:microsoft.com/office/officeart/2005/8/layout/vList2"/>
    <dgm:cxn modelId="{A79F56BB-4A5A-4A6A-8AE1-F259251768DF}" type="presOf" srcId="{14995B1A-3868-4CD8-B54E-89D9DEF14A76}" destId="{7E7243DF-CDFF-4EFD-A51F-48CC0CBCA4AE}" srcOrd="0" destOrd="1" presId="urn:microsoft.com/office/officeart/2005/8/layout/vList2"/>
    <dgm:cxn modelId="{1E863CD8-441A-4276-8861-C3195FAD1EB1}" srcId="{C853721C-03A7-4203-968E-3B7A06257AA8}" destId="{5AF760CE-C9EC-46E2-98CB-DD2C5CE7D62E}" srcOrd="2" destOrd="0" parTransId="{80A47A85-0A35-4E07-AEEE-2F5BE4C05BFB}" sibTransId="{BA709B31-B420-4CAE-8801-870B326F0713}"/>
    <dgm:cxn modelId="{964702DB-2056-4FE4-A84A-C90928751670}" srcId="{562107C1-0597-47EE-9111-DD1112FFE773}" destId="{B17C2D0E-13C3-4191-8289-C4EE98265847}" srcOrd="2" destOrd="0" parTransId="{0AD3E953-F479-43D7-8B18-94B4A3D59D19}" sibTransId="{E1E5236F-899D-4248-9C93-C27EA2B19FA8}"/>
    <dgm:cxn modelId="{67ED07DC-1937-4E5F-93EE-9B365EDD9D61}" srcId="{C853721C-03A7-4203-968E-3B7A06257AA8}" destId="{08CABF09-A8CA-42C7-BACC-3190C9BF01B3}" srcOrd="1" destOrd="0" parTransId="{7D774D56-B928-4C7F-A513-B75E62FA3CC8}" sibTransId="{C531562B-CE62-46C3-9A68-CF051F2B8706}"/>
    <dgm:cxn modelId="{1D9B50DC-B4A3-4003-B919-6706A4446935}" srcId="{5AF760CE-C9EC-46E2-98CB-DD2C5CE7D62E}" destId="{5F50016C-7397-479F-9C7C-B6B104E4006B}" srcOrd="0" destOrd="0" parTransId="{B54063C2-7C91-4E79-8882-BE808BB654C9}" sibTransId="{1A552176-5B29-4756-B602-A6F6760A4D37}"/>
    <dgm:cxn modelId="{56E86AE7-3E71-43A6-A95F-CA8BF1F488A5}" type="presOf" srcId="{31940BAE-F41F-42D9-AD17-D7164E8C2C54}" destId="{0E5D2D6B-3E3C-4FF6-A32A-AC2D31865F6E}" srcOrd="0" destOrd="1" presId="urn:microsoft.com/office/officeart/2005/8/layout/vList2"/>
    <dgm:cxn modelId="{28F28EEA-911C-49E0-A2C1-10E95C4DC3B5}" srcId="{08CABF09-A8CA-42C7-BACC-3190C9BF01B3}" destId="{3D3516E2-3ACC-4666-99ED-7676AAD904FF}" srcOrd="0" destOrd="0" parTransId="{D3B7B25A-AA93-4EDA-AA15-55C78F00A309}" sibTransId="{FBD9D27A-4E5A-4B33-AC9F-7F8C70CA78D5}"/>
    <dgm:cxn modelId="{1C96ECFE-4652-4FC8-BA74-2CD5D88FBFFF}" srcId="{08CABF09-A8CA-42C7-BACC-3190C9BF01B3}" destId="{19692BC8-A701-44FA-9B1C-9589FC47B840}" srcOrd="2" destOrd="0" parTransId="{6A2687DC-ABE2-47BC-85BB-0404FDE8C70A}" sibTransId="{DD556D99-424B-484D-9291-324CC883EBEB}"/>
    <dgm:cxn modelId="{CB64F858-48C8-4117-B21D-CFCD001DFA6B}" type="presParOf" srcId="{E583D981-ABE2-4242-96FF-58FDCD482E6D}" destId="{727E2DFB-B798-4D65-B1DD-C18438ADF6F8}" srcOrd="0" destOrd="0" presId="urn:microsoft.com/office/officeart/2005/8/layout/vList2"/>
    <dgm:cxn modelId="{31922E78-1517-41C6-A6AB-027D83E85A71}" type="presParOf" srcId="{E583D981-ABE2-4242-96FF-58FDCD482E6D}" destId="{48BD7993-9934-41E9-90A3-6FC06DF4DCC5}" srcOrd="1" destOrd="0" presId="urn:microsoft.com/office/officeart/2005/8/layout/vList2"/>
    <dgm:cxn modelId="{75029758-7146-4BF3-A50F-B5A338F54A9B}" type="presParOf" srcId="{E583D981-ABE2-4242-96FF-58FDCD482E6D}" destId="{3D7AEBEB-1DA0-48C9-B84B-88CFDBE0541B}" srcOrd="2" destOrd="0" presId="urn:microsoft.com/office/officeart/2005/8/layout/vList2"/>
    <dgm:cxn modelId="{42370327-DA9B-4FBC-9040-104EDD1BDEA4}" type="presParOf" srcId="{E583D981-ABE2-4242-96FF-58FDCD482E6D}" destId="{0E5D2D6B-3E3C-4FF6-A32A-AC2D31865F6E}" srcOrd="3" destOrd="0" presId="urn:microsoft.com/office/officeart/2005/8/layout/vList2"/>
    <dgm:cxn modelId="{929B5C29-F133-4106-8C61-9AEE3FA1BED0}" type="presParOf" srcId="{E583D981-ABE2-4242-96FF-58FDCD482E6D}" destId="{2829D332-1EBD-4CB0-8449-88700A529926}" srcOrd="4" destOrd="0" presId="urn:microsoft.com/office/officeart/2005/8/layout/vList2"/>
    <dgm:cxn modelId="{4DE41A56-E705-41BE-AB3B-79A5FB67AAE2}" type="presParOf" srcId="{E583D981-ABE2-4242-96FF-58FDCD482E6D}" destId="{7E7243DF-CDFF-4EFD-A51F-48CC0CBCA4A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27846-2652-4A4A-9673-C08147A60E4D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5E5765B1-9652-46B6-B0E8-C1C2E538C039}">
      <dgm:prSet/>
      <dgm:spPr/>
      <dgm:t>
        <a:bodyPr/>
        <a:lstStyle/>
        <a:p>
          <a:r>
            <a:rPr lang="nl-NL" err="1"/>
            <a:t>Trouble</a:t>
          </a:r>
          <a:endParaRPr lang="nl-NL"/>
        </a:p>
      </dgm:t>
    </dgm:pt>
    <dgm:pt modelId="{834BDB01-E7FB-4D27-9ACE-1BCEC8FC9C2C}" type="parTrans" cxnId="{7EE32770-295D-43BA-A9BB-345C20202E5C}">
      <dgm:prSet/>
      <dgm:spPr/>
      <dgm:t>
        <a:bodyPr/>
        <a:lstStyle/>
        <a:p>
          <a:endParaRPr lang="nl-NL"/>
        </a:p>
      </dgm:t>
    </dgm:pt>
    <dgm:pt modelId="{2DBB64C5-1DF9-462D-9468-5CD15348E586}" type="sibTrans" cxnId="{7EE32770-295D-43BA-A9BB-345C20202E5C}">
      <dgm:prSet/>
      <dgm:spPr/>
      <dgm:t>
        <a:bodyPr/>
        <a:lstStyle/>
        <a:p>
          <a:endParaRPr lang="nl-NL"/>
        </a:p>
      </dgm:t>
    </dgm:pt>
    <dgm:pt modelId="{4563BC87-62ED-4D6B-BDB6-9124DC4057D9}">
      <dgm:prSet/>
      <dgm:spPr/>
      <dgm:t>
        <a:bodyPr/>
        <a:lstStyle/>
        <a:p>
          <a:r>
            <a:rPr lang="nl-NL" err="1"/>
            <a:t>Finding</a:t>
          </a:r>
          <a:r>
            <a:rPr lang="nl-NL"/>
            <a:t> </a:t>
          </a:r>
          <a:r>
            <a:rPr lang="nl-NL" err="1"/>
            <a:t>and</a:t>
          </a:r>
          <a:r>
            <a:rPr lang="nl-NL"/>
            <a:t> </a:t>
          </a:r>
          <a:r>
            <a:rPr lang="nl-NL" err="1"/>
            <a:t>understanding</a:t>
          </a:r>
          <a:r>
            <a:rPr lang="nl-NL"/>
            <a:t> context is hard is hard </a:t>
          </a:r>
          <a:r>
            <a:rPr lang="nl-NL" err="1"/>
            <a:t>work</a:t>
          </a:r>
          <a:endParaRPr lang="nl-NL"/>
        </a:p>
      </dgm:t>
    </dgm:pt>
    <dgm:pt modelId="{126AF3AE-F936-4308-BDC8-99341EDB0DDC}" type="parTrans" cxnId="{A4A729A5-000F-42EE-9F4F-2C55C1251471}">
      <dgm:prSet/>
      <dgm:spPr/>
      <dgm:t>
        <a:bodyPr/>
        <a:lstStyle/>
        <a:p>
          <a:endParaRPr lang="nl-NL"/>
        </a:p>
      </dgm:t>
    </dgm:pt>
    <dgm:pt modelId="{A902AC9B-5DA8-4202-9FB7-2124AB1D2DA3}" type="sibTrans" cxnId="{A4A729A5-000F-42EE-9F4F-2C55C1251471}">
      <dgm:prSet/>
      <dgm:spPr/>
      <dgm:t>
        <a:bodyPr/>
        <a:lstStyle/>
        <a:p>
          <a:endParaRPr lang="nl-NL"/>
        </a:p>
      </dgm:t>
    </dgm:pt>
    <dgm:pt modelId="{7D4EE711-A82A-4E7F-B663-FBFDAE26103D}">
      <dgm:prSet/>
      <dgm:spPr/>
      <dgm:t>
        <a:bodyPr/>
        <a:lstStyle/>
        <a:p>
          <a:r>
            <a:rPr lang="nl-NL" err="1"/>
            <a:t>Imagine</a:t>
          </a:r>
          <a:r>
            <a:rPr lang="nl-NL"/>
            <a:t> building a </a:t>
          </a:r>
          <a:r>
            <a:rPr lang="nl-NL" err="1"/>
            <a:t>railway</a:t>
          </a:r>
          <a:r>
            <a:rPr lang="nl-NL"/>
            <a:t> </a:t>
          </a:r>
          <a:r>
            <a:rPr lang="nl-NL" err="1"/>
            <a:t>application</a:t>
          </a:r>
          <a:r>
            <a:rPr lang="nl-NL"/>
            <a:t> </a:t>
          </a:r>
          <a:r>
            <a:rPr lang="nl-NL" err="1"/>
            <a:t>for</a:t>
          </a:r>
          <a:r>
            <a:rPr lang="nl-NL"/>
            <a:t> </a:t>
          </a:r>
          <a:r>
            <a:rPr lang="nl-NL" err="1"/>
            <a:t>the</a:t>
          </a:r>
          <a:r>
            <a:rPr lang="nl-NL"/>
            <a:t> </a:t>
          </a:r>
          <a:r>
            <a:rPr lang="nl-NL" err="1"/>
            <a:t>whole</a:t>
          </a:r>
          <a:r>
            <a:rPr lang="nl-NL"/>
            <a:t> EU </a:t>
          </a:r>
          <a:r>
            <a:rPr lang="nl-NL" err="1"/>
            <a:t>that</a:t>
          </a:r>
          <a:r>
            <a:rPr lang="nl-NL"/>
            <a:t> </a:t>
          </a:r>
          <a:r>
            <a:rPr lang="nl-NL" err="1"/>
            <a:t>includes</a:t>
          </a:r>
          <a:r>
            <a:rPr lang="nl-NL"/>
            <a:t> </a:t>
          </a:r>
          <a:r>
            <a:rPr lang="nl-NL" err="1"/>
            <a:t>geographic</a:t>
          </a:r>
          <a:r>
            <a:rPr lang="nl-NL"/>
            <a:t> information</a:t>
          </a:r>
        </a:p>
      </dgm:t>
    </dgm:pt>
    <dgm:pt modelId="{EE907DC4-D9C5-414B-8B6D-4D995A76128E}" type="parTrans" cxnId="{17F6FF7F-CFF2-42AF-AFFF-4BD85537D610}">
      <dgm:prSet/>
      <dgm:spPr/>
      <dgm:t>
        <a:bodyPr/>
        <a:lstStyle/>
        <a:p>
          <a:endParaRPr lang="nl-NL"/>
        </a:p>
      </dgm:t>
    </dgm:pt>
    <dgm:pt modelId="{C2745F21-ECCE-4599-8248-A67E38209E21}" type="sibTrans" cxnId="{17F6FF7F-CFF2-42AF-AFFF-4BD85537D610}">
      <dgm:prSet/>
      <dgm:spPr/>
      <dgm:t>
        <a:bodyPr/>
        <a:lstStyle/>
        <a:p>
          <a:endParaRPr lang="nl-NL"/>
        </a:p>
      </dgm:t>
    </dgm:pt>
    <dgm:pt modelId="{0AB09D5A-3674-4503-B92B-65D1605B12FE}" type="pres">
      <dgm:prSet presAssocID="{7CE27846-2652-4A4A-9673-C08147A60E4D}" presName="linear" presStyleCnt="0">
        <dgm:presLayoutVars>
          <dgm:animLvl val="lvl"/>
          <dgm:resizeHandles val="exact"/>
        </dgm:presLayoutVars>
      </dgm:prSet>
      <dgm:spPr/>
    </dgm:pt>
    <dgm:pt modelId="{6C21C597-934A-41D3-8E0C-2F05C701FF54}" type="pres">
      <dgm:prSet presAssocID="{5E5765B1-9652-46B6-B0E8-C1C2E538C03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2B471F6-479F-445D-92B6-FE993F28DE5B}" type="pres">
      <dgm:prSet presAssocID="{5E5765B1-9652-46B6-B0E8-C1C2E538C03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EE32770-295D-43BA-A9BB-345C20202E5C}" srcId="{7CE27846-2652-4A4A-9673-C08147A60E4D}" destId="{5E5765B1-9652-46B6-B0E8-C1C2E538C039}" srcOrd="0" destOrd="0" parTransId="{834BDB01-E7FB-4D27-9ACE-1BCEC8FC9C2C}" sibTransId="{2DBB64C5-1DF9-462D-9468-5CD15348E586}"/>
    <dgm:cxn modelId="{17F6FF7F-CFF2-42AF-AFFF-4BD85537D610}" srcId="{5E5765B1-9652-46B6-B0E8-C1C2E538C039}" destId="{7D4EE711-A82A-4E7F-B663-FBFDAE26103D}" srcOrd="1" destOrd="0" parTransId="{EE907DC4-D9C5-414B-8B6D-4D995A76128E}" sibTransId="{C2745F21-ECCE-4599-8248-A67E38209E21}"/>
    <dgm:cxn modelId="{7AEEA282-6390-4149-8933-142F94E17750}" type="presOf" srcId="{7CE27846-2652-4A4A-9673-C08147A60E4D}" destId="{0AB09D5A-3674-4503-B92B-65D1605B12FE}" srcOrd="0" destOrd="0" presId="urn:microsoft.com/office/officeart/2005/8/layout/vList2"/>
    <dgm:cxn modelId="{A4A729A5-000F-42EE-9F4F-2C55C1251471}" srcId="{5E5765B1-9652-46B6-B0E8-C1C2E538C039}" destId="{4563BC87-62ED-4D6B-BDB6-9124DC4057D9}" srcOrd="0" destOrd="0" parTransId="{126AF3AE-F936-4308-BDC8-99341EDB0DDC}" sibTransId="{A902AC9B-5DA8-4202-9FB7-2124AB1D2DA3}"/>
    <dgm:cxn modelId="{0F8DA8E8-8E45-4881-9E90-13E94803C9F8}" type="presOf" srcId="{4563BC87-62ED-4D6B-BDB6-9124DC4057D9}" destId="{12B471F6-479F-445D-92B6-FE993F28DE5B}" srcOrd="0" destOrd="0" presId="urn:microsoft.com/office/officeart/2005/8/layout/vList2"/>
    <dgm:cxn modelId="{9DDAF6ED-D61C-4A69-9393-D0FDDA1B629E}" type="presOf" srcId="{7D4EE711-A82A-4E7F-B663-FBFDAE26103D}" destId="{12B471F6-479F-445D-92B6-FE993F28DE5B}" srcOrd="0" destOrd="1" presId="urn:microsoft.com/office/officeart/2005/8/layout/vList2"/>
    <dgm:cxn modelId="{D850BFF8-FCA7-4DF4-AC54-6F7944651AD8}" type="presOf" srcId="{5E5765B1-9652-46B6-B0E8-C1C2E538C039}" destId="{6C21C597-934A-41D3-8E0C-2F05C701FF54}" srcOrd="0" destOrd="0" presId="urn:microsoft.com/office/officeart/2005/8/layout/vList2"/>
    <dgm:cxn modelId="{7268C60B-3D50-4DCE-B1F5-31E153B807EC}" type="presParOf" srcId="{0AB09D5A-3674-4503-B92B-65D1605B12FE}" destId="{6C21C597-934A-41D3-8E0C-2F05C701FF54}" srcOrd="0" destOrd="0" presId="urn:microsoft.com/office/officeart/2005/8/layout/vList2"/>
    <dgm:cxn modelId="{64698CB1-409F-4B3B-91D0-15D7F76151E3}" type="presParOf" srcId="{0AB09D5A-3674-4503-B92B-65D1605B12FE}" destId="{12B471F6-479F-445D-92B6-FE993F28DE5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3D21E-4E49-4226-A7BA-5E600A65B3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50B1CD8-7518-4A05-99BB-5314B1AF1F31}">
      <dgm:prSet/>
      <dgm:spPr/>
      <dgm:t>
        <a:bodyPr/>
        <a:lstStyle/>
        <a:p>
          <a:r>
            <a:rPr lang="nl-NL"/>
            <a:t>Context </a:t>
          </a:r>
          <a:r>
            <a:rPr lang="nl-NL" err="1"/>
            <a:t>turns</a:t>
          </a:r>
          <a:r>
            <a:rPr lang="nl-NL"/>
            <a:t> data </a:t>
          </a:r>
          <a:r>
            <a:rPr lang="nl-NL" err="1"/>
            <a:t>into</a:t>
          </a:r>
          <a:r>
            <a:rPr lang="nl-NL"/>
            <a:t> information</a:t>
          </a:r>
        </a:p>
      </dgm:t>
    </dgm:pt>
    <dgm:pt modelId="{4436DFEE-8DCD-4B9D-8009-074061C77B22}" type="parTrans" cxnId="{A97C55E0-8ADE-473F-9BB2-84389C8AE9A6}">
      <dgm:prSet/>
      <dgm:spPr/>
      <dgm:t>
        <a:bodyPr/>
        <a:lstStyle/>
        <a:p>
          <a:endParaRPr lang="nl-NL"/>
        </a:p>
      </dgm:t>
    </dgm:pt>
    <dgm:pt modelId="{87CA66E2-1935-47C3-991C-AEBEDCF1ED1B}" type="sibTrans" cxnId="{A97C55E0-8ADE-473F-9BB2-84389C8AE9A6}">
      <dgm:prSet/>
      <dgm:spPr/>
      <dgm:t>
        <a:bodyPr/>
        <a:lstStyle/>
        <a:p>
          <a:endParaRPr lang="nl-NL"/>
        </a:p>
      </dgm:t>
    </dgm:pt>
    <dgm:pt modelId="{C989D8BB-3EBC-44FA-A0DC-10FBC09F9FF0}">
      <dgm:prSet/>
      <dgm:spPr/>
      <dgm:t>
        <a:bodyPr/>
        <a:lstStyle/>
        <a:p>
          <a:r>
            <a:rPr lang="nl-NL"/>
            <a:t>In databases</a:t>
          </a:r>
        </a:p>
      </dgm:t>
    </dgm:pt>
    <dgm:pt modelId="{6A2B89C1-9A78-412F-B855-12AF6A3DD739}" type="parTrans" cxnId="{C45BD19D-1758-42B6-88B6-DDD55EFF95C3}">
      <dgm:prSet/>
      <dgm:spPr/>
      <dgm:t>
        <a:bodyPr/>
        <a:lstStyle/>
        <a:p>
          <a:endParaRPr lang="nl-NL"/>
        </a:p>
      </dgm:t>
    </dgm:pt>
    <dgm:pt modelId="{284873FD-4112-45FB-AE3D-400BA3502C90}" type="sibTrans" cxnId="{C45BD19D-1758-42B6-88B6-DDD55EFF95C3}">
      <dgm:prSet/>
      <dgm:spPr/>
      <dgm:t>
        <a:bodyPr/>
        <a:lstStyle/>
        <a:p>
          <a:endParaRPr lang="nl-NL"/>
        </a:p>
      </dgm:t>
    </dgm:pt>
    <dgm:pt modelId="{AEB61C82-F26A-4134-9AF4-18BFC5E45D63}">
      <dgm:prSet/>
      <dgm:spPr/>
      <dgm:t>
        <a:bodyPr/>
        <a:lstStyle/>
        <a:p>
          <a:r>
            <a:rPr lang="nl-NL"/>
            <a:t>Man </a:t>
          </a:r>
          <a:r>
            <a:rPr lang="nl-NL" err="1"/>
            <a:t>and</a:t>
          </a:r>
          <a:r>
            <a:rPr lang="nl-NL"/>
            <a:t> machine </a:t>
          </a:r>
          <a:r>
            <a:rPr lang="nl-NL" err="1"/>
            <a:t>need</a:t>
          </a:r>
          <a:r>
            <a:rPr lang="nl-NL"/>
            <a:t> context</a:t>
          </a:r>
        </a:p>
      </dgm:t>
    </dgm:pt>
    <dgm:pt modelId="{9830B17C-6D62-46E4-A495-3060D92D26F5}" type="parTrans" cxnId="{8CA92A3F-C338-4284-80BB-252DC649791E}">
      <dgm:prSet/>
      <dgm:spPr/>
      <dgm:t>
        <a:bodyPr/>
        <a:lstStyle/>
        <a:p>
          <a:endParaRPr lang="nl-NL"/>
        </a:p>
      </dgm:t>
    </dgm:pt>
    <dgm:pt modelId="{3D973781-020A-43A2-AAE4-6317B99E3A15}" type="sibTrans" cxnId="{8CA92A3F-C338-4284-80BB-252DC649791E}">
      <dgm:prSet/>
      <dgm:spPr/>
      <dgm:t>
        <a:bodyPr/>
        <a:lstStyle/>
        <a:p>
          <a:endParaRPr lang="nl-NL"/>
        </a:p>
      </dgm:t>
    </dgm:pt>
    <dgm:pt modelId="{B8260517-2A39-4FDC-A753-45ED2EA4F471}">
      <dgm:prSet/>
      <dgm:spPr/>
      <dgm:t>
        <a:bodyPr/>
        <a:lstStyle/>
        <a:p>
          <a:r>
            <a:rPr lang="nl-NL" err="1"/>
            <a:t>Tying</a:t>
          </a:r>
          <a:r>
            <a:rPr lang="nl-NL"/>
            <a:t> context </a:t>
          </a:r>
          <a:r>
            <a:rPr lang="nl-NL" err="1"/>
            <a:t>to</a:t>
          </a:r>
          <a:r>
            <a:rPr lang="nl-NL"/>
            <a:t> data is hard </a:t>
          </a:r>
          <a:r>
            <a:rPr lang="nl-NL" err="1"/>
            <a:t>work</a:t>
          </a:r>
          <a:endParaRPr lang="nl-NL"/>
        </a:p>
      </dgm:t>
    </dgm:pt>
    <dgm:pt modelId="{90C36615-FA67-4DD9-957D-23EA479CD306}" type="parTrans" cxnId="{A2F4C3F5-2AFA-4D6C-B209-BEAE9B9B72B5}">
      <dgm:prSet/>
      <dgm:spPr/>
      <dgm:t>
        <a:bodyPr/>
        <a:lstStyle/>
        <a:p>
          <a:endParaRPr lang="nl-NL"/>
        </a:p>
      </dgm:t>
    </dgm:pt>
    <dgm:pt modelId="{AB7FE583-3C45-4BF3-A6AD-755AF52B2545}" type="sibTrans" cxnId="{A2F4C3F5-2AFA-4D6C-B209-BEAE9B9B72B5}">
      <dgm:prSet/>
      <dgm:spPr/>
      <dgm:t>
        <a:bodyPr/>
        <a:lstStyle/>
        <a:p>
          <a:endParaRPr lang="nl-NL"/>
        </a:p>
      </dgm:t>
    </dgm:pt>
    <dgm:pt modelId="{F4828823-85D3-49F6-ADF3-6141EE5A9050}">
      <dgm:prSet/>
      <dgm:spPr/>
      <dgm:t>
        <a:bodyPr/>
        <a:lstStyle/>
        <a:p>
          <a:r>
            <a:rPr lang="nl-NL"/>
            <a:t>Information is </a:t>
          </a:r>
          <a:r>
            <a:rPr lang="nl-NL" err="1"/>
            <a:t>hiding</a:t>
          </a:r>
          <a:endParaRPr lang="nl-NL"/>
        </a:p>
      </dgm:t>
    </dgm:pt>
    <dgm:pt modelId="{8201F13A-8FC5-4713-B80F-551D79AAA259}" type="parTrans" cxnId="{A76BA67B-5842-4A7C-9524-4D59B897DC20}">
      <dgm:prSet/>
      <dgm:spPr/>
      <dgm:t>
        <a:bodyPr/>
        <a:lstStyle/>
        <a:p>
          <a:endParaRPr lang="nl-NL"/>
        </a:p>
      </dgm:t>
    </dgm:pt>
    <dgm:pt modelId="{CD700FA9-C8A3-4DA3-96C0-F81F7A2BE259}" type="sibTrans" cxnId="{A76BA67B-5842-4A7C-9524-4D59B897DC20}">
      <dgm:prSet/>
      <dgm:spPr/>
      <dgm:t>
        <a:bodyPr/>
        <a:lstStyle/>
        <a:p>
          <a:endParaRPr lang="nl-NL"/>
        </a:p>
      </dgm:t>
    </dgm:pt>
    <dgm:pt modelId="{3348EDF3-8DC8-42BA-8973-5ACB1CAA591A}">
      <dgm:prSet/>
      <dgm:spPr/>
      <dgm:t>
        <a:bodyPr/>
        <a:lstStyle/>
        <a:p>
          <a:r>
            <a:rPr lang="nl-NL"/>
            <a:t>In </a:t>
          </a:r>
          <a:r>
            <a:rPr lang="nl-NL" err="1"/>
            <a:t>documents</a:t>
          </a:r>
          <a:r>
            <a:rPr lang="nl-NL"/>
            <a:t> </a:t>
          </a:r>
          <a:r>
            <a:rPr lang="nl-NL" err="1"/>
            <a:t>and</a:t>
          </a:r>
          <a:r>
            <a:rPr lang="nl-NL"/>
            <a:t> </a:t>
          </a:r>
          <a:r>
            <a:rPr lang="nl-NL" err="1"/>
            <a:t>plans</a:t>
          </a:r>
          <a:endParaRPr lang="nl-NL"/>
        </a:p>
      </dgm:t>
    </dgm:pt>
    <dgm:pt modelId="{7EB32696-1026-4511-A2A9-C8E8A64B5C80}" type="parTrans" cxnId="{A8E49DB3-8C7D-449E-B657-1BF88FD23857}">
      <dgm:prSet/>
      <dgm:spPr/>
      <dgm:t>
        <a:bodyPr/>
        <a:lstStyle/>
        <a:p>
          <a:endParaRPr lang="nl-NL"/>
        </a:p>
      </dgm:t>
    </dgm:pt>
    <dgm:pt modelId="{F515650B-BFD3-4496-B054-2098810E05CF}" type="sibTrans" cxnId="{A8E49DB3-8C7D-449E-B657-1BF88FD23857}">
      <dgm:prSet/>
      <dgm:spPr/>
      <dgm:t>
        <a:bodyPr/>
        <a:lstStyle/>
        <a:p>
          <a:endParaRPr lang="nl-NL"/>
        </a:p>
      </dgm:t>
    </dgm:pt>
    <dgm:pt modelId="{733359DE-5932-4549-B938-17C25F71B99C}">
      <dgm:prSet/>
      <dgm:spPr/>
      <dgm:t>
        <a:bodyPr/>
        <a:lstStyle/>
        <a:p>
          <a:r>
            <a:rPr lang="nl-NL"/>
            <a:t>In </a:t>
          </a:r>
          <a:r>
            <a:rPr lang="nl-NL" err="1"/>
            <a:t>the</a:t>
          </a:r>
          <a:r>
            <a:rPr lang="nl-NL"/>
            <a:t> </a:t>
          </a:r>
          <a:r>
            <a:rPr lang="nl-NL" err="1"/>
            <a:t>minds</a:t>
          </a:r>
          <a:r>
            <a:rPr lang="nl-NL"/>
            <a:t> of experts </a:t>
          </a:r>
          <a:r>
            <a:rPr lang="nl-NL" i="1"/>
            <a:t>- </a:t>
          </a:r>
          <a:r>
            <a:rPr lang="nl-NL" i="1" err="1"/>
            <a:t>the</a:t>
          </a:r>
          <a:r>
            <a:rPr lang="nl-NL" i="1"/>
            <a:t> </a:t>
          </a:r>
          <a:r>
            <a:rPr lang="nl-NL" i="1" err="1"/>
            <a:t>ones</a:t>
          </a:r>
          <a:r>
            <a:rPr lang="nl-NL" i="1"/>
            <a:t> </a:t>
          </a:r>
          <a:r>
            <a:rPr lang="nl-NL" i="1" err="1"/>
            <a:t>about</a:t>
          </a:r>
          <a:r>
            <a:rPr lang="nl-NL" i="1"/>
            <a:t> </a:t>
          </a:r>
          <a:r>
            <a:rPr lang="nl-NL" i="1" err="1"/>
            <a:t>to</a:t>
          </a:r>
          <a:r>
            <a:rPr lang="nl-NL" i="1"/>
            <a:t> </a:t>
          </a:r>
          <a:r>
            <a:rPr lang="nl-NL" i="1" err="1"/>
            <a:t>retire</a:t>
          </a:r>
          <a:endParaRPr lang="nl-NL" i="1"/>
        </a:p>
      </dgm:t>
    </dgm:pt>
    <dgm:pt modelId="{23802DD9-71B1-47C0-82A3-01DA1B0D10DA}" type="parTrans" cxnId="{635EFEFE-A54A-4912-A499-0790EBBAA3DA}">
      <dgm:prSet/>
      <dgm:spPr/>
      <dgm:t>
        <a:bodyPr/>
        <a:lstStyle/>
        <a:p>
          <a:endParaRPr lang="nl-NL"/>
        </a:p>
      </dgm:t>
    </dgm:pt>
    <dgm:pt modelId="{1A83658D-0BBB-4246-91CC-EF526F9E435A}" type="sibTrans" cxnId="{635EFEFE-A54A-4912-A499-0790EBBAA3DA}">
      <dgm:prSet/>
      <dgm:spPr/>
      <dgm:t>
        <a:bodyPr/>
        <a:lstStyle/>
        <a:p>
          <a:endParaRPr lang="nl-NL"/>
        </a:p>
      </dgm:t>
    </dgm:pt>
    <dgm:pt modelId="{85410DD3-5608-45BA-B771-96CF2C76F0E1}">
      <dgm:prSet/>
      <dgm:spPr/>
      <dgm:t>
        <a:bodyPr/>
        <a:lstStyle/>
        <a:p>
          <a:r>
            <a:rPr lang="nl-NL"/>
            <a:t>Application first </a:t>
          </a:r>
        </a:p>
      </dgm:t>
    </dgm:pt>
    <dgm:pt modelId="{1C074C93-A290-4BE6-AFA2-35FC63A59C98}" type="parTrans" cxnId="{7633F6BF-9814-4F45-8FFE-5749D8F8F360}">
      <dgm:prSet/>
      <dgm:spPr/>
      <dgm:t>
        <a:bodyPr/>
        <a:lstStyle/>
        <a:p>
          <a:endParaRPr lang="nl-NL"/>
        </a:p>
      </dgm:t>
    </dgm:pt>
    <dgm:pt modelId="{2D9158F9-E499-42BC-B6BF-FD5F29F2B0EE}" type="sibTrans" cxnId="{7633F6BF-9814-4F45-8FFE-5749D8F8F360}">
      <dgm:prSet/>
      <dgm:spPr/>
      <dgm:t>
        <a:bodyPr/>
        <a:lstStyle/>
        <a:p>
          <a:endParaRPr lang="nl-NL"/>
        </a:p>
      </dgm:t>
    </dgm:pt>
    <dgm:pt modelId="{A27759E1-2E27-4C97-A9DE-135D25C71DB8}">
      <dgm:prSet/>
      <dgm:spPr/>
      <dgm:t>
        <a:bodyPr/>
        <a:lstStyle/>
        <a:p>
          <a:r>
            <a:rPr lang="nl-NL" err="1"/>
            <a:t>Implies</a:t>
          </a:r>
          <a:r>
            <a:rPr lang="nl-NL"/>
            <a:t> </a:t>
          </a:r>
          <a:r>
            <a:rPr lang="nl-NL" err="1"/>
            <a:t>creating</a:t>
          </a:r>
          <a:r>
            <a:rPr lang="nl-NL"/>
            <a:t> data </a:t>
          </a:r>
          <a:r>
            <a:rPr lang="nl-NL" err="1"/>
            <a:t>that</a:t>
          </a:r>
          <a:r>
            <a:rPr lang="nl-NL"/>
            <a:t> fit </a:t>
          </a:r>
          <a:r>
            <a:rPr lang="nl-NL" err="1"/>
            <a:t>the</a:t>
          </a:r>
          <a:r>
            <a:rPr lang="nl-NL"/>
            <a:t> tool</a:t>
          </a:r>
        </a:p>
      </dgm:t>
    </dgm:pt>
    <dgm:pt modelId="{07E49F13-BBB1-4190-9A7E-00184609DE0E}" type="parTrans" cxnId="{BCE46AF2-42D5-41E8-9ABE-113D21353156}">
      <dgm:prSet/>
      <dgm:spPr/>
      <dgm:t>
        <a:bodyPr/>
        <a:lstStyle/>
        <a:p>
          <a:endParaRPr lang="nl-NL"/>
        </a:p>
      </dgm:t>
    </dgm:pt>
    <dgm:pt modelId="{B8CF8B4D-B206-416C-94A6-2286EA1C709C}" type="sibTrans" cxnId="{BCE46AF2-42D5-41E8-9ABE-113D21353156}">
      <dgm:prSet/>
      <dgm:spPr/>
      <dgm:t>
        <a:bodyPr/>
        <a:lstStyle/>
        <a:p>
          <a:endParaRPr lang="nl-NL"/>
        </a:p>
      </dgm:t>
    </dgm:pt>
    <dgm:pt modelId="{1AA3B298-DEAE-4A3E-BE2A-4B7458B69BAC}">
      <dgm:prSet/>
      <dgm:spPr/>
      <dgm:t>
        <a:bodyPr/>
        <a:lstStyle/>
        <a:p>
          <a:r>
            <a:rPr lang="nl-NL" err="1"/>
            <a:t>Après</a:t>
          </a:r>
          <a:r>
            <a:rPr lang="nl-NL"/>
            <a:t> </a:t>
          </a:r>
          <a:r>
            <a:rPr lang="nl-NL" err="1"/>
            <a:t>le</a:t>
          </a:r>
          <a:r>
            <a:rPr lang="nl-NL"/>
            <a:t> </a:t>
          </a:r>
          <a:r>
            <a:rPr lang="nl-NL" err="1"/>
            <a:t>projet</a:t>
          </a:r>
          <a:r>
            <a:rPr lang="nl-NL"/>
            <a:t> </a:t>
          </a:r>
          <a:r>
            <a:rPr lang="nl-NL" err="1"/>
            <a:t>le</a:t>
          </a:r>
          <a:r>
            <a:rPr lang="nl-NL"/>
            <a:t> </a:t>
          </a:r>
          <a:r>
            <a:rPr lang="nl-NL" err="1"/>
            <a:t>déluge</a:t>
          </a:r>
          <a:r>
            <a:rPr lang="nl-NL"/>
            <a:t> </a:t>
          </a:r>
          <a:r>
            <a:rPr lang="nl-NL" i="1"/>
            <a:t>but </a:t>
          </a:r>
          <a:r>
            <a:rPr lang="nl-NL" i="1" err="1"/>
            <a:t>our</a:t>
          </a:r>
          <a:r>
            <a:rPr lang="nl-NL" i="1"/>
            <a:t> KPI are ok</a:t>
          </a:r>
        </a:p>
      </dgm:t>
    </dgm:pt>
    <dgm:pt modelId="{3481A84D-2087-460D-902A-D51D48399E75}" type="parTrans" cxnId="{5CEB99FC-3356-4980-BDB2-EF91DD829CA0}">
      <dgm:prSet/>
      <dgm:spPr/>
      <dgm:t>
        <a:bodyPr/>
        <a:lstStyle/>
        <a:p>
          <a:endParaRPr lang="nl-NL"/>
        </a:p>
      </dgm:t>
    </dgm:pt>
    <dgm:pt modelId="{4FCC71AC-1E30-46EB-8809-8BA221189450}" type="sibTrans" cxnId="{5CEB99FC-3356-4980-BDB2-EF91DD829CA0}">
      <dgm:prSet/>
      <dgm:spPr/>
      <dgm:t>
        <a:bodyPr/>
        <a:lstStyle/>
        <a:p>
          <a:endParaRPr lang="nl-NL"/>
        </a:p>
      </dgm:t>
    </dgm:pt>
    <dgm:pt modelId="{B40CE5E9-9D56-47BC-9BC2-B45FDADE7A49}">
      <dgm:prSet/>
      <dgm:spPr/>
      <dgm:t>
        <a:bodyPr/>
        <a:lstStyle/>
        <a:p>
          <a:r>
            <a:rPr lang="nl-NL"/>
            <a:t>Information </a:t>
          </a:r>
          <a:r>
            <a:rPr lang="nl-NL" err="1"/>
            <a:t>revolves</a:t>
          </a:r>
          <a:r>
            <a:rPr lang="nl-NL"/>
            <a:t> </a:t>
          </a:r>
          <a:r>
            <a:rPr lang="nl-NL" err="1"/>
            <a:t>around</a:t>
          </a:r>
          <a:r>
            <a:rPr lang="nl-NL"/>
            <a:t> tools</a:t>
          </a:r>
        </a:p>
      </dgm:t>
    </dgm:pt>
    <dgm:pt modelId="{06D24941-565B-41CA-ABB0-E53D86C01E96}" type="parTrans" cxnId="{DD46E2D8-B1AC-4A9D-A73E-CABAAD33175B}">
      <dgm:prSet/>
      <dgm:spPr/>
      <dgm:t>
        <a:bodyPr/>
        <a:lstStyle/>
        <a:p>
          <a:endParaRPr lang="nl-NL"/>
        </a:p>
      </dgm:t>
    </dgm:pt>
    <dgm:pt modelId="{CCDFF916-EF44-47C2-B647-C234B310CCCE}" type="sibTrans" cxnId="{DD46E2D8-B1AC-4A9D-A73E-CABAAD33175B}">
      <dgm:prSet/>
      <dgm:spPr/>
      <dgm:t>
        <a:bodyPr/>
        <a:lstStyle/>
        <a:p>
          <a:endParaRPr lang="nl-NL"/>
        </a:p>
      </dgm:t>
    </dgm:pt>
    <dgm:pt modelId="{E5832817-1920-4B0E-B8F7-5DC270B82329}" type="pres">
      <dgm:prSet presAssocID="{7743D21E-4E49-4226-A7BA-5E600A65B306}" presName="linear" presStyleCnt="0">
        <dgm:presLayoutVars>
          <dgm:animLvl val="lvl"/>
          <dgm:resizeHandles val="exact"/>
        </dgm:presLayoutVars>
      </dgm:prSet>
      <dgm:spPr/>
    </dgm:pt>
    <dgm:pt modelId="{0C4EBA8B-83C4-49CC-893B-F75AF1FF2D6E}" type="pres">
      <dgm:prSet presAssocID="{B50B1CD8-7518-4A05-99BB-5314B1AF1F3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8A8471-733E-4948-935E-673349833B8C}" type="pres">
      <dgm:prSet presAssocID="{B50B1CD8-7518-4A05-99BB-5314B1AF1F31}" presName="childText" presStyleLbl="revTx" presStyleIdx="0" presStyleCnt="3">
        <dgm:presLayoutVars>
          <dgm:bulletEnabled val="1"/>
        </dgm:presLayoutVars>
      </dgm:prSet>
      <dgm:spPr/>
    </dgm:pt>
    <dgm:pt modelId="{E2668EB4-4416-4FE3-8250-AA05B00BB063}" type="pres">
      <dgm:prSet presAssocID="{85410DD3-5608-45BA-B771-96CF2C76F0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CF9AE9-093A-4BF5-A1F4-463ADF14DF2F}" type="pres">
      <dgm:prSet presAssocID="{85410DD3-5608-45BA-B771-96CF2C76F0E1}" presName="childText" presStyleLbl="revTx" presStyleIdx="1" presStyleCnt="3">
        <dgm:presLayoutVars>
          <dgm:bulletEnabled val="1"/>
        </dgm:presLayoutVars>
      </dgm:prSet>
      <dgm:spPr/>
    </dgm:pt>
    <dgm:pt modelId="{7225AD7E-8B66-4AD9-92EC-5F1DFA2E9744}" type="pres">
      <dgm:prSet presAssocID="{F4828823-85D3-49F6-ADF3-6141EE5A90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53E5978-E6C8-4AF2-8B73-46E7ADBA66AB}" type="pres">
      <dgm:prSet presAssocID="{F4828823-85D3-49F6-ADF3-6141EE5A905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BB28C14-DB65-4428-8BD7-F0D2F41FAEDB}" type="presOf" srcId="{7743D21E-4E49-4226-A7BA-5E600A65B306}" destId="{E5832817-1920-4B0E-B8F7-5DC270B82329}" srcOrd="0" destOrd="0" presId="urn:microsoft.com/office/officeart/2005/8/layout/vList2"/>
    <dgm:cxn modelId="{358A0D23-BC9C-4A40-9F25-54326736D1FF}" type="presOf" srcId="{A27759E1-2E27-4C97-A9DE-135D25C71DB8}" destId="{54CF9AE9-093A-4BF5-A1F4-463ADF14DF2F}" srcOrd="0" destOrd="0" presId="urn:microsoft.com/office/officeart/2005/8/layout/vList2"/>
    <dgm:cxn modelId="{DE105A2B-B95D-43F6-B0F8-9A1DE4D38662}" type="presOf" srcId="{B50B1CD8-7518-4A05-99BB-5314B1AF1F31}" destId="{0C4EBA8B-83C4-49CC-893B-F75AF1FF2D6E}" srcOrd="0" destOrd="0" presId="urn:microsoft.com/office/officeart/2005/8/layout/vList2"/>
    <dgm:cxn modelId="{F6B0DB36-1D37-4F58-803C-677E37DD055F}" type="presOf" srcId="{AEB61C82-F26A-4134-9AF4-18BFC5E45D63}" destId="{BD8A8471-733E-4948-935E-673349833B8C}" srcOrd="0" destOrd="0" presId="urn:microsoft.com/office/officeart/2005/8/layout/vList2"/>
    <dgm:cxn modelId="{8CA92A3F-C338-4284-80BB-252DC649791E}" srcId="{B50B1CD8-7518-4A05-99BB-5314B1AF1F31}" destId="{AEB61C82-F26A-4134-9AF4-18BFC5E45D63}" srcOrd="0" destOrd="0" parTransId="{9830B17C-6D62-46E4-A495-3060D92D26F5}" sibTransId="{3D973781-020A-43A2-AAE4-6317B99E3A15}"/>
    <dgm:cxn modelId="{C0882A64-D43B-4F1F-B8E1-9581B52A90DB}" type="presOf" srcId="{3348EDF3-8DC8-42BA-8973-5ACB1CAA591A}" destId="{653E5978-E6C8-4AF2-8B73-46E7ADBA66AB}" srcOrd="0" destOrd="1" presId="urn:microsoft.com/office/officeart/2005/8/layout/vList2"/>
    <dgm:cxn modelId="{D98E6868-EA35-4911-8527-ECEE764EC2EB}" type="presOf" srcId="{733359DE-5932-4549-B938-17C25F71B99C}" destId="{653E5978-E6C8-4AF2-8B73-46E7ADBA66AB}" srcOrd="0" destOrd="2" presId="urn:microsoft.com/office/officeart/2005/8/layout/vList2"/>
    <dgm:cxn modelId="{A76BA67B-5842-4A7C-9524-4D59B897DC20}" srcId="{7743D21E-4E49-4226-A7BA-5E600A65B306}" destId="{F4828823-85D3-49F6-ADF3-6141EE5A9050}" srcOrd="2" destOrd="0" parTransId="{8201F13A-8FC5-4713-B80F-551D79AAA259}" sibTransId="{CD700FA9-C8A3-4DA3-96C0-F81F7A2BE259}"/>
    <dgm:cxn modelId="{93256C88-0643-4C5A-8CFE-08AC37F1F3CA}" type="presOf" srcId="{F4828823-85D3-49F6-ADF3-6141EE5A9050}" destId="{7225AD7E-8B66-4AD9-92EC-5F1DFA2E9744}" srcOrd="0" destOrd="0" presId="urn:microsoft.com/office/officeart/2005/8/layout/vList2"/>
    <dgm:cxn modelId="{07279D8C-475C-486F-A9EC-06DC83FB0F0D}" type="presOf" srcId="{1AA3B298-DEAE-4A3E-BE2A-4B7458B69BAC}" destId="{54CF9AE9-093A-4BF5-A1F4-463ADF14DF2F}" srcOrd="0" destOrd="1" presId="urn:microsoft.com/office/officeart/2005/8/layout/vList2"/>
    <dgm:cxn modelId="{C45BD19D-1758-42B6-88B6-DDD55EFF95C3}" srcId="{F4828823-85D3-49F6-ADF3-6141EE5A9050}" destId="{C989D8BB-3EBC-44FA-A0DC-10FBC09F9FF0}" srcOrd="0" destOrd="0" parTransId="{6A2B89C1-9A78-412F-B855-12AF6A3DD739}" sibTransId="{284873FD-4112-45FB-AE3D-400BA3502C90}"/>
    <dgm:cxn modelId="{A8E49DB3-8C7D-449E-B657-1BF88FD23857}" srcId="{F4828823-85D3-49F6-ADF3-6141EE5A9050}" destId="{3348EDF3-8DC8-42BA-8973-5ACB1CAA591A}" srcOrd="1" destOrd="0" parTransId="{7EB32696-1026-4511-A2A9-C8E8A64B5C80}" sibTransId="{F515650B-BFD3-4496-B054-2098810E05CF}"/>
    <dgm:cxn modelId="{B7C3FFBD-90C3-49D9-A982-E4FDA3CC0361}" type="presOf" srcId="{85410DD3-5608-45BA-B771-96CF2C76F0E1}" destId="{E2668EB4-4416-4FE3-8250-AA05B00BB063}" srcOrd="0" destOrd="0" presId="urn:microsoft.com/office/officeart/2005/8/layout/vList2"/>
    <dgm:cxn modelId="{C0DE1EBE-3B19-4DFA-8413-5349F7E2C04C}" type="presOf" srcId="{B40CE5E9-9D56-47BC-9BC2-B45FDADE7A49}" destId="{54CF9AE9-093A-4BF5-A1F4-463ADF14DF2F}" srcOrd="0" destOrd="2" presId="urn:microsoft.com/office/officeart/2005/8/layout/vList2"/>
    <dgm:cxn modelId="{7633F6BF-9814-4F45-8FFE-5749D8F8F360}" srcId="{7743D21E-4E49-4226-A7BA-5E600A65B306}" destId="{85410DD3-5608-45BA-B771-96CF2C76F0E1}" srcOrd="1" destOrd="0" parTransId="{1C074C93-A290-4BE6-AFA2-35FC63A59C98}" sibTransId="{2D9158F9-E499-42BC-B6BF-FD5F29F2B0EE}"/>
    <dgm:cxn modelId="{FFA7A1C4-0DC6-4C5A-80FA-E3134D65E807}" type="presOf" srcId="{C989D8BB-3EBC-44FA-A0DC-10FBC09F9FF0}" destId="{653E5978-E6C8-4AF2-8B73-46E7ADBA66AB}" srcOrd="0" destOrd="0" presId="urn:microsoft.com/office/officeart/2005/8/layout/vList2"/>
    <dgm:cxn modelId="{DD46E2D8-B1AC-4A9D-A73E-CABAAD33175B}" srcId="{85410DD3-5608-45BA-B771-96CF2C76F0E1}" destId="{B40CE5E9-9D56-47BC-9BC2-B45FDADE7A49}" srcOrd="2" destOrd="0" parTransId="{06D24941-565B-41CA-ABB0-E53D86C01E96}" sibTransId="{CCDFF916-EF44-47C2-B647-C234B310CCCE}"/>
    <dgm:cxn modelId="{A97C55E0-8ADE-473F-9BB2-84389C8AE9A6}" srcId="{7743D21E-4E49-4226-A7BA-5E600A65B306}" destId="{B50B1CD8-7518-4A05-99BB-5314B1AF1F31}" srcOrd="0" destOrd="0" parTransId="{4436DFEE-8DCD-4B9D-8009-074061C77B22}" sibTransId="{87CA66E2-1935-47C3-991C-AEBEDCF1ED1B}"/>
    <dgm:cxn modelId="{D37D3AE7-F2AE-4207-A02E-EE6555FFC79D}" type="presOf" srcId="{B8260517-2A39-4FDC-A753-45ED2EA4F471}" destId="{BD8A8471-733E-4948-935E-673349833B8C}" srcOrd="0" destOrd="1" presId="urn:microsoft.com/office/officeart/2005/8/layout/vList2"/>
    <dgm:cxn modelId="{BCE46AF2-42D5-41E8-9ABE-113D21353156}" srcId="{85410DD3-5608-45BA-B771-96CF2C76F0E1}" destId="{A27759E1-2E27-4C97-A9DE-135D25C71DB8}" srcOrd="0" destOrd="0" parTransId="{07E49F13-BBB1-4190-9A7E-00184609DE0E}" sibTransId="{B8CF8B4D-B206-416C-94A6-2286EA1C709C}"/>
    <dgm:cxn modelId="{A2F4C3F5-2AFA-4D6C-B209-BEAE9B9B72B5}" srcId="{B50B1CD8-7518-4A05-99BB-5314B1AF1F31}" destId="{B8260517-2A39-4FDC-A753-45ED2EA4F471}" srcOrd="1" destOrd="0" parTransId="{90C36615-FA67-4DD9-957D-23EA479CD306}" sibTransId="{AB7FE583-3C45-4BF3-A6AD-755AF52B2545}"/>
    <dgm:cxn modelId="{5CEB99FC-3356-4980-BDB2-EF91DD829CA0}" srcId="{85410DD3-5608-45BA-B771-96CF2C76F0E1}" destId="{1AA3B298-DEAE-4A3E-BE2A-4B7458B69BAC}" srcOrd="1" destOrd="0" parTransId="{3481A84D-2087-460D-902A-D51D48399E75}" sibTransId="{4FCC71AC-1E30-46EB-8809-8BA221189450}"/>
    <dgm:cxn modelId="{635EFEFE-A54A-4912-A499-0790EBBAA3DA}" srcId="{F4828823-85D3-49F6-ADF3-6141EE5A9050}" destId="{733359DE-5932-4549-B938-17C25F71B99C}" srcOrd="2" destOrd="0" parTransId="{23802DD9-71B1-47C0-82A3-01DA1B0D10DA}" sibTransId="{1A83658D-0BBB-4246-91CC-EF526F9E435A}"/>
    <dgm:cxn modelId="{B6206F22-F3E6-4458-B26D-05988E4214F4}" type="presParOf" srcId="{E5832817-1920-4B0E-B8F7-5DC270B82329}" destId="{0C4EBA8B-83C4-49CC-893B-F75AF1FF2D6E}" srcOrd="0" destOrd="0" presId="urn:microsoft.com/office/officeart/2005/8/layout/vList2"/>
    <dgm:cxn modelId="{7180EA11-A7D5-4767-834A-76F4C25BFDBE}" type="presParOf" srcId="{E5832817-1920-4B0E-B8F7-5DC270B82329}" destId="{BD8A8471-733E-4948-935E-673349833B8C}" srcOrd="1" destOrd="0" presId="urn:microsoft.com/office/officeart/2005/8/layout/vList2"/>
    <dgm:cxn modelId="{37A14A48-294F-4C5C-9275-809E1779DA4F}" type="presParOf" srcId="{E5832817-1920-4B0E-B8F7-5DC270B82329}" destId="{E2668EB4-4416-4FE3-8250-AA05B00BB063}" srcOrd="2" destOrd="0" presId="urn:microsoft.com/office/officeart/2005/8/layout/vList2"/>
    <dgm:cxn modelId="{C1A826B8-553B-4579-8B1C-C4C0367FA605}" type="presParOf" srcId="{E5832817-1920-4B0E-B8F7-5DC270B82329}" destId="{54CF9AE9-093A-4BF5-A1F4-463ADF14DF2F}" srcOrd="3" destOrd="0" presId="urn:microsoft.com/office/officeart/2005/8/layout/vList2"/>
    <dgm:cxn modelId="{C9660ED9-448E-463B-8E95-1F0B75F9A532}" type="presParOf" srcId="{E5832817-1920-4B0E-B8F7-5DC270B82329}" destId="{7225AD7E-8B66-4AD9-92EC-5F1DFA2E9744}" srcOrd="4" destOrd="0" presId="urn:microsoft.com/office/officeart/2005/8/layout/vList2"/>
    <dgm:cxn modelId="{567D22F1-0544-4C72-B0F6-DE8440B92D29}" type="presParOf" srcId="{E5832817-1920-4B0E-B8F7-5DC270B82329}" destId="{653E5978-E6C8-4AF2-8B73-46E7ADBA66A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3C3592-12FC-4DD2-B7CA-B621589270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E662A94-E906-44C6-A845-52912B058516}">
      <dgm:prSet/>
      <dgm:spPr/>
      <dgm:t>
        <a:bodyPr/>
        <a:lstStyle/>
        <a:p>
          <a:r>
            <a:rPr lang="nl-NL"/>
            <a:t>How </a:t>
          </a:r>
          <a:r>
            <a:rPr lang="nl-NL" err="1"/>
            <a:t>to</a:t>
          </a:r>
          <a:r>
            <a:rPr lang="nl-NL"/>
            <a:t> record </a:t>
          </a:r>
          <a:r>
            <a:rPr lang="nl-NL" err="1"/>
            <a:t>knowledge</a:t>
          </a:r>
          <a:endParaRPr lang="nl-NL"/>
        </a:p>
      </dgm:t>
    </dgm:pt>
    <dgm:pt modelId="{FC4E8473-7842-4794-8107-7A0C5343AF06}" type="parTrans" cxnId="{E11D2F48-9F1C-4FB1-BCF9-BD432156F65E}">
      <dgm:prSet/>
      <dgm:spPr/>
      <dgm:t>
        <a:bodyPr/>
        <a:lstStyle/>
        <a:p>
          <a:endParaRPr lang="nl-NL"/>
        </a:p>
      </dgm:t>
    </dgm:pt>
    <dgm:pt modelId="{40FFC569-E863-45D5-99EC-FFB402D8EF2D}" type="sibTrans" cxnId="{E11D2F48-9F1C-4FB1-BCF9-BD432156F65E}">
      <dgm:prSet/>
      <dgm:spPr/>
      <dgm:t>
        <a:bodyPr/>
        <a:lstStyle/>
        <a:p>
          <a:endParaRPr lang="nl-NL"/>
        </a:p>
      </dgm:t>
    </dgm:pt>
    <dgm:pt modelId="{2C83E092-8788-46F2-AE2E-854763B614B1}">
      <dgm:prSet/>
      <dgm:spPr/>
      <dgm:t>
        <a:bodyPr/>
        <a:lstStyle/>
        <a:p>
          <a:r>
            <a:rPr lang="nl-NL"/>
            <a:t>Paint </a:t>
          </a:r>
          <a:r>
            <a:rPr lang="nl-NL" err="1"/>
            <a:t>by</a:t>
          </a:r>
          <a:r>
            <a:rPr lang="nl-NL"/>
            <a:t> </a:t>
          </a:r>
          <a:r>
            <a:rPr lang="nl-NL" err="1"/>
            <a:t>words</a:t>
          </a:r>
          <a:endParaRPr lang="nl-NL"/>
        </a:p>
      </dgm:t>
    </dgm:pt>
    <dgm:pt modelId="{78169609-7804-41A2-90CA-87BC81338D20}" type="parTrans" cxnId="{667232B3-19EF-4B43-BE04-D3BBC421804F}">
      <dgm:prSet/>
      <dgm:spPr/>
      <dgm:t>
        <a:bodyPr/>
        <a:lstStyle/>
        <a:p>
          <a:endParaRPr lang="nl-NL"/>
        </a:p>
      </dgm:t>
    </dgm:pt>
    <dgm:pt modelId="{8B414215-4F74-4974-90FC-691F35AE501E}" type="sibTrans" cxnId="{667232B3-19EF-4B43-BE04-D3BBC421804F}">
      <dgm:prSet/>
      <dgm:spPr/>
      <dgm:t>
        <a:bodyPr/>
        <a:lstStyle/>
        <a:p>
          <a:endParaRPr lang="nl-NL"/>
        </a:p>
      </dgm:t>
    </dgm:pt>
    <dgm:pt modelId="{9553FF07-90BF-4944-9A11-1094A15C26F3}">
      <dgm:prSet/>
      <dgm:spPr/>
      <dgm:t>
        <a:bodyPr/>
        <a:lstStyle/>
        <a:p>
          <a:r>
            <a:rPr lang="nl-NL" err="1"/>
            <a:t>Publish</a:t>
          </a:r>
          <a:r>
            <a:rPr lang="nl-NL"/>
            <a:t> </a:t>
          </a:r>
          <a:r>
            <a:rPr lang="nl-NL" err="1"/>
            <a:t>the</a:t>
          </a:r>
          <a:r>
            <a:rPr lang="nl-NL"/>
            <a:t> FAIR story</a:t>
          </a:r>
        </a:p>
      </dgm:t>
    </dgm:pt>
    <dgm:pt modelId="{BD714986-7C24-4FEC-B30F-7D732761392D}" type="parTrans" cxnId="{BEC1BC93-CE11-4F9E-9A2D-38248719B48F}">
      <dgm:prSet/>
      <dgm:spPr/>
      <dgm:t>
        <a:bodyPr/>
        <a:lstStyle/>
        <a:p>
          <a:endParaRPr lang="nl-NL"/>
        </a:p>
      </dgm:t>
    </dgm:pt>
    <dgm:pt modelId="{EAA4199B-3689-4329-9E81-3471EA92A54E}" type="sibTrans" cxnId="{BEC1BC93-CE11-4F9E-9A2D-38248719B48F}">
      <dgm:prSet/>
      <dgm:spPr/>
      <dgm:t>
        <a:bodyPr/>
        <a:lstStyle/>
        <a:p>
          <a:endParaRPr lang="nl-NL"/>
        </a:p>
      </dgm:t>
    </dgm:pt>
    <dgm:pt modelId="{3FC18DA6-CBC9-4E99-B416-74FE6E9AC27D}">
      <dgm:prSet/>
      <dgm:spPr/>
      <dgm:t>
        <a:bodyPr/>
        <a:lstStyle/>
        <a:p>
          <a:r>
            <a:rPr lang="nl-NL" err="1"/>
            <a:t>Not</a:t>
          </a:r>
          <a:r>
            <a:rPr lang="nl-NL"/>
            <a:t> </a:t>
          </a:r>
          <a:r>
            <a:rPr lang="nl-NL" err="1"/>
            <a:t>application</a:t>
          </a:r>
          <a:r>
            <a:rPr lang="nl-NL"/>
            <a:t> in </a:t>
          </a:r>
          <a:r>
            <a:rPr lang="nl-NL" err="1"/>
            <a:t>sight</a:t>
          </a:r>
          <a:r>
            <a:rPr lang="nl-NL"/>
            <a:t>!</a:t>
          </a:r>
        </a:p>
      </dgm:t>
    </dgm:pt>
    <dgm:pt modelId="{4B0746FE-6E60-480B-9325-F84D5A6933DA}" type="parTrans" cxnId="{C31768B9-8DF6-4AD1-9E25-98175B3E1792}">
      <dgm:prSet/>
      <dgm:spPr/>
      <dgm:t>
        <a:bodyPr/>
        <a:lstStyle/>
        <a:p>
          <a:endParaRPr lang="nl-NL"/>
        </a:p>
      </dgm:t>
    </dgm:pt>
    <dgm:pt modelId="{41361A99-32F2-4C2D-A446-BDFF60D23D93}" type="sibTrans" cxnId="{C31768B9-8DF6-4AD1-9E25-98175B3E1792}">
      <dgm:prSet/>
      <dgm:spPr/>
      <dgm:t>
        <a:bodyPr/>
        <a:lstStyle/>
        <a:p>
          <a:endParaRPr lang="nl-NL"/>
        </a:p>
      </dgm:t>
    </dgm:pt>
    <dgm:pt modelId="{68E58995-D230-47F4-92C6-205276E8BF6E}">
      <dgm:prSet/>
      <dgm:spPr/>
      <dgm:t>
        <a:bodyPr/>
        <a:lstStyle/>
        <a:p>
          <a:r>
            <a:rPr lang="nl-NL"/>
            <a:t>How </a:t>
          </a:r>
          <a:r>
            <a:rPr lang="nl-NL" err="1"/>
            <a:t>concepts</a:t>
          </a:r>
          <a:r>
            <a:rPr lang="nl-NL"/>
            <a:t> </a:t>
          </a:r>
          <a:r>
            <a:rPr lang="nl-NL" err="1"/>
            <a:t>relate</a:t>
          </a:r>
          <a:endParaRPr lang="nl-NL"/>
        </a:p>
      </dgm:t>
    </dgm:pt>
    <dgm:pt modelId="{16063822-DDB2-43BC-AAB0-3C79C1E3C03F}" type="parTrans" cxnId="{E538C1C2-7171-4803-8BD2-88DD4EB33F2B}">
      <dgm:prSet/>
      <dgm:spPr/>
      <dgm:t>
        <a:bodyPr/>
        <a:lstStyle/>
        <a:p>
          <a:endParaRPr lang="nl-NL"/>
        </a:p>
      </dgm:t>
    </dgm:pt>
    <dgm:pt modelId="{C82985D5-B724-4775-B9BE-EECD0AA36D1D}" type="sibTrans" cxnId="{E538C1C2-7171-4803-8BD2-88DD4EB33F2B}">
      <dgm:prSet/>
      <dgm:spPr/>
      <dgm:t>
        <a:bodyPr/>
        <a:lstStyle/>
        <a:p>
          <a:endParaRPr lang="nl-NL"/>
        </a:p>
      </dgm:t>
    </dgm:pt>
    <dgm:pt modelId="{F3307C7F-AABC-4D3F-9BCB-8DF70EBFCFEB}">
      <dgm:prSet/>
      <dgm:spPr/>
      <dgm:t>
        <a:bodyPr/>
        <a:lstStyle/>
        <a:p>
          <a:r>
            <a:rPr lang="nl-NL" err="1"/>
            <a:t>Identify</a:t>
          </a:r>
          <a:r>
            <a:rPr lang="nl-NL"/>
            <a:t> </a:t>
          </a:r>
          <a:r>
            <a:rPr lang="nl-NL" err="1"/>
            <a:t>concepts</a:t>
          </a:r>
          <a:endParaRPr lang="nl-NL"/>
        </a:p>
      </dgm:t>
    </dgm:pt>
    <dgm:pt modelId="{178C37C6-030A-4463-8096-FD393C3CD541}" type="parTrans" cxnId="{D76A3EC8-8216-46DC-8546-735CF4EA17F2}">
      <dgm:prSet/>
      <dgm:spPr/>
      <dgm:t>
        <a:bodyPr/>
        <a:lstStyle/>
        <a:p>
          <a:endParaRPr lang="nl-NL"/>
        </a:p>
      </dgm:t>
    </dgm:pt>
    <dgm:pt modelId="{8A30766E-7B68-48B2-B8FB-B41DEB4F0F6E}" type="sibTrans" cxnId="{D76A3EC8-8216-46DC-8546-735CF4EA17F2}">
      <dgm:prSet/>
      <dgm:spPr/>
      <dgm:t>
        <a:bodyPr/>
        <a:lstStyle/>
        <a:p>
          <a:endParaRPr lang="nl-NL"/>
        </a:p>
      </dgm:t>
    </dgm:pt>
    <dgm:pt modelId="{6C2CCBC4-66EE-44AF-8758-447EDDCAA3A5}">
      <dgm:prSet/>
      <dgm:spPr/>
      <dgm:t>
        <a:bodyPr/>
        <a:lstStyle/>
        <a:p>
          <a:r>
            <a:rPr lang="nl-NL" err="1"/>
            <a:t>Explain</a:t>
          </a:r>
          <a:r>
            <a:rPr lang="nl-NL"/>
            <a:t> </a:t>
          </a:r>
          <a:r>
            <a:rPr lang="nl-NL" err="1"/>
            <a:t>concepts</a:t>
          </a:r>
          <a:endParaRPr lang="nl-NL"/>
        </a:p>
      </dgm:t>
    </dgm:pt>
    <dgm:pt modelId="{FF9A671E-E458-4B2A-9BC2-A8B5F93217FA}" type="parTrans" cxnId="{C156ABF2-1564-4C24-9700-3E2173950E29}">
      <dgm:prSet/>
      <dgm:spPr/>
      <dgm:t>
        <a:bodyPr/>
        <a:lstStyle/>
        <a:p>
          <a:endParaRPr lang="nl-NL"/>
        </a:p>
      </dgm:t>
    </dgm:pt>
    <dgm:pt modelId="{822830AD-1461-4A40-9D0E-61BECFABEE79}" type="sibTrans" cxnId="{C156ABF2-1564-4C24-9700-3E2173950E29}">
      <dgm:prSet/>
      <dgm:spPr/>
      <dgm:t>
        <a:bodyPr/>
        <a:lstStyle/>
        <a:p>
          <a:endParaRPr lang="nl-NL"/>
        </a:p>
      </dgm:t>
    </dgm:pt>
    <dgm:pt modelId="{7582B79F-2E82-4194-AAF6-CECCAF2AA2F3}">
      <dgm:prSet/>
      <dgm:spPr/>
      <dgm:t>
        <a:bodyPr/>
        <a:lstStyle/>
        <a:p>
          <a:r>
            <a:rPr lang="nl-NL"/>
            <a:t>Draw me a sketch</a:t>
          </a:r>
        </a:p>
      </dgm:t>
    </dgm:pt>
    <dgm:pt modelId="{A821E84E-2AA5-4EF9-A7B9-3319F49BCDA2}" type="parTrans" cxnId="{39284BA0-CF9F-4936-A56B-B292558C28A4}">
      <dgm:prSet/>
      <dgm:spPr/>
      <dgm:t>
        <a:bodyPr/>
        <a:lstStyle/>
        <a:p>
          <a:endParaRPr lang="nl-NL"/>
        </a:p>
      </dgm:t>
    </dgm:pt>
    <dgm:pt modelId="{79C1C867-39C2-49C0-81FB-D57C3E32AD8C}" type="sibTrans" cxnId="{39284BA0-CF9F-4936-A56B-B292558C28A4}">
      <dgm:prSet/>
      <dgm:spPr/>
      <dgm:t>
        <a:bodyPr/>
        <a:lstStyle/>
        <a:p>
          <a:endParaRPr lang="nl-NL"/>
        </a:p>
      </dgm:t>
    </dgm:pt>
    <dgm:pt modelId="{DCD6C443-A119-4F62-9437-3BA06B500AE2}">
      <dgm:prSet/>
      <dgm:spPr/>
      <dgm:t>
        <a:bodyPr/>
        <a:lstStyle/>
        <a:p>
          <a:r>
            <a:rPr lang="nl-NL"/>
            <a:t>Put </a:t>
          </a:r>
          <a:r>
            <a:rPr lang="nl-NL" err="1"/>
            <a:t>things</a:t>
          </a:r>
          <a:r>
            <a:rPr lang="nl-NL"/>
            <a:t> </a:t>
          </a:r>
          <a:r>
            <a:rPr lang="nl-NL" err="1"/>
            <a:t>into</a:t>
          </a:r>
          <a:r>
            <a:rPr lang="nl-NL"/>
            <a:t> </a:t>
          </a:r>
          <a:r>
            <a:rPr lang="nl-NL" err="1"/>
            <a:t>words</a:t>
          </a:r>
          <a:endParaRPr lang="nl-NL"/>
        </a:p>
      </dgm:t>
    </dgm:pt>
    <dgm:pt modelId="{2DBB8BF2-4EF2-454C-9F11-985D4F9CFC57}" type="parTrans" cxnId="{49FEA2D6-F579-4A94-B6FC-6E4A57328D5A}">
      <dgm:prSet/>
      <dgm:spPr/>
      <dgm:t>
        <a:bodyPr/>
        <a:lstStyle/>
        <a:p>
          <a:endParaRPr lang="nl-NL"/>
        </a:p>
      </dgm:t>
    </dgm:pt>
    <dgm:pt modelId="{ED858F9A-E0CB-4491-B098-C43FC758BA13}" type="sibTrans" cxnId="{49FEA2D6-F579-4A94-B6FC-6E4A57328D5A}">
      <dgm:prSet/>
      <dgm:spPr/>
      <dgm:t>
        <a:bodyPr/>
        <a:lstStyle/>
        <a:p>
          <a:endParaRPr lang="nl-NL"/>
        </a:p>
      </dgm:t>
    </dgm:pt>
    <dgm:pt modelId="{FA128A6C-0DDA-4737-9EFE-5868A54C91A1}">
      <dgm:prSet/>
      <dgm:spPr/>
      <dgm:t>
        <a:bodyPr/>
        <a:lstStyle/>
        <a:p>
          <a:r>
            <a:rPr lang="nl-NL"/>
            <a:t>Write </a:t>
          </a:r>
          <a:r>
            <a:rPr lang="nl-NL" err="1"/>
            <a:t>it</a:t>
          </a:r>
          <a:r>
            <a:rPr lang="nl-NL"/>
            <a:t> down</a:t>
          </a:r>
        </a:p>
      </dgm:t>
    </dgm:pt>
    <dgm:pt modelId="{BCF535BF-7880-40C0-A2FA-38ADF52E34CC}" type="parTrans" cxnId="{A7E80D27-3CEA-40C6-BF7E-DEBCCF9389B1}">
      <dgm:prSet/>
      <dgm:spPr/>
      <dgm:t>
        <a:bodyPr/>
        <a:lstStyle/>
        <a:p>
          <a:endParaRPr lang="nl-NL"/>
        </a:p>
      </dgm:t>
    </dgm:pt>
    <dgm:pt modelId="{C905E0E4-4F06-4582-9FB1-6BB53431E694}" type="sibTrans" cxnId="{A7E80D27-3CEA-40C6-BF7E-DEBCCF9389B1}">
      <dgm:prSet/>
      <dgm:spPr/>
      <dgm:t>
        <a:bodyPr/>
        <a:lstStyle/>
        <a:p>
          <a:endParaRPr lang="nl-NL"/>
        </a:p>
      </dgm:t>
    </dgm:pt>
    <dgm:pt modelId="{51419F6E-652A-4DB6-975C-FDBB41CAA061}">
      <dgm:prSet/>
      <dgm:spPr/>
      <dgm:t>
        <a:bodyPr/>
        <a:lstStyle/>
        <a:p>
          <a:r>
            <a:rPr lang="nl-NL"/>
            <a:t>Tell </a:t>
          </a:r>
          <a:r>
            <a:rPr lang="nl-NL" err="1"/>
            <a:t>the</a:t>
          </a:r>
          <a:r>
            <a:rPr lang="nl-NL"/>
            <a:t> story in subject – </a:t>
          </a:r>
          <a:r>
            <a:rPr lang="nl-NL" err="1"/>
            <a:t>predicate</a:t>
          </a:r>
          <a:r>
            <a:rPr lang="nl-NL"/>
            <a:t> – object </a:t>
          </a:r>
          <a:r>
            <a:rPr lang="nl-NL" err="1"/>
            <a:t>phrases</a:t>
          </a:r>
          <a:endParaRPr lang="nl-NL"/>
        </a:p>
      </dgm:t>
    </dgm:pt>
    <dgm:pt modelId="{0BB85AF7-3DAB-463C-80AC-E9FDFF99BF93}" type="parTrans" cxnId="{2E32B8E2-22A4-4E6F-8FBF-948F6D2DC562}">
      <dgm:prSet/>
      <dgm:spPr/>
      <dgm:t>
        <a:bodyPr/>
        <a:lstStyle/>
        <a:p>
          <a:endParaRPr lang="nl-NL"/>
        </a:p>
      </dgm:t>
    </dgm:pt>
    <dgm:pt modelId="{CD9C8F2B-4A5D-4A4C-81FC-A2E67BD8601A}" type="sibTrans" cxnId="{2E32B8E2-22A4-4E6F-8FBF-948F6D2DC562}">
      <dgm:prSet/>
      <dgm:spPr/>
      <dgm:t>
        <a:bodyPr/>
        <a:lstStyle/>
        <a:p>
          <a:endParaRPr lang="nl-NL"/>
        </a:p>
      </dgm:t>
    </dgm:pt>
    <dgm:pt modelId="{38F83ED4-94B4-4FB3-B0E2-FEB5F2CE95D4}">
      <dgm:prSet/>
      <dgm:spPr/>
      <dgm:t>
        <a:bodyPr/>
        <a:lstStyle/>
        <a:p>
          <a:r>
            <a:rPr lang="nl-NL"/>
            <a:t>Jargon is </a:t>
          </a:r>
          <a:r>
            <a:rPr lang="nl-NL" err="1"/>
            <a:t>good</a:t>
          </a:r>
          <a:r>
            <a:rPr lang="nl-NL"/>
            <a:t> – most of </a:t>
          </a:r>
          <a:r>
            <a:rPr lang="nl-NL" err="1"/>
            <a:t>the</a:t>
          </a:r>
          <a:r>
            <a:rPr lang="nl-NL"/>
            <a:t> time</a:t>
          </a:r>
        </a:p>
      </dgm:t>
    </dgm:pt>
    <dgm:pt modelId="{7D708650-881C-47C6-91F6-CC6D458331DD}" type="parTrans" cxnId="{234914CA-28C6-4CB5-8BA3-2127773EECC8}">
      <dgm:prSet/>
      <dgm:spPr/>
      <dgm:t>
        <a:bodyPr/>
        <a:lstStyle/>
        <a:p>
          <a:endParaRPr lang="nl-NL"/>
        </a:p>
      </dgm:t>
    </dgm:pt>
    <dgm:pt modelId="{18DB62E2-2368-4B0A-B8C1-14D29BE5E403}" type="sibTrans" cxnId="{234914CA-28C6-4CB5-8BA3-2127773EECC8}">
      <dgm:prSet/>
      <dgm:spPr/>
      <dgm:t>
        <a:bodyPr/>
        <a:lstStyle/>
        <a:p>
          <a:endParaRPr lang="nl-NL"/>
        </a:p>
      </dgm:t>
    </dgm:pt>
    <dgm:pt modelId="{8E88B112-D0C1-4052-96A2-6FFE07D17E9C}">
      <dgm:prSet/>
      <dgm:spPr/>
      <dgm:t>
        <a:bodyPr/>
        <a:lstStyle/>
        <a:p>
          <a:r>
            <a:rPr lang="nl-NL" err="1"/>
            <a:t>Findable</a:t>
          </a:r>
          <a:endParaRPr lang="nl-NL"/>
        </a:p>
      </dgm:t>
    </dgm:pt>
    <dgm:pt modelId="{A0DE155D-4756-4C0B-832E-7B5FF1071212}" type="parTrans" cxnId="{FCF5C4D0-925B-4508-AB15-7CC331F2039D}">
      <dgm:prSet/>
      <dgm:spPr/>
      <dgm:t>
        <a:bodyPr/>
        <a:lstStyle/>
        <a:p>
          <a:endParaRPr lang="nl-NL"/>
        </a:p>
      </dgm:t>
    </dgm:pt>
    <dgm:pt modelId="{32206366-7C50-4A51-A19C-82999F62876F}" type="sibTrans" cxnId="{FCF5C4D0-925B-4508-AB15-7CC331F2039D}">
      <dgm:prSet/>
      <dgm:spPr/>
      <dgm:t>
        <a:bodyPr/>
        <a:lstStyle/>
        <a:p>
          <a:endParaRPr lang="nl-NL"/>
        </a:p>
      </dgm:t>
    </dgm:pt>
    <dgm:pt modelId="{34C71758-7509-4D35-8F9D-29018866FB53}">
      <dgm:prSet/>
      <dgm:spPr/>
      <dgm:t>
        <a:bodyPr/>
        <a:lstStyle/>
        <a:p>
          <a:r>
            <a:rPr lang="nl-NL" err="1"/>
            <a:t>Accessible</a:t>
          </a:r>
          <a:endParaRPr lang="nl-NL"/>
        </a:p>
      </dgm:t>
    </dgm:pt>
    <dgm:pt modelId="{AD800E75-A6EA-48A4-87FB-BA63D35FB9B8}" type="parTrans" cxnId="{751C67D3-E489-42ED-931D-C07BE9DFC462}">
      <dgm:prSet/>
      <dgm:spPr/>
      <dgm:t>
        <a:bodyPr/>
        <a:lstStyle/>
        <a:p>
          <a:endParaRPr lang="nl-NL"/>
        </a:p>
      </dgm:t>
    </dgm:pt>
    <dgm:pt modelId="{26791850-903F-4087-A9A2-61A774B4196B}" type="sibTrans" cxnId="{751C67D3-E489-42ED-931D-C07BE9DFC462}">
      <dgm:prSet/>
      <dgm:spPr/>
      <dgm:t>
        <a:bodyPr/>
        <a:lstStyle/>
        <a:p>
          <a:endParaRPr lang="nl-NL"/>
        </a:p>
      </dgm:t>
    </dgm:pt>
    <dgm:pt modelId="{AB515A0F-0EF3-4499-ACB8-8E705B1BBCD3}">
      <dgm:prSet/>
      <dgm:spPr/>
      <dgm:t>
        <a:bodyPr/>
        <a:lstStyle/>
        <a:p>
          <a:r>
            <a:rPr lang="nl-NL" err="1"/>
            <a:t>Interoperable</a:t>
          </a:r>
          <a:endParaRPr lang="nl-NL"/>
        </a:p>
      </dgm:t>
    </dgm:pt>
    <dgm:pt modelId="{D5228DEB-ABFE-48EE-B43F-7378C38BFDC7}" type="parTrans" cxnId="{B90B28AF-1372-4669-8B12-B3B8DEB987A9}">
      <dgm:prSet/>
      <dgm:spPr/>
      <dgm:t>
        <a:bodyPr/>
        <a:lstStyle/>
        <a:p>
          <a:endParaRPr lang="nl-NL"/>
        </a:p>
      </dgm:t>
    </dgm:pt>
    <dgm:pt modelId="{23254589-49D2-4B64-B324-269212FA68DA}" type="sibTrans" cxnId="{B90B28AF-1372-4669-8B12-B3B8DEB987A9}">
      <dgm:prSet/>
      <dgm:spPr/>
      <dgm:t>
        <a:bodyPr/>
        <a:lstStyle/>
        <a:p>
          <a:endParaRPr lang="nl-NL"/>
        </a:p>
      </dgm:t>
    </dgm:pt>
    <dgm:pt modelId="{C95D6020-31B0-45D2-8B5F-1E1C690D4A52}">
      <dgm:prSet/>
      <dgm:spPr/>
      <dgm:t>
        <a:bodyPr/>
        <a:lstStyle/>
        <a:p>
          <a:r>
            <a:rPr lang="nl-NL" err="1"/>
            <a:t>Reusable</a:t>
          </a:r>
          <a:endParaRPr lang="nl-NL"/>
        </a:p>
      </dgm:t>
    </dgm:pt>
    <dgm:pt modelId="{3AE1FEE1-534B-4346-B24B-0F70CB423C9A}" type="parTrans" cxnId="{5A797FCA-A5CD-40C3-83B5-05D664CF2F80}">
      <dgm:prSet/>
      <dgm:spPr/>
      <dgm:t>
        <a:bodyPr/>
        <a:lstStyle/>
        <a:p>
          <a:endParaRPr lang="nl-NL"/>
        </a:p>
      </dgm:t>
    </dgm:pt>
    <dgm:pt modelId="{5D15A646-27CD-417D-A46D-93DF9C25D5ED}" type="sibTrans" cxnId="{5A797FCA-A5CD-40C3-83B5-05D664CF2F80}">
      <dgm:prSet/>
      <dgm:spPr/>
      <dgm:t>
        <a:bodyPr/>
        <a:lstStyle/>
        <a:p>
          <a:endParaRPr lang="nl-NL"/>
        </a:p>
      </dgm:t>
    </dgm:pt>
    <dgm:pt modelId="{6D0D70BD-F4B7-4CDF-BD1C-5E951722C3F7}">
      <dgm:prSet/>
      <dgm:spPr/>
      <dgm:t>
        <a:bodyPr/>
        <a:lstStyle/>
        <a:p>
          <a:r>
            <a:rPr lang="nl-NL" err="1"/>
            <a:t>Not</a:t>
          </a:r>
          <a:r>
            <a:rPr lang="nl-NL"/>
            <a:t> </a:t>
          </a:r>
          <a:r>
            <a:rPr lang="nl-NL" err="1"/>
            <a:t>until</a:t>
          </a:r>
          <a:r>
            <a:rPr lang="nl-NL"/>
            <a:t> we </a:t>
          </a:r>
          <a:r>
            <a:rPr lang="nl-NL" err="1"/>
            <a:t>know</a:t>
          </a:r>
          <a:r>
            <a:rPr lang="nl-NL"/>
            <a:t> </a:t>
          </a:r>
          <a:r>
            <a:rPr lang="nl-NL" err="1"/>
            <a:t>what</a:t>
          </a:r>
          <a:r>
            <a:rPr lang="nl-NL"/>
            <a:t> </a:t>
          </a:r>
          <a:r>
            <a:rPr lang="nl-NL" err="1"/>
            <a:t>we’re</a:t>
          </a:r>
          <a:r>
            <a:rPr lang="nl-NL"/>
            <a:t> </a:t>
          </a:r>
          <a:r>
            <a:rPr lang="nl-NL" err="1"/>
            <a:t>talking</a:t>
          </a:r>
          <a:r>
            <a:rPr lang="nl-NL"/>
            <a:t> </a:t>
          </a:r>
          <a:r>
            <a:rPr lang="nl-NL" err="1"/>
            <a:t>about</a:t>
          </a:r>
          <a:endParaRPr lang="nl-NL"/>
        </a:p>
      </dgm:t>
    </dgm:pt>
    <dgm:pt modelId="{9D97495D-D4FB-4EB6-B147-168C13B74542}" type="parTrans" cxnId="{92F5F062-8A67-481E-9109-8D27DE6931D2}">
      <dgm:prSet/>
      <dgm:spPr/>
      <dgm:t>
        <a:bodyPr/>
        <a:lstStyle/>
        <a:p>
          <a:endParaRPr lang="nl-NL"/>
        </a:p>
      </dgm:t>
    </dgm:pt>
    <dgm:pt modelId="{ADCEE7C7-0E45-4512-A594-2C5FCBC75A31}" type="sibTrans" cxnId="{92F5F062-8A67-481E-9109-8D27DE6931D2}">
      <dgm:prSet/>
      <dgm:spPr/>
      <dgm:t>
        <a:bodyPr/>
        <a:lstStyle/>
        <a:p>
          <a:endParaRPr lang="nl-NL"/>
        </a:p>
      </dgm:t>
    </dgm:pt>
    <dgm:pt modelId="{43D40774-90CF-44F2-84DE-A0C4F61B0113}" type="pres">
      <dgm:prSet presAssocID="{243C3592-12FC-4DD2-B7CA-B62158927045}" presName="linear" presStyleCnt="0">
        <dgm:presLayoutVars>
          <dgm:animLvl val="lvl"/>
          <dgm:resizeHandles val="exact"/>
        </dgm:presLayoutVars>
      </dgm:prSet>
      <dgm:spPr/>
    </dgm:pt>
    <dgm:pt modelId="{7A7A947F-814D-4ABD-9095-28821F28F22D}" type="pres">
      <dgm:prSet presAssocID="{EE662A94-E906-44C6-A845-52912B0585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DADE985-3E27-4C7C-9B8C-A255D56860EC}" type="pres">
      <dgm:prSet presAssocID="{EE662A94-E906-44C6-A845-52912B058516}" presName="childText" presStyleLbl="revTx" presStyleIdx="0" presStyleCnt="5">
        <dgm:presLayoutVars>
          <dgm:bulletEnabled val="1"/>
        </dgm:presLayoutVars>
      </dgm:prSet>
      <dgm:spPr/>
    </dgm:pt>
    <dgm:pt modelId="{97C28FAC-811B-4C0D-9E4A-A7A3C064D37C}" type="pres">
      <dgm:prSet presAssocID="{2C83E092-8788-46F2-AE2E-854763B614B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A86183-385C-4CB3-AEFE-E1A68DEFA681}" type="pres">
      <dgm:prSet presAssocID="{2C83E092-8788-46F2-AE2E-854763B614B1}" presName="childText" presStyleLbl="revTx" presStyleIdx="1" presStyleCnt="5">
        <dgm:presLayoutVars>
          <dgm:bulletEnabled val="1"/>
        </dgm:presLayoutVars>
      </dgm:prSet>
      <dgm:spPr/>
    </dgm:pt>
    <dgm:pt modelId="{78BA802E-D449-474F-B6F3-6ED993E3472E}" type="pres">
      <dgm:prSet presAssocID="{FA128A6C-0DDA-4737-9EFE-5868A54C91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DD3D40F-CB27-4AC4-92A3-C3A1C814658E}" type="pres">
      <dgm:prSet presAssocID="{FA128A6C-0DDA-4737-9EFE-5868A54C91A1}" presName="childText" presStyleLbl="revTx" presStyleIdx="2" presStyleCnt="5">
        <dgm:presLayoutVars>
          <dgm:bulletEnabled val="1"/>
        </dgm:presLayoutVars>
      </dgm:prSet>
      <dgm:spPr/>
    </dgm:pt>
    <dgm:pt modelId="{DC6D0C85-C9A8-4C0B-9674-ADFC9A723337}" type="pres">
      <dgm:prSet presAssocID="{9553FF07-90BF-4944-9A11-1094A15C26F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5B5B71C-05E1-4172-832D-84306C3C17A4}" type="pres">
      <dgm:prSet presAssocID="{9553FF07-90BF-4944-9A11-1094A15C26F3}" presName="childText" presStyleLbl="revTx" presStyleIdx="3" presStyleCnt="5">
        <dgm:presLayoutVars>
          <dgm:bulletEnabled val="1"/>
        </dgm:presLayoutVars>
      </dgm:prSet>
      <dgm:spPr/>
    </dgm:pt>
    <dgm:pt modelId="{B0EEF5DE-F3AA-4602-B783-2B6DC5CCDE49}" type="pres">
      <dgm:prSet presAssocID="{3FC18DA6-CBC9-4E99-B416-74FE6E9AC27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AEFC918-5855-4BC1-B6FF-C2C9F691AC93}" type="pres">
      <dgm:prSet presAssocID="{3FC18DA6-CBC9-4E99-B416-74FE6E9AC27D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EE76D00-A823-4162-82F4-430EC547F255}" type="presOf" srcId="{68E58995-D230-47F4-92C6-205276E8BF6E}" destId="{BDADE985-3E27-4C7C-9B8C-A255D56860EC}" srcOrd="0" destOrd="2" presId="urn:microsoft.com/office/officeart/2005/8/layout/vList2"/>
    <dgm:cxn modelId="{1F773D02-BA82-47EF-958B-D305BF1AF56B}" type="presOf" srcId="{EE662A94-E906-44C6-A845-52912B058516}" destId="{7A7A947F-814D-4ABD-9095-28821F28F22D}" srcOrd="0" destOrd="0" presId="urn:microsoft.com/office/officeart/2005/8/layout/vList2"/>
    <dgm:cxn modelId="{A7E80D27-3CEA-40C6-BF7E-DEBCCF9389B1}" srcId="{243C3592-12FC-4DD2-B7CA-B62158927045}" destId="{FA128A6C-0DDA-4737-9EFE-5868A54C91A1}" srcOrd="2" destOrd="0" parTransId="{BCF535BF-7880-40C0-A2FA-38ADF52E34CC}" sibTransId="{C905E0E4-4F06-4582-9FB1-6BB53431E694}"/>
    <dgm:cxn modelId="{55CCD928-8BE3-42DD-8200-155CE7C378DA}" type="presOf" srcId="{243C3592-12FC-4DD2-B7CA-B62158927045}" destId="{43D40774-90CF-44F2-84DE-A0C4F61B0113}" srcOrd="0" destOrd="0" presId="urn:microsoft.com/office/officeart/2005/8/layout/vList2"/>
    <dgm:cxn modelId="{D8BE8F3B-D5CE-4D62-8A89-6B30C98211AF}" type="presOf" srcId="{2C83E092-8788-46F2-AE2E-854763B614B1}" destId="{97C28FAC-811B-4C0D-9E4A-A7A3C064D37C}" srcOrd="0" destOrd="0" presId="urn:microsoft.com/office/officeart/2005/8/layout/vList2"/>
    <dgm:cxn modelId="{EFE72E41-D042-4C09-9742-FB3D9186A37F}" type="presOf" srcId="{3FC18DA6-CBC9-4E99-B416-74FE6E9AC27D}" destId="{B0EEF5DE-F3AA-4602-B783-2B6DC5CCDE49}" srcOrd="0" destOrd="0" presId="urn:microsoft.com/office/officeart/2005/8/layout/vList2"/>
    <dgm:cxn modelId="{BA960245-DFCE-4C0D-8475-432D19FFF830}" type="presOf" srcId="{34C71758-7509-4D35-8F9D-29018866FB53}" destId="{15B5B71C-05E1-4172-832D-84306C3C17A4}" srcOrd="0" destOrd="1" presId="urn:microsoft.com/office/officeart/2005/8/layout/vList2"/>
    <dgm:cxn modelId="{9E134F47-FC09-4356-81D8-88266C811424}" type="presOf" srcId="{6C2CCBC4-66EE-44AF-8758-447EDDCAA3A5}" destId="{BDADE985-3E27-4C7C-9B8C-A255D56860EC}" srcOrd="0" destOrd="1" presId="urn:microsoft.com/office/officeart/2005/8/layout/vList2"/>
    <dgm:cxn modelId="{E11D2F48-9F1C-4FB1-BCF9-BD432156F65E}" srcId="{243C3592-12FC-4DD2-B7CA-B62158927045}" destId="{EE662A94-E906-44C6-A845-52912B058516}" srcOrd="0" destOrd="0" parTransId="{FC4E8473-7842-4794-8107-7A0C5343AF06}" sibTransId="{40FFC569-E863-45D5-99EC-FFB402D8EF2D}"/>
    <dgm:cxn modelId="{92F5F062-8A67-481E-9109-8D27DE6931D2}" srcId="{3FC18DA6-CBC9-4E99-B416-74FE6E9AC27D}" destId="{6D0D70BD-F4B7-4CDF-BD1C-5E951722C3F7}" srcOrd="0" destOrd="0" parTransId="{9D97495D-D4FB-4EB6-B147-168C13B74542}" sibTransId="{ADCEE7C7-0E45-4512-A594-2C5FCBC75A31}"/>
    <dgm:cxn modelId="{EF64036B-8862-4F88-BE1D-6A3C2132524D}" type="presOf" srcId="{AB515A0F-0EF3-4499-ACB8-8E705B1BBCD3}" destId="{15B5B71C-05E1-4172-832D-84306C3C17A4}" srcOrd="0" destOrd="2" presId="urn:microsoft.com/office/officeart/2005/8/layout/vList2"/>
    <dgm:cxn modelId="{E15D3D6F-2665-40D0-BA01-300854A365DF}" type="presOf" srcId="{7582B79F-2E82-4194-AAF6-CECCAF2AA2F3}" destId="{B4A86183-385C-4CB3-AEFE-E1A68DEFA681}" srcOrd="0" destOrd="0" presId="urn:microsoft.com/office/officeart/2005/8/layout/vList2"/>
    <dgm:cxn modelId="{C6D1CC72-6749-458B-8380-17BA47CD36A4}" type="presOf" srcId="{DCD6C443-A119-4F62-9437-3BA06B500AE2}" destId="{B4A86183-385C-4CB3-AEFE-E1A68DEFA681}" srcOrd="0" destOrd="1" presId="urn:microsoft.com/office/officeart/2005/8/layout/vList2"/>
    <dgm:cxn modelId="{BEC1BC93-CE11-4F9E-9A2D-38248719B48F}" srcId="{243C3592-12FC-4DD2-B7CA-B62158927045}" destId="{9553FF07-90BF-4944-9A11-1094A15C26F3}" srcOrd="3" destOrd="0" parTransId="{BD714986-7C24-4FEC-B30F-7D732761392D}" sibTransId="{EAA4199B-3689-4329-9E81-3471EA92A54E}"/>
    <dgm:cxn modelId="{39284BA0-CF9F-4936-A56B-B292558C28A4}" srcId="{2C83E092-8788-46F2-AE2E-854763B614B1}" destId="{7582B79F-2E82-4194-AAF6-CECCAF2AA2F3}" srcOrd="0" destOrd="0" parTransId="{A821E84E-2AA5-4EF9-A7B9-3319F49BCDA2}" sibTransId="{79C1C867-39C2-49C0-81FB-D57C3E32AD8C}"/>
    <dgm:cxn modelId="{B90B28AF-1372-4669-8B12-B3B8DEB987A9}" srcId="{9553FF07-90BF-4944-9A11-1094A15C26F3}" destId="{AB515A0F-0EF3-4499-ACB8-8E705B1BBCD3}" srcOrd="2" destOrd="0" parTransId="{D5228DEB-ABFE-48EE-B43F-7378C38BFDC7}" sibTransId="{23254589-49D2-4B64-B324-269212FA68DA}"/>
    <dgm:cxn modelId="{A9558DB0-2879-4745-B2E4-0A196B6C3213}" type="presOf" srcId="{C95D6020-31B0-45D2-8B5F-1E1C690D4A52}" destId="{15B5B71C-05E1-4172-832D-84306C3C17A4}" srcOrd="0" destOrd="3" presId="urn:microsoft.com/office/officeart/2005/8/layout/vList2"/>
    <dgm:cxn modelId="{667232B3-19EF-4B43-BE04-D3BBC421804F}" srcId="{243C3592-12FC-4DD2-B7CA-B62158927045}" destId="{2C83E092-8788-46F2-AE2E-854763B614B1}" srcOrd="1" destOrd="0" parTransId="{78169609-7804-41A2-90CA-87BC81338D20}" sibTransId="{8B414215-4F74-4974-90FC-691F35AE501E}"/>
    <dgm:cxn modelId="{C31768B9-8DF6-4AD1-9E25-98175B3E1792}" srcId="{243C3592-12FC-4DD2-B7CA-B62158927045}" destId="{3FC18DA6-CBC9-4E99-B416-74FE6E9AC27D}" srcOrd="4" destOrd="0" parTransId="{4B0746FE-6E60-480B-9325-F84D5A6933DA}" sibTransId="{41361A99-32F2-4C2D-A446-BDFF60D23D93}"/>
    <dgm:cxn modelId="{E538C1C2-7171-4803-8BD2-88DD4EB33F2B}" srcId="{EE662A94-E906-44C6-A845-52912B058516}" destId="{68E58995-D230-47F4-92C6-205276E8BF6E}" srcOrd="2" destOrd="0" parTransId="{16063822-DDB2-43BC-AAB0-3C79C1E3C03F}" sibTransId="{C82985D5-B724-4775-B9BE-EECD0AA36D1D}"/>
    <dgm:cxn modelId="{927CC6C4-F83C-4D3E-9B2E-420364E05EFF}" type="presOf" srcId="{8E88B112-D0C1-4052-96A2-6FFE07D17E9C}" destId="{15B5B71C-05E1-4172-832D-84306C3C17A4}" srcOrd="0" destOrd="0" presId="urn:microsoft.com/office/officeart/2005/8/layout/vList2"/>
    <dgm:cxn modelId="{D76A3EC8-8216-46DC-8546-735CF4EA17F2}" srcId="{EE662A94-E906-44C6-A845-52912B058516}" destId="{F3307C7F-AABC-4D3F-9BCB-8DF70EBFCFEB}" srcOrd="0" destOrd="0" parTransId="{178C37C6-030A-4463-8096-FD393C3CD541}" sibTransId="{8A30766E-7B68-48B2-B8FB-B41DEB4F0F6E}"/>
    <dgm:cxn modelId="{234914CA-28C6-4CB5-8BA3-2127773EECC8}" srcId="{FA128A6C-0DDA-4737-9EFE-5868A54C91A1}" destId="{38F83ED4-94B4-4FB3-B0E2-FEB5F2CE95D4}" srcOrd="0" destOrd="0" parTransId="{7D708650-881C-47C6-91F6-CC6D458331DD}" sibTransId="{18DB62E2-2368-4B0A-B8C1-14D29BE5E403}"/>
    <dgm:cxn modelId="{5A797FCA-A5CD-40C3-83B5-05D664CF2F80}" srcId="{9553FF07-90BF-4944-9A11-1094A15C26F3}" destId="{C95D6020-31B0-45D2-8B5F-1E1C690D4A52}" srcOrd="3" destOrd="0" parTransId="{3AE1FEE1-534B-4346-B24B-0F70CB423C9A}" sibTransId="{5D15A646-27CD-417D-A46D-93DF9C25D5ED}"/>
    <dgm:cxn modelId="{FCF5C4D0-925B-4508-AB15-7CC331F2039D}" srcId="{9553FF07-90BF-4944-9A11-1094A15C26F3}" destId="{8E88B112-D0C1-4052-96A2-6FFE07D17E9C}" srcOrd="0" destOrd="0" parTransId="{A0DE155D-4756-4C0B-832E-7B5FF1071212}" sibTransId="{32206366-7C50-4A51-A19C-82999F62876F}"/>
    <dgm:cxn modelId="{751C67D3-E489-42ED-931D-C07BE9DFC462}" srcId="{9553FF07-90BF-4944-9A11-1094A15C26F3}" destId="{34C71758-7509-4D35-8F9D-29018866FB53}" srcOrd="1" destOrd="0" parTransId="{AD800E75-A6EA-48A4-87FB-BA63D35FB9B8}" sibTransId="{26791850-903F-4087-A9A2-61A774B4196B}"/>
    <dgm:cxn modelId="{1FD4A0D6-B6F6-4FC0-82FE-B0FE2F8788BF}" type="presOf" srcId="{6D0D70BD-F4B7-4CDF-BD1C-5E951722C3F7}" destId="{BAEFC918-5855-4BC1-B6FF-C2C9F691AC93}" srcOrd="0" destOrd="0" presId="urn:microsoft.com/office/officeart/2005/8/layout/vList2"/>
    <dgm:cxn modelId="{49FEA2D6-F579-4A94-B6FC-6E4A57328D5A}" srcId="{2C83E092-8788-46F2-AE2E-854763B614B1}" destId="{DCD6C443-A119-4F62-9437-3BA06B500AE2}" srcOrd="1" destOrd="0" parTransId="{2DBB8BF2-4EF2-454C-9F11-985D4F9CFC57}" sibTransId="{ED858F9A-E0CB-4491-B098-C43FC758BA13}"/>
    <dgm:cxn modelId="{AE5777DA-A2DF-4C33-AB7D-EC8F3FEEA4F4}" type="presOf" srcId="{51419F6E-652A-4DB6-975C-FDBB41CAA061}" destId="{FDD3D40F-CB27-4AC4-92A3-C3A1C814658E}" srcOrd="0" destOrd="1" presId="urn:microsoft.com/office/officeart/2005/8/layout/vList2"/>
    <dgm:cxn modelId="{BB5932DB-B7D2-4225-9E57-754F57A1D63B}" type="presOf" srcId="{F3307C7F-AABC-4D3F-9BCB-8DF70EBFCFEB}" destId="{BDADE985-3E27-4C7C-9B8C-A255D56860EC}" srcOrd="0" destOrd="0" presId="urn:microsoft.com/office/officeart/2005/8/layout/vList2"/>
    <dgm:cxn modelId="{2E32B8E2-22A4-4E6F-8FBF-948F6D2DC562}" srcId="{FA128A6C-0DDA-4737-9EFE-5868A54C91A1}" destId="{51419F6E-652A-4DB6-975C-FDBB41CAA061}" srcOrd="1" destOrd="0" parTransId="{0BB85AF7-3DAB-463C-80AC-E9FDFF99BF93}" sibTransId="{CD9C8F2B-4A5D-4A4C-81FC-A2E67BD8601A}"/>
    <dgm:cxn modelId="{0BD29CE3-3916-41AA-AA1A-697276651C49}" type="presOf" srcId="{38F83ED4-94B4-4FB3-B0E2-FEB5F2CE95D4}" destId="{FDD3D40F-CB27-4AC4-92A3-C3A1C814658E}" srcOrd="0" destOrd="0" presId="urn:microsoft.com/office/officeart/2005/8/layout/vList2"/>
    <dgm:cxn modelId="{C156ABF2-1564-4C24-9700-3E2173950E29}" srcId="{EE662A94-E906-44C6-A845-52912B058516}" destId="{6C2CCBC4-66EE-44AF-8758-447EDDCAA3A5}" srcOrd="1" destOrd="0" parTransId="{FF9A671E-E458-4B2A-9BC2-A8B5F93217FA}" sibTransId="{822830AD-1461-4A40-9D0E-61BECFABEE79}"/>
    <dgm:cxn modelId="{C58BB8FA-BAFC-42A1-B294-A2173F709D10}" type="presOf" srcId="{FA128A6C-0DDA-4737-9EFE-5868A54C91A1}" destId="{78BA802E-D449-474F-B6F3-6ED993E3472E}" srcOrd="0" destOrd="0" presId="urn:microsoft.com/office/officeart/2005/8/layout/vList2"/>
    <dgm:cxn modelId="{10C75EFF-9A82-4877-BF6C-35C2556A769D}" type="presOf" srcId="{9553FF07-90BF-4944-9A11-1094A15C26F3}" destId="{DC6D0C85-C9A8-4C0B-9674-ADFC9A723337}" srcOrd="0" destOrd="0" presId="urn:microsoft.com/office/officeart/2005/8/layout/vList2"/>
    <dgm:cxn modelId="{C7559BBF-806C-43D1-9997-EA53CEBD0431}" type="presParOf" srcId="{43D40774-90CF-44F2-84DE-A0C4F61B0113}" destId="{7A7A947F-814D-4ABD-9095-28821F28F22D}" srcOrd="0" destOrd="0" presId="urn:microsoft.com/office/officeart/2005/8/layout/vList2"/>
    <dgm:cxn modelId="{A7708576-84FD-46CB-B75E-E1F002CF6423}" type="presParOf" srcId="{43D40774-90CF-44F2-84DE-A0C4F61B0113}" destId="{BDADE985-3E27-4C7C-9B8C-A255D56860EC}" srcOrd="1" destOrd="0" presId="urn:microsoft.com/office/officeart/2005/8/layout/vList2"/>
    <dgm:cxn modelId="{8AAC8139-08D9-400D-B701-60181079D5C0}" type="presParOf" srcId="{43D40774-90CF-44F2-84DE-A0C4F61B0113}" destId="{97C28FAC-811B-4C0D-9E4A-A7A3C064D37C}" srcOrd="2" destOrd="0" presId="urn:microsoft.com/office/officeart/2005/8/layout/vList2"/>
    <dgm:cxn modelId="{0DA210FB-017D-4E38-9EBB-3A1C251300E8}" type="presParOf" srcId="{43D40774-90CF-44F2-84DE-A0C4F61B0113}" destId="{B4A86183-385C-4CB3-AEFE-E1A68DEFA681}" srcOrd="3" destOrd="0" presId="urn:microsoft.com/office/officeart/2005/8/layout/vList2"/>
    <dgm:cxn modelId="{AA46CA8F-8301-4B93-BA08-13D1E2531AAB}" type="presParOf" srcId="{43D40774-90CF-44F2-84DE-A0C4F61B0113}" destId="{78BA802E-D449-474F-B6F3-6ED993E3472E}" srcOrd="4" destOrd="0" presId="urn:microsoft.com/office/officeart/2005/8/layout/vList2"/>
    <dgm:cxn modelId="{2060B230-478E-48D3-A8C9-652DF3E15529}" type="presParOf" srcId="{43D40774-90CF-44F2-84DE-A0C4F61B0113}" destId="{FDD3D40F-CB27-4AC4-92A3-C3A1C814658E}" srcOrd="5" destOrd="0" presId="urn:microsoft.com/office/officeart/2005/8/layout/vList2"/>
    <dgm:cxn modelId="{F3FFD319-F360-4BD0-A284-FAAF48619754}" type="presParOf" srcId="{43D40774-90CF-44F2-84DE-A0C4F61B0113}" destId="{DC6D0C85-C9A8-4C0B-9674-ADFC9A723337}" srcOrd="6" destOrd="0" presId="urn:microsoft.com/office/officeart/2005/8/layout/vList2"/>
    <dgm:cxn modelId="{724571FE-84D1-4BAC-92EA-8D21E147A263}" type="presParOf" srcId="{43D40774-90CF-44F2-84DE-A0C4F61B0113}" destId="{15B5B71C-05E1-4172-832D-84306C3C17A4}" srcOrd="7" destOrd="0" presId="urn:microsoft.com/office/officeart/2005/8/layout/vList2"/>
    <dgm:cxn modelId="{39AA4AE4-1837-4F2D-9D6D-E80EEAC32025}" type="presParOf" srcId="{43D40774-90CF-44F2-84DE-A0C4F61B0113}" destId="{B0EEF5DE-F3AA-4602-B783-2B6DC5CCDE49}" srcOrd="8" destOrd="0" presId="urn:microsoft.com/office/officeart/2005/8/layout/vList2"/>
    <dgm:cxn modelId="{731769EF-261C-411E-89F7-8FBDD7A98064}" type="presParOf" srcId="{43D40774-90CF-44F2-84DE-A0C4F61B0113}" destId="{BAEFC918-5855-4BC1-B6FF-C2C9F691AC9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08B2B3-A047-464C-9910-355E305B91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E59FE09-F918-455B-85D6-627B49B327EA}">
      <dgm:prSet/>
      <dgm:spPr/>
      <dgm:t>
        <a:bodyPr/>
        <a:lstStyle/>
        <a:p>
          <a:r>
            <a:rPr lang="nl-NL"/>
            <a:t>Information is a </a:t>
          </a:r>
          <a:r>
            <a:rPr lang="nl-NL" i="1"/>
            <a:t>web of </a:t>
          </a:r>
          <a:r>
            <a:rPr lang="nl-NL" i="1" err="1"/>
            <a:t>concepts</a:t>
          </a:r>
          <a:endParaRPr lang="nl-NL" i="1"/>
        </a:p>
      </dgm:t>
    </dgm:pt>
    <dgm:pt modelId="{BE109F66-4CF5-4CE1-93CF-B0ACFDF76BCC}" type="parTrans" cxnId="{C447A9E0-7571-45E2-8CAF-3C4851F86DA9}">
      <dgm:prSet/>
      <dgm:spPr/>
      <dgm:t>
        <a:bodyPr/>
        <a:lstStyle/>
        <a:p>
          <a:endParaRPr lang="nl-NL"/>
        </a:p>
      </dgm:t>
    </dgm:pt>
    <dgm:pt modelId="{64AED90C-FAD7-4E54-A80F-DF8E897FAE6A}" type="sibTrans" cxnId="{C447A9E0-7571-45E2-8CAF-3C4851F86DA9}">
      <dgm:prSet/>
      <dgm:spPr/>
      <dgm:t>
        <a:bodyPr/>
        <a:lstStyle/>
        <a:p>
          <a:endParaRPr lang="nl-NL"/>
        </a:p>
      </dgm:t>
    </dgm:pt>
    <dgm:pt modelId="{07C851A5-C4D4-4FD0-945C-FA457045CAB5}">
      <dgm:prSet/>
      <dgm:spPr/>
      <dgm:t>
        <a:bodyPr/>
        <a:lstStyle/>
        <a:p>
          <a:r>
            <a:rPr lang="nl-NL"/>
            <a:t>Connect </a:t>
          </a:r>
          <a:r>
            <a:rPr lang="nl-NL" err="1"/>
            <a:t>the</a:t>
          </a:r>
          <a:r>
            <a:rPr lang="nl-NL"/>
            <a:t> </a:t>
          </a:r>
          <a:r>
            <a:rPr lang="nl-NL" err="1"/>
            <a:t>dots</a:t>
          </a:r>
          <a:endParaRPr lang="nl-NL"/>
        </a:p>
      </dgm:t>
    </dgm:pt>
    <dgm:pt modelId="{3434DD62-7B7B-4D55-8D22-294A02BB2244}" type="parTrans" cxnId="{944C512F-DF5D-455F-8DB8-5000C1FB278E}">
      <dgm:prSet/>
      <dgm:spPr/>
      <dgm:t>
        <a:bodyPr/>
        <a:lstStyle/>
        <a:p>
          <a:endParaRPr lang="nl-NL"/>
        </a:p>
      </dgm:t>
    </dgm:pt>
    <dgm:pt modelId="{E42C943B-8F51-4506-AFC2-21D63540DC24}" type="sibTrans" cxnId="{944C512F-DF5D-455F-8DB8-5000C1FB278E}">
      <dgm:prSet/>
      <dgm:spPr/>
      <dgm:t>
        <a:bodyPr/>
        <a:lstStyle/>
        <a:p>
          <a:endParaRPr lang="nl-NL"/>
        </a:p>
      </dgm:t>
    </dgm:pt>
    <dgm:pt modelId="{65772246-6119-4D9C-9BBA-FC4106BAEEFB}">
      <dgm:prSet/>
      <dgm:spPr/>
      <dgm:t>
        <a:bodyPr/>
        <a:lstStyle/>
        <a:p>
          <a:r>
            <a:rPr lang="nl-NL"/>
            <a:t>Close </a:t>
          </a:r>
          <a:r>
            <a:rPr lang="nl-NL" err="1"/>
            <a:t>to</a:t>
          </a:r>
          <a:r>
            <a:rPr lang="nl-NL"/>
            <a:t> </a:t>
          </a:r>
          <a:r>
            <a:rPr lang="nl-NL" err="1"/>
            <a:t>language</a:t>
          </a:r>
          <a:r>
            <a:rPr lang="nl-NL"/>
            <a:t> </a:t>
          </a:r>
          <a:r>
            <a:rPr lang="nl-NL" err="1"/>
            <a:t>models</a:t>
          </a:r>
          <a:r>
            <a:rPr lang="nl-NL"/>
            <a:t>, </a:t>
          </a:r>
          <a:r>
            <a:rPr lang="nl-NL" err="1"/>
            <a:t>artificial</a:t>
          </a:r>
          <a:r>
            <a:rPr lang="nl-NL"/>
            <a:t> </a:t>
          </a:r>
          <a:r>
            <a:rPr lang="nl-NL" err="1"/>
            <a:t>reasoning</a:t>
          </a:r>
          <a:r>
            <a:rPr lang="nl-NL"/>
            <a:t> </a:t>
          </a:r>
          <a:r>
            <a:rPr lang="nl-NL" err="1"/>
            <a:t>and</a:t>
          </a:r>
          <a:r>
            <a:rPr lang="nl-NL"/>
            <a:t> intelligence</a:t>
          </a:r>
        </a:p>
      </dgm:t>
    </dgm:pt>
    <dgm:pt modelId="{563FDE89-2660-4426-B827-033338787D0A}" type="parTrans" cxnId="{797C8D6D-FB00-47AD-8C1B-9A7DD373B3A2}">
      <dgm:prSet/>
      <dgm:spPr/>
      <dgm:t>
        <a:bodyPr/>
        <a:lstStyle/>
        <a:p>
          <a:endParaRPr lang="nl-NL"/>
        </a:p>
      </dgm:t>
    </dgm:pt>
    <dgm:pt modelId="{1445240C-B058-47A0-8EFB-F31A69876EA0}" type="sibTrans" cxnId="{797C8D6D-FB00-47AD-8C1B-9A7DD373B3A2}">
      <dgm:prSet/>
      <dgm:spPr/>
      <dgm:t>
        <a:bodyPr/>
        <a:lstStyle/>
        <a:p>
          <a:endParaRPr lang="nl-NL"/>
        </a:p>
      </dgm:t>
    </dgm:pt>
    <dgm:pt modelId="{555F28B8-B8B4-4E1B-BBA5-D486E3ADB5EB}">
      <dgm:prSet/>
      <dgm:spPr/>
      <dgm:t>
        <a:bodyPr/>
        <a:lstStyle/>
        <a:p>
          <a:r>
            <a:rPr lang="nl-NL" err="1"/>
            <a:t>Similar</a:t>
          </a:r>
          <a:r>
            <a:rPr lang="nl-NL"/>
            <a:t> </a:t>
          </a:r>
          <a:r>
            <a:rPr lang="nl-NL" err="1"/>
            <a:t>to</a:t>
          </a:r>
          <a:r>
            <a:rPr lang="nl-NL"/>
            <a:t> mind </a:t>
          </a:r>
          <a:r>
            <a:rPr lang="nl-NL" err="1"/>
            <a:t>mapping</a:t>
          </a:r>
          <a:endParaRPr lang="nl-NL"/>
        </a:p>
      </dgm:t>
    </dgm:pt>
    <dgm:pt modelId="{4209E1F3-B23A-40DF-A895-CE88B261623A}" type="parTrans" cxnId="{DB09C864-18EF-4EE3-99C8-ABEB12922EEC}">
      <dgm:prSet/>
      <dgm:spPr/>
      <dgm:t>
        <a:bodyPr/>
        <a:lstStyle/>
        <a:p>
          <a:endParaRPr lang="nl-NL"/>
        </a:p>
      </dgm:t>
    </dgm:pt>
    <dgm:pt modelId="{66413EE2-0ADD-476A-ABB1-3294FDCA981C}" type="sibTrans" cxnId="{DB09C864-18EF-4EE3-99C8-ABEB12922EEC}">
      <dgm:prSet/>
      <dgm:spPr/>
      <dgm:t>
        <a:bodyPr/>
        <a:lstStyle/>
        <a:p>
          <a:endParaRPr lang="nl-NL"/>
        </a:p>
      </dgm:t>
    </dgm:pt>
    <dgm:pt modelId="{161A0687-8ADE-4768-876E-44B29E9CAC21}">
      <dgm:prSet/>
      <dgm:spPr/>
      <dgm:t>
        <a:bodyPr/>
        <a:lstStyle/>
        <a:p>
          <a:r>
            <a:rPr lang="nl-NL"/>
            <a:t>Read </a:t>
          </a:r>
          <a:r>
            <a:rPr lang="nl-NL" err="1"/>
            <a:t>along</a:t>
          </a:r>
          <a:r>
            <a:rPr lang="nl-NL"/>
            <a:t> </a:t>
          </a:r>
          <a:r>
            <a:rPr lang="nl-NL" err="1"/>
            <a:t>the</a:t>
          </a:r>
          <a:r>
            <a:rPr lang="nl-NL"/>
            <a:t> </a:t>
          </a:r>
          <a:r>
            <a:rPr lang="nl-NL" err="1"/>
            <a:t>arrows</a:t>
          </a:r>
          <a:endParaRPr lang="nl-NL"/>
        </a:p>
      </dgm:t>
    </dgm:pt>
    <dgm:pt modelId="{47C8A385-F2BD-4355-8FA3-B138D482C176}" type="parTrans" cxnId="{E0519E1F-BF49-4C13-8423-A12BD1F225F3}">
      <dgm:prSet/>
      <dgm:spPr/>
      <dgm:t>
        <a:bodyPr/>
        <a:lstStyle/>
        <a:p>
          <a:endParaRPr lang="nl-NL"/>
        </a:p>
      </dgm:t>
    </dgm:pt>
    <dgm:pt modelId="{1D659848-87F7-41D5-8312-980C31DD1098}" type="sibTrans" cxnId="{E0519E1F-BF49-4C13-8423-A12BD1F225F3}">
      <dgm:prSet/>
      <dgm:spPr/>
      <dgm:t>
        <a:bodyPr/>
        <a:lstStyle/>
        <a:p>
          <a:endParaRPr lang="nl-NL"/>
        </a:p>
      </dgm:t>
    </dgm:pt>
    <dgm:pt modelId="{8BBA7A53-BAB3-4C1E-9DB4-F0CED94FCF67}">
      <dgm:prSet/>
      <dgm:spPr/>
      <dgm:t>
        <a:bodyPr/>
        <a:lstStyle/>
        <a:p>
          <a:r>
            <a:rPr lang="nl-NL"/>
            <a:t>Follow </a:t>
          </a:r>
          <a:r>
            <a:rPr lang="nl-NL" err="1"/>
            <a:t>your</a:t>
          </a:r>
          <a:r>
            <a:rPr lang="nl-NL"/>
            <a:t> </a:t>
          </a:r>
          <a:r>
            <a:rPr lang="nl-NL" err="1"/>
            <a:t>nose</a:t>
          </a:r>
          <a:endParaRPr lang="nl-NL"/>
        </a:p>
      </dgm:t>
    </dgm:pt>
    <dgm:pt modelId="{4E54FE55-ABCC-4564-9613-C247B10D8BEB}" type="parTrans" cxnId="{259E8C13-5FC5-44E6-897A-E93C564956D1}">
      <dgm:prSet/>
      <dgm:spPr/>
      <dgm:t>
        <a:bodyPr/>
        <a:lstStyle/>
        <a:p>
          <a:endParaRPr lang="nl-NL"/>
        </a:p>
      </dgm:t>
    </dgm:pt>
    <dgm:pt modelId="{07C4090C-9BC2-4B17-81E7-5B374FE0ED5A}" type="sibTrans" cxnId="{259E8C13-5FC5-44E6-897A-E93C564956D1}">
      <dgm:prSet/>
      <dgm:spPr/>
      <dgm:t>
        <a:bodyPr/>
        <a:lstStyle/>
        <a:p>
          <a:endParaRPr lang="nl-NL"/>
        </a:p>
      </dgm:t>
    </dgm:pt>
    <dgm:pt modelId="{2276C56F-176E-46A6-B393-F504C37FC491}">
      <dgm:prSet/>
      <dgm:spPr/>
      <dgm:t>
        <a:bodyPr/>
        <a:lstStyle/>
        <a:p>
          <a:r>
            <a:rPr lang="nl-NL"/>
            <a:t>No </a:t>
          </a:r>
          <a:r>
            <a:rPr lang="nl-NL" err="1"/>
            <a:t>application</a:t>
          </a:r>
          <a:r>
            <a:rPr lang="nl-NL"/>
            <a:t> in </a:t>
          </a:r>
          <a:r>
            <a:rPr lang="nl-NL" err="1"/>
            <a:t>sight</a:t>
          </a:r>
          <a:endParaRPr lang="nl-NL"/>
        </a:p>
      </dgm:t>
    </dgm:pt>
    <dgm:pt modelId="{2C194EE9-88FE-46BB-B9E9-E4FAC8D15597}" type="parTrans" cxnId="{2D1CD16D-9A09-4BFA-8B00-ED523EAB4198}">
      <dgm:prSet/>
      <dgm:spPr/>
      <dgm:t>
        <a:bodyPr/>
        <a:lstStyle/>
        <a:p>
          <a:endParaRPr lang="nl-NL"/>
        </a:p>
      </dgm:t>
    </dgm:pt>
    <dgm:pt modelId="{7FF14D35-A001-45AE-A4FB-AFDE30A1A2E4}" type="sibTrans" cxnId="{2D1CD16D-9A09-4BFA-8B00-ED523EAB4198}">
      <dgm:prSet/>
      <dgm:spPr/>
      <dgm:t>
        <a:bodyPr/>
        <a:lstStyle/>
        <a:p>
          <a:endParaRPr lang="nl-NL"/>
        </a:p>
      </dgm:t>
    </dgm:pt>
    <dgm:pt modelId="{074AC764-3DC6-45D1-A06F-3162A05F461B}">
      <dgm:prSet/>
      <dgm:spPr/>
      <dgm:t>
        <a:bodyPr/>
        <a:lstStyle/>
        <a:p>
          <a:r>
            <a:rPr lang="nl-NL"/>
            <a:t>But we begin </a:t>
          </a:r>
          <a:r>
            <a:rPr lang="nl-NL" err="1"/>
            <a:t>to</a:t>
          </a:r>
          <a:r>
            <a:rPr lang="nl-NL"/>
            <a:t> </a:t>
          </a:r>
          <a:r>
            <a:rPr lang="nl-NL" err="1"/>
            <a:t>know</a:t>
          </a:r>
          <a:r>
            <a:rPr lang="nl-NL"/>
            <a:t> </a:t>
          </a:r>
          <a:r>
            <a:rPr lang="nl-NL" err="1"/>
            <a:t>what</a:t>
          </a:r>
          <a:r>
            <a:rPr lang="nl-NL"/>
            <a:t> </a:t>
          </a:r>
          <a:r>
            <a:rPr lang="nl-NL" err="1"/>
            <a:t>we’re</a:t>
          </a:r>
          <a:r>
            <a:rPr lang="nl-NL"/>
            <a:t> </a:t>
          </a:r>
          <a:r>
            <a:rPr lang="nl-NL" err="1"/>
            <a:t>talking</a:t>
          </a:r>
          <a:r>
            <a:rPr lang="nl-NL"/>
            <a:t> </a:t>
          </a:r>
          <a:r>
            <a:rPr lang="nl-NL" err="1"/>
            <a:t>about</a:t>
          </a:r>
          <a:endParaRPr lang="nl-NL"/>
        </a:p>
      </dgm:t>
    </dgm:pt>
    <dgm:pt modelId="{EE35F3BF-ABCA-4AC5-91D1-82462F7EB480}" type="parTrans" cxnId="{B42795B4-6A62-4BC6-9849-A9666A5F4CA0}">
      <dgm:prSet/>
      <dgm:spPr/>
      <dgm:t>
        <a:bodyPr/>
        <a:lstStyle/>
        <a:p>
          <a:endParaRPr lang="nl-NL"/>
        </a:p>
      </dgm:t>
    </dgm:pt>
    <dgm:pt modelId="{D1E9624C-2FD1-4145-B7AE-EBAAAFAA7DB2}" type="sibTrans" cxnId="{B42795B4-6A62-4BC6-9849-A9666A5F4CA0}">
      <dgm:prSet/>
      <dgm:spPr/>
      <dgm:t>
        <a:bodyPr/>
        <a:lstStyle/>
        <a:p>
          <a:endParaRPr lang="nl-NL"/>
        </a:p>
      </dgm:t>
    </dgm:pt>
    <dgm:pt modelId="{764FB4F2-D33E-42C3-AB92-A2D665B6132C}">
      <dgm:prSet/>
      <dgm:spPr/>
      <dgm:t>
        <a:bodyPr/>
        <a:lstStyle/>
        <a:p>
          <a:r>
            <a:rPr lang="nl-NL"/>
            <a:t>Gentle learning curve</a:t>
          </a:r>
        </a:p>
      </dgm:t>
    </dgm:pt>
    <dgm:pt modelId="{DB1341E6-FF1C-47F5-8935-7E16F2337489}" type="parTrans" cxnId="{A08C4E03-01DA-42FB-BAAA-2896A8D80526}">
      <dgm:prSet/>
      <dgm:spPr/>
      <dgm:t>
        <a:bodyPr/>
        <a:lstStyle/>
        <a:p>
          <a:endParaRPr lang="nl-NL"/>
        </a:p>
      </dgm:t>
    </dgm:pt>
    <dgm:pt modelId="{74342574-0E99-4F73-85AA-47E6D05AECB3}" type="sibTrans" cxnId="{A08C4E03-01DA-42FB-BAAA-2896A8D80526}">
      <dgm:prSet/>
      <dgm:spPr/>
      <dgm:t>
        <a:bodyPr/>
        <a:lstStyle/>
        <a:p>
          <a:endParaRPr lang="nl-NL"/>
        </a:p>
      </dgm:t>
    </dgm:pt>
    <dgm:pt modelId="{BF267252-79AB-4C58-BF5A-379711BC22BC}" type="pres">
      <dgm:prSet presAssocID="{D308B2B3-A047-464C-9910-355E305B91E0}" presName="linear" presStyleCnt="0">
        <dgm:presLayoutVars>
          <dgm:animLvl val="lvl"/>
          <dgm:resizeHandles val="exact"/>
        </dgm:presLayoutVars>
      </dgm:prSet>
      <dgm:spPr/>
    </dgm:pt>
    <dgm:pt modelId="{6E314D82-141A-4329-B47D-B9E10BE012E9}" type="pres">
      <dgm:prSet presAssocID="{07C851A5-C4D4-4FD0-945C-FA457045CA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BAF861-E0B8-45A3-B775-CC943D1CBE99}" type="pres">
      <dgm:prSet presAssocID="{07C851A5-C4D4-4FD0-945C-FA457045CAB5}" presName="childText" presStyleLbl="revTx" presStyleIdx="0" presStyleCnt="3">
        <dgm:presLayoutVars>
          <dgm:bulletEnabled val="1"/>
        </dgm:presLayoutVars>
      </dgm:prSet>
      <dgm:spPr/>
    </dgm:pt>
    <dgm:pt modelId="{7AE64539-4590-423A-A66F-82A6181A176E}" type="pres">
      <dgm:prSet presAssocID="{8BBA7A53-BAB3-4C1E-9DB4-F0CED94FCF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B51647-740B-496D-A01E-DBD0927D7972}" type="pres">
      <dgm:prSet presAssocID="{8BBA7A53-BAB3-4C1E-9DB4-F0CED94FCF67}" presName="childText" presStyleLbl="revTx" presStyleIdx="1" presStyleCnt="3">
        <dgm:presLayoutVars>
          <dgm:bulletEnabled val="1"/>
        </dgm:presLayoutVars>
      </dgm:prSet>
      <dgm:spPr/>
    </dgm:pt>
    <dgm:pt modelId="{5B285166-7F0E-40C4-A5AD-3027B78E692D}" type="pres">
      <dgm:prSet presAssocID="{2276C56F-176E-46A6-B393-F504C37FC4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D98B2DB-F073-46B0-89F4-78A19E44FD57}" type="pres">
      <dgm:prSet presAssocID="{2276C56F-176E-46A6-B393-F504C37FC49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08C4E03-01DA-42FB-BAAA-2896A8D80526}" srcId="{8BBA7A53-BAB3-4C1E-9DB4-F0CED94FCF67}" destId="{764FB4F2-D33E-42C3-AB92-A2D665B6132C}" srcOrd="2" destOrd="0" parTransId="{DB1341E6-FF1C-47F5-8935-7E16F2337489}" sibTransId="{74342574-0E99-4F73-85AA-47E6D05AECB3}"/>
    <dgm:cxn modelId="{2E28AB12-A068-43F2-A1E1-361F657B5EBA}" type="presOf" srcId="{764FB4F2-D33E-42C3-AB92-A2D665B6132C}" destId="{06B51647-740B-496D-A01E-DBD0927D7972}" srcOrd="0" destOrd="2" presId="urn:microsoft.com/office/officeart/2005/8/layout/vList2"/>
    <dgm:cxn modelId="{259E8C13-5FC5-44E6-897A-E93C564956D1}" srcId="{D308B2B3-A047-464C-9910-355E305B91E0}" destId="{8BBA7A53-BAB3-4C1E-9DB4-F0CED94FCF67}" srcOrd="1" destOrd="0" parTransId="{4E54FE55-ABCC-4564-9613-C247B10D8BEB}" sibTransId="{07C4090C-9BC2-4B17-81E7-5B374FE0ED5A}"/>
    <dgm:cxn modelId="{B50C6519-F578-45FF-B566-7BD518F8F581}" type="presOf" srcId="{65772246-6119-4D9C-9BBA-FC4106BAEEFB}" destId="{14BAF861-E0B8-45A3-B775-CC943D1CBE99}" srcOrd="0" destOrd="1" presId="urn:microsoft.com/office/officeart/2005/8/layout/vList2"/>
    <dgm:cxn modelId="{E0519E1F-BF49-4C13-8423-A12BD1F225F3}" srcId="{8BBA7A53-BAB3-4C1E-9DB4-F0CED94FCF67}" destId="{161A0687-8ADE-4768-876E-44B29E9CAC21}" srcOrd="0" destOrd="0" parTransId="{47C8A385-F2BD-4355-8FA3-B138D482C176}" sibTransId="{1D659848-87F7-41D5-8312-980C31DD1098}"/>
    <dgm:cxn modelId="{944C512F-DF5D-455F-8DB8-5000C1FB278E}" srcId="{D308B2B3-A047-464C-9910-355E305B91E0}" destId="{07C851A5-C4D4-4FD0-945C-FA457045CAB5}" srcOrd="0" destOrd="0" parTransId="{3434DD62-7B7B-4D55-8D22-294A02BB2244}" sibTransId="{E42C943B-8F51-4506-AFC2-21D63540DC24}"/>
    <dgm:cxn modelId="{85916153-4CB3-485B-856D-2A00F52E85BF}" type="presOf" srcId="{8BBA7A53-BAB3-4C1E-9DB4-F0CED94FCF67}" destId="{7AE64539-4590-423A-A66F-82A6181A176E}" srcOrd="0" destOrd="0" presId="urn:microsoft.com/office/officeart/2005/8/layout/vList2"/>
    <dgm:cxn modelId="{DB09C864-18EF-4EE3-99C8-ABEB12922EEC}" srcId="{8BBA7A53-BAB3-4C1E-9DB4-F0CED94FCF67}" destId="{555F28B8-B8B4-4E1B-BBA5-D486E3ADB5EB}" srcOrd="1" destOrd="0" parTransId="{4209E1F3-B23A-40DF-A895-CE88B261623A}" sibTransId="{66413EE2-0ADD-476A-ABB1-3294FDCA981C}"/>
    <dgm:cxn modelId="{2A1AD266-897B-4C81-848E-16AC7280167B}" type="presOf" srcId="{2276C56F-176E-46A6-B393-F504C37FC491}" destId="{5B285166-7F0E-40C4-A5AD-3027B78E692D}" srcOrd="0" destOrd="0" presId="urn:microsoft.com/office/officeart/2005/8/layout/vList2"/>
    <dgm:cxn modelId="{797C8D6D-FB00-47AD-8C1B-9A7DD373B3A2}" srcId="{07C851A5-C4D4-4FD0-945C-FA457045CAB5}" destId="{65772246-6119-4D9C-9BBA-FC4106BAEEFB}" srcOrd="1" destOrd="0" parTransId="{563FDE89-2660-4426-B827-033338787D0A}" sibTransId="{1445240C-B058-47A0-8EFB-F31A69876EA0}"/>
    <dgm:cxn modelId="{2D1CD16D-9A09-4BFA-8B00-ED523EAB4198}" srcId="{D308B2B3-A047-464C-9910-355E305B91E0}" destId="{2276C56F-176E-46A6-B393-F504C37FC491}" srcOrd="2" destOrd="0" parTransId="{2C194EE9-88FE-46BB-B9E9-E4FAC8D15597}" sibTransId="{7FF14D35-A001-45AE-A4FB-AFDE30A1A2E4}"/>
    <dgm:cxn modelId="{FED24A7F-2C30-4B43-9F11-133EF68C951A}" type="presOf" srcId="{161A0687-8ADE-4768-876E-44B29E9CAC21}" destId="{06B51647-740B-496D-A01E-DBD0927D7972}" srcOrd="0" destOrd="0" presId="urn:microsoft.com/office/officeart/2005/8/layout/vList2"/>
    <dgm:cxn modelId="{177E038F-272D-4F29-87AE-9301193ACCDD}" type="presOf" srcId="{074AC764-3DC6-45D1-A06F-3162A05F461B}" destId="{0D98B2DB-F073-46B0-89F4-78A19E44FD57}" srcOrd="0" destOrd="0" presId="urn:microsoft.com/office/officeart/2005/8/layout/vList2"/>
    <dgm:cxn modelId="{7D7F9BA3-82F7-460B-B99C-518001671E1A}" type="presOf" srcId="{07C851A5-C4D4-4FD0-945C-FA457045CAB5}" destId="{6E314D82-141A-4329-B47D-B9E10BE012E9}" srcOrd="0" destOrd="0" presId="urn:microsoft.com/office/officeart/2005/8/layout/vList2"/>
    <dgm:cxn modelId="{B42795B4-6A62-4BC6-9849-A9666A5F4CA0}" srcId="{2276C56F-176E-46A6-B393-F504C37FC491}" destId="{074AC764-3DC6-45D1-A06F-3162A05F461B}" srcOrd="0" destOrd="0" parTransId="{EE35F3BF-ABCA-4AC5-91D1-82462F7EB480}" sibTransId="{D1E9624C-2FD1-4145-B7AE-EBAAAFAA7DB2}"/>
    <dgm:cxn modelId="{711DBEBF-78B4-4A5A-A635-48E6908A3069}" type="presOf" srcId="{555F28B8-B8B4-4E1B-BBA5-D486E3ADB5EB}" destId="{06B51647-740B-496D-A01E-DBD0927D7972}" srcOrd="0" destOrd="1" presId="urn:microsoft.com/office/officeart/2005/8/layout/vList2"/>
    <dgm:cxn modelId="{B1539FCB-C325-4C7B-8D97-79B9E8EE968B}" type="presOf" srcId="{FE59FE09-F918-455B-85D6-627B49B327EA}" destId="{14BAF861-E0B8-45A3-B775-CC943D1CBE99}" srcOrd="0" destOrd="0" presId="urn:microsoft.com/office/officeart/2005/8/layout/vList2"/>
    <dgm:cxn modelId="{C447A9E0-7571-45E2-8CAF-3C4851F86DA9}" srcId="{07C851A5-C4D4-4FD0-945C-FA457045CAB5}" destId="{FE59FE09-F918-455B-85D6-627B49B327EA}" srcOrd="0" destOrd="0" parTransId="{BE109F66-4CF5-4CE1-93CF-B0ACFDF76BCC}" sibTransId="{64AED90C-FAD7-4E54-A80F-DF8E897FAE6A}"/>
    <dgm:cxn modelId="{82A3A6E9-1EBD-4BFB-A586-04D150EF65F3}" type="presOf" srcId="{D308B2B3-A047-464C-9910-355E305B91E0}" destId="{BF267252-79AB-4C58-BF5A-379711BC22BC}" srcOrd="0" destOrd="0" presId="urn:microsoft.com/office/officeart/2005/8/layout/vList2"/>
    <dgm:cxn modelId="{0DBC753E-4974-456E-AC84-72F62ED5F4B2}" type="presParOf" srcId="{BF267252-79AB-4C58-BF5A-379711BC22BC}" destId="{6E314D82-141A-4329-B47D-B9E10BE012E9}" srcOrd="0" destOrd="0" presId="urn:microsoft.com/office/officeart/2005/8/layout/vList2"/>
    <dgm:cxn modelId="{193411DD-480F-46A4-91E4-3F1A5F83161E}" type="presParOf" srcId="{BF267252-79AB-4C58-BF5A-379711BC22BC}" destId="{14BAF861-E0B8-45A3-B775-CC943D1CBE99}" srcOrd="1" destOrd="0" presId="urn:microsoft.com/office/officeart/2005/8/layout/vList2"/>
    <dgm:cxn modelId="{F5EB460B-3876-4795-9DC6-D3D37D98B51F}" type="presParOf" srcId="{BF267252-79AB-4C58-BF5A-379711BC22BC}" destId="{7AE64539-4590-423A-A66F-82A6181A176E}" srcOrd="2" destOrd="0" presId="urn:microsoft.com/office/officeart/2005/8/layout/vList2"/>
    <dgm:cxn modelId="{3AC75B68-98C9-4DCD-BFE3-6241D3B58FC3}" type="presParOf" srcId="{BF267252-79AB-4C58-BF5A-379711BC22BC}" destId="{06B51647-740B-496D-A01E-DBD0927D7972}" srcOrd="3" destOrd="0" presId="urn:microsoft.com/office/officeart/2005/8/layout/vList2"/>
    <dgm:cxn modelId="{F65ABA3D-C15D-4185-8CFF-1A9C8774EE29}" type="presParOf" srcId="{BF267252-79AB-4C58-BF5A-379711BC22BC}" destId="{5B285166-7F0E-40C4-A5AD-3027B78E692D}" srcOrd="4" destOrd="0" presId="urn:microsoft.com/office/officeart/2005/8/layout/vList2"/>
    <dgm:cxn modelId="{F79479C7-E05F-4859-B6A3-61FF421B1CE9}" type="presParOf" srcId="{BF267252-79AB-4C58-BF5A-379711BC22BC}" destId="{0D98B2DB-F073-46B0-89F4-78A19E44FD5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951D82-4F4A-41A2-A304-E09472CD3F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8CEE904-486A-4345-8A45-0107EB680FF5}">
      <dgm:prSet/>
      <dgm:spPr/>
      <dgm:t>
        <a:bodyPr/>
        <a:lstStyle/>
        <a:p>
          <a:r>
            <a:rPr lang="nl-NL" err="1"/>
            <a:t>What</a:t>
          </a:r>
          <a:r>
            <a:rPr lang="nl-NL"/>
            <a:t> </a:t>
          </a:r>
          <a:r>
            <a:rPr lang="nl-NL" err="1"/>
            <a:t>about</a:t>
          </a:r>
          <a:r>
            <a:rPr lang="nl-NL"/>
            <a:t> real kit</a:t>
          </a:r>
        </a:p>
      </dgm:t>
    </dgm:pt>
    <dgm:pt modelId="{7CAF85EC-925D-4588-AB6E-832E5C1D4026}" type="parTrans" cxnId="{51910A0B-062E-4E64-8136-3BEB0291E622}">
      <dgm:prSet/>
      <dgm:spPr/>
      <dgm:t>
        <a:bodyPr/>
        <a:lstStyle/>
        <a:p>
          <a:endParaRPr lang="nl-NL"/>
        </a:p>
      </dgm:t>
    </dgm:pt>
    <dgm:pt modelId="{CA1F44A2-984D-4EF0-9F7B-4CFA9ABD2D4F}" type="sibTrans" cxnId="{51910A0B-062E-4E64-8136-3BEB0291E622}">
      <dgm:prSet/>
      <dgm:spPr/>
      <dgm:t>
        <a:bodyPr/>
        <a:lstStyle/>
        <a:p>
          <a:endParaRPr lang="nl-NL"/>
        </a:p>
      </dgm:t>
    </dgm:pt>
    <dgm:pt modelId="{494F5465-35D8-4A1C-B055-5382F3C54B96}">
      <dgm:prSet/>
      <dgm:spPr/>
      <dgm:t>
        <a:bodyPr/>
        <a:lstStyle/>
        <a:p>
          <a:r>
            <a:rPr lang="nl-NL" u="sng"/>
            <a:t>Sncf:c.81 </a:t>
          </a:r>
          <a:r>
            <a:rPr lang="nl-NL"/>
            <a:t>is a </a:t>
          </a:r>
          <a:r>
            <a:rPr lang="nl-NL" err="1"/>
            <a:t>french</a:t>
          </a:r>
          <a:r>
            <a:rPr lang="nl-NL"/>
            <a:t> </a:t>
          </a:r>
          <a:r>
            <a:rPr lang="nl-NL" err="1"/>
            <a:t>signal</a:t>
          </a:r>
          <a:r>
            <a:rPr lang="nl-NL"/>
            <a:t> </a:t>
          </a:r>
          <a:r>
            <a:rPr lang="nl-NL" err="1"/>
            <a:t>lumineux</a:t>
          </a:r>
          <a:endParaRPr lang="nl-NL"/>
        </a:p>
      </dgm:t>
    </dgm:pt>
    <dgm:pt modelId="{CB4E27D9-9E79-4EC6-ABC8-72D1C60FE50F}" type="parTrans" cxnId="{5BD862D9-57D2-4EC3-806F-12EE342D0856}">
      <dgm:prSet/>
      <dgm:spPr/>
      <dgm:t>
        <a:bodyPr/>
        <a:lstStyle/>
        <a:p>
          <a:endParaRPr lang="nl-NL"/>
        </a:p>
      </dgm:t>
    </dgm:pt>
    <dgm:pt modelId="{76C80B77-0113-4F58-8AA8-6D8793F4BA7A}" type="sibTrans" cxnId="{5BD862D9-57D2-4EC3-806F-12EE342D0856}">
      <dgm:prSet/>
      <dgm:spPr/>
      <dgm:t>
        <a:bodyPr/>
        <a:lstStyle/>
        <a:p>
          <a:endParaRPr lang="nl-NL"/>
        </a:p>
      </dgm:t>
    </dgm:pt>
    <dgm:pt modelId="{8B1D9DF7-77D0-46FE-90CE-5CF5475818CD}">
      <dgm:prSet/>
      <dgm:spPr/>
      <dgm:t>
        <a:bodyPr/>
        <a:lstStyle/>
        <a:p>
          <a:r>
            <a:rPr lang="nl-NL" err="1"/>
            <a:t>Still</a:t>
          </a:r>
          <a:r>
            <a:rPr lang="nl-NL"/>
            <a:t> no </a:t>
          </a:r>
          <a:r>
            <a:rPr lang="nl-NL" err="1"/>
            <a:t>application</a:t>
          </a:r>
          <a:r>
            <a:rPr lang="nl-NL"/>
            <a:t> in </a:t>
          </a:r>
          <a:r>
            <a:rPr lang="nl-NL" err="1"/>
            <a:t>sight</a:t>
          </a:r>
          <a:endParaRPr lang="nl-NL"/>
        </a:p>
      </dgm:t>
    </dgm:pt>
    <dgm:pt modelId="{C99774A9-F3C5-48B6-806E-58432657DDBB}" type="parTrans" cxnId="{0A27D354-B9CA-4E3B-9848-DEBD9808ED28}">
      <dgm:prSet/>
      <dgm:spPr/>
      <dgm:t>
        <a:bodyPr/>
        <a:lstStyle/>
        <a:p>
          <a:endParaRPr lang="nl-NL"/>
        </a:p>
      </dgm:t>
    </dgm:pt>
    <dgm:pt modelId="{593335D6-3C07-44A7-A5A6-AAFC9528D420}" type="sibTrans" cxnId="{0A27D354-B9CA-4E3B-9848-DEBD9808ED28}">
      <dgm:prSet/>
      <dgm:spPr/>
      <dgm:t>
        <a:bodyPr/>
        <a:lstStyle/>
        <a:p>
          <a:endParaRPr lang="nl-NL"/>
        </a:p>
      </dgm:t>
    </dgm:pt>
    <dgm:pt modelId="{DC6EC3B9-F95D-492B-A2D7-8D7F258EF4C8}">
      <dgm:prSet/>
      <dgm:spPr/>
      <dgm:t>
        <a:bodyPr/>
        <a:lstStyle/>
        <a:p>
          <a:r>
            <a:rPr lang="nl-NL"/>
            <a:t> is </a:t>
          </a:r>
          <a:r>
            <a:rPr lang="nl-NL" err="1"/>
            <a:t>an</a:t>
          </a:r>
          <a:r>
            <a:rPr lang="nl-NL"/>
            <a:t> </a:t>
          </a:r>
          <a:r>
            <a:rPr lang="nl-NL" i="1" err="1"/>
            <a:t>instance</a:t>
          </a:r>
          <a:r>
            <a:rPr lang="nl-NL" i="1"/>
            <a:t> of </a:t>
          </a:r>
          <a:r>
            <a:rPr lang="nl-NL" err="1"/>
            <a:t>the</a:t>
          </a:r>
          <a:r>
            <a:rPr lang="nl-NL"/>
            <a:t> class</a:t>
          </a:r>
        </a:p>
      </dgm:t>
    </dgm:pt>
    <dgm:pt modelId="{BC19CD6A-E4C8-471C-9813-2B5DA7E04C73}" type="parTrans" cxnId="{BFE51F8E-248E-4D53-8579-6D8F032E982E}">
      <dgm:prSet/>
      <dgm:spPr/>
      <dgm:t>
        <a:bodyPr/>
        <a:lstStyle/>
        <a:p>
          <a:endParaRPr lang="nl-NL"/>
        </a:p>
      </dgm:t>
    </dgm:pt>
    <dgm:pt modelId="{6985773E-67BF-4BA4-BF96-90555500FFD0}" type="sibTrans" cxnId="{BFE51F8E-248E-4D53-8579-6D8F032E982E}">
      <dgm:prSet/>
      <dgm:spPr/>
      <dgm:t>
        <a:bodyPr/>
        <a:lstStyle/>
        <a:p>
          <a:endParaRPr lang="nl-NL"/>
        </a:p>
      </dgm:t>
    </dgm:pt>
    <dgm:pt modelId="{6A2222EA-F8B0-402C-B842-C84313D3BF9A}">
      <dgm:prSet/>
      <dgm:spPr/>
      <dgm:t>
        <a:bodyPr/>
        <a:lstStyle/>
        <a:p>
          <a:r>
            <a:rPr lang="nl-NL"/>
            <a:t>Home is </a:t>
          </a:r>
          <a:r>
            <a:rPr lang="nl-NL" err="1"/>
            <a:t>where</a:t>
          </a:r>
          <a:r>
            <a:rPr lang="nl-NL"/>
            <a:t> ..</a:t>
          </a:r>
        </a:p>
      </dgm:t>
    </dgm:pt>
    <dgm:pt modelId="{85F582E0-8104-4E5C-BE53-EB1FC1868F56}" type="parTrans" cxnId="{17980E52-5EF7-4FCE-8E6C-CC41E2919811}">
      <dgm:prSet/>
      <dgm:spPr/>
      <dgm:t>
        <a:bodyPr/>
        <a:lstStyle/>
        <a:p>
          <a:endParaRPr lang="nl-NL"/>
        </a:p>
      </dgm:t>
    </dgm:pt>
    <dgm:pt modelId="{9C182A2A-028C-41BF-A753-9DA432F15C73}" type="sibTrans" cxnId="{17980E52-5EF7-4FCE-8E6C-CC41E2919811}">
      <dgm:prSet/>
      <dgm:spPr/>
      <dgm:t>
        <a:bodyPr/>
        <a:lstStyle/>
        <a:p>
          <a:endParaRPr lang="nl-NL"/>
        </a:p>
      </dgm:t>
    </dgm:pt>
    <dgm:pt modelId="{DABDB40C-EDBB-466D-A3D2-71160D956781}">
      <dgm:prSet/>
      <dgm:spPr/>
      <dgm:t>
        <a:bodyPr/>
        <a:lstStyle/>
        <a:p>
          <a:r>
            <a:rPr lang="nl-NL"/>
            <a:t>The URI takes </a:t>
          </a:r>
          <a:r>
            <a:rPr lang="nl-NL" err="1"/>
            <a:t>you</a:t>
          </a:r>
          <a:endParaRPr lang="nl-NL"/>
        </a:p>
      </dgm:t>
    </dgm:pt>
    <dgm:pt modelId="{F8A290F8-DF45-4DDA-AB0C-B54109904FA9}" type="parTrans" cxnId="{2455FF69-9727-4639-86D9-E7135B3733A0}">
      <dgm:prSet/>
      <dgm:spPr/>
      <dgm:t>
        <a:bodyPr/>
        <a:lstStyle/>
        <a:p>
          <a:endParaRPr lang="nl-NL"/>
        </a:p>
      </dgm:t>
    </dgm:pt>
    <dgm:pt modelId="{01952E97-917A-44DB-8101-4DA5CA9AC47D}" type="sibTrans" cxnId="{2455FF69-9727-4639-86D9-E7135B3733A0}">
      <dgm:prSet/>
      <dgm:spPr/>
      <dgm:t>
        <a:bodyPr/>
        <a:lstStyle/>
        <a:p>
          <a:endParaRPr lang="nl-NL"/>
        </a:p>
      </dgm:t>
    </dgm:pt>
    <dgm:pt modelId="{21DCE2F8-31C7-409A-8AFA-8D2FC633F7BC}">
      <dgm:prSet/>
      <dgm:spPr/>
      <dgm:t>
        <a:bodyPr/>
        <a:lstStyle/>
        <a:p>
          <a:r>
            <a:rPr lang="nl-NL" err="1"/>
            <a:t>Nearly</a:t>
          </a:r>
          <a:r>
            <a:rPr lang="nl-NL"/>
            <a:t> </a:t>
          </a:r>
          <a:r>
            <a:rPr lang="nl-NL" err="1"/>
            <a:t>there</a:t>
          </a:r>
          <a:r>
            <a:rPr lang="nl-NL"/>
            <a:t> !</a:t>
          </a:r>
        </a:p>
      </dgm:t>
    </dgm:pt>
    <dgm:pt modelId="{68D08CB3-D5F8-4A60-BFA4-373F5511AB48}" type="parTrans" cxnId="{32BB385A-5412-496A-B411-572133A1A22D}">
      <dgm:prSet/>
      <dgm:spPr/>
      <dgm:t>
        <a:bodyPr/>
        <a:lstStyle/>
        <a:p>
          <a:endParaRPr lang="nl-NL"/>
        </a:p>
      </dgm:t>
    </dgm:pt>
    <dgm:pt modelId="{139B15DB-6E41-478F-AD7B-6DBCC1BE7FF4}" type="sibTrans" cxnId="{32BB385A-5412-496A-B411-572133A1A22D}">
      <dgm:prSet/>
      <dgm:spPr/>
      <dgm:t>
        <a:bodyPr/>
        <a:lstStyle/>
        <a:p>
          <a:endParaRPr lang="nl-NL"/>
        </a:p>
      </dgm:t>
    </dgm:pt>
    <dgm:pt modelId="{621AA471-7687-43F9-9E73-7EDE8B14374B}" type="pres">
      <dgm:prSet presAssocID="{11951D82-4F4A-41A2-A304-E09472CD3F74}" presName="linear" presStyleCnt="0">
        <dgm:presLayoutVars>
          <dgm:animLvl val="lvl"/>
          <dgm:resizeHandles val="exact"/>
        </dgm:presLayoutVars>
      </dgm:prSet>
      <dgm:spPr/>
    </dgm:pt>
    <dgm:pt modelId="{B3F0C1A8-935F-47E0-9456-53EA14DE39EF}" type="pres">
      <dgm:prSet presAssocID="{6A2222EA-F8B0-402C-B842-C84313D3BF9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B0E8CD-5D19-44D6-AC4F-18079309CAA4}" type="pres">
      <dgm:prSet presAssocID="{6A2222EA-F8B0-402C-B842-C84313D3BF9A}" presName="childText" presStyleLbl="revTx" presStyleIdx="0" presStyleCnt="3">
        <dgm:presLayoutVars>
          <dgm:bulletEnabled val="1"/>
        </dgm:presLayoutVars>
      </dgm:prSet>
      <dgm:spPr/>
    </dgm:pt>
    <dgm:pt modelId="{683ACA80-96B4-4D7A-AE53-D3459C5742A5}" type="pres">
      <dgm:prSet presAssocID="{A8CEE904-486A-4345-8A45-0107EB680F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724DE9-88A5-4DDF-98D9-A1DC242F9DBB}" type="pres">
      <dgm:prSet presAssocID="{A8CEE904-486A-4345-8A45-0107EB680FF5}" presName="childText" presStyleLbl="revTx" presStyleIdx="1" presStyleCnt="3">
        <dgm:presLayoutVars>
          <dgm:bulletEnabled val="1"/>
        </dgm:presLayoutVars>
      </dgm:prSet>
      <dgm:spPr/>
    </dgm:pt>
    <dgm:pt modelId="{0A8B732C-60FE-42AC-85C4-420A7A6CF732}" type="pres">
      <dgm:prSet presAssocID="{8B1D9DF7-77D0-46FE-90CE-5CF5475818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BE43604-BDF5-4C11-A7FA-85C21BFE0535}" type="pres">
      <dgm:prSet presAssocID="{8B1D9DF7-77D0-46FE-90CE-5CF5475818C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1910A0B-062E-4E64-8136-3BEB0291E622}" srcId="{11951D82-4F4A-41A2-A304-E09472CD3F74}" destId="{A8CEE904-486A-4345-8A45-0107EB680FF5}" srcOrd="1" destOrd="0" parTransId="{7CAF85EC-925D-4588-AB6E-832E5C1D4026}" sibTransId="{CA1F44A2-984D-4EF0-9F7B-4CFA9ABD2D4F}"/>
    <dgm:cxn modelId="{752E723D-E0F4-4BEC-96AC-8E120E8978FE}" type="presOf" srcId="{8B1D9DF7-77D0-46FE-90CE-5CF5475818CD}" destId="{0A8B732C-60FE-42AC-85C4-420A7A6CF732}" srcOrd="0" destOrd="0" presId="urn:microsoft.com/office/officeart/2005/8/layout/vList2"/>
    <dgm:cxn modelId="{56582941-8BBF-4D52-A06F-0B1DED37EA01}" type="presOf" srcId="{494F5465-35D8-4A1C-B055-5382F3C54B96}" destId="{CD724DE9-88A5-4DDF-98D9-A1DC242F9DBB}" srcOrd="0" destOrd="1" presId="urn:microsoft.com/office/officeart/2005/8/layout/vList2"/>
    <dgm:cxn modelId="{17980E52-5EF7-4FCE-8E6C-CC41E2919811}" srcId="{11951D82-4F4A-41A2-A304-E09472CD3F74}" destId="{6A2222EA-F8B0-402C-B842-C84313D3BF9A}" srcOrd="0" destOrd="0" parTransId="{85F582E0-8104-4E5C-BE53-EB1FC1868F56}" sibTransId="{9C182A2A-028C-41BF-A753-9DA432F15C73}"/>
    <dgm:cxn modelId="{0A27D354-B9CA-4E3B-9848-DEBD9808ED28}" srcId="{11951D82-4F4A-41A2-A304-E09472CD3F74}" destId="{8B1D9DF7-77D0-46FE-90CE-5CF5475818CD}" srcOrd="2" destOrd="0" parTransId="{C99774A9-F3C5-48B6-806E-58432657DDBB}" sibTransId="{593335D6-3C07-44A7-A5A6-AAFC9528D420}"/>
    <dgm:cxn modelId="{32BB385A-5412-496A-B411-572133A1A22D}" srcId="{8B1D9DF7-77D0-46FE-90CE-5CF5475818CD}" destId="{21DCE2F8-31C7-409A-8AFA-8D2FC633F7BC}" srcOrd="0" destOrd="0" parTransId="{68D08CB3-D5F8-4A60-BFA4-373F5511AB48}" sibTransId="{139B15DB-6E41-478F-AD7B-6DBCC1BE7FF4}"/>
    <dgm:cxn modelId="{2455FF69-9727-4639-86D9-E7135B3733A0}" srcId="{6A2222EA-F8B0-402C-B842-C84313D3BF9A}" destId="{DABDB40C-EDBB-466D-A3D2-71160D956781}" srcOrd="0" destOrd="0" parTransId="{F8A290F8-DF45-4DDA-AB0C-B54109904FA9}" sibTransId="{01952E97-917A-44DB-8101-4DA5CA9AC47D}"/>
    <dgm:cxn modelId="{F5C2B26A-1879-49B2-924F-809AD7DE76EE}" type="presOf" srcId="{DC6EC3B9-F95D-492B-A2D7-8D7F258EF4C8}" destId="{CD724DE9-88A5-4DDF-98D9-A1DC242F9DBB}" srcOrd="0" destOrd="0" presId="urn:microsoft.com/office/officeart/2005/8/layout/vList2"/>
    <dgm:cxn modelId="{FA312184-5F48-4455-8B75-66CF78DC101E}" type="presOf" srcId="{11951D82-4F4A-41A2-A304-E09472CD3F74}" destId="{621AA471-7687-43F9-9E73-7EDE8B14374B}" srcOrd="0" destOrd="0" presId="urn:microsoft.com/office/officeart/2005/8/layout/vList2"/>
    <dgm:cxn modelId="{BFE51F8E-248E-4D53-8579-6D8F032E982E}" srcId="{A8CEE904-486A-4345-8A45-0107EB680FF5}" destId="{DC6EC3B9-F95D-492B-A2D7-8D7F258EF4C8}" srcOrd="0" destOrd="0" parTransId="{BC19CD6A-E4C8-471C-9813-2B5DA7E04C73}" sibTransId="{6985773E-67BF-4BA4-BF96-90555500FFD0}"/>
    <dgm:cxn modelId="{78EFB0A2-893F-4466-A825-187541F90D12}" type="presOf" srcId="{A8CEE904-486A-4345-8A45-0107EB680FF5}" destId="{683ACA80-96B4-4D7A-AE53-D3459C5742A5}" srcOrd="0" destOrd="0" presId="urn:microsoft.com/office/officeart/2005/8/layout/vList2"/>
    <dgm:cxn modelId="{656060CD-5175-4D9D-81DC-282746DD35FC}" type="presOf" srcId="{21DCE2F8-31C7-409A-8AFA-8D2FC633F7BC}" destId="{6BE43604-BDF5-4C11-A7FA-85C21BFE0535}" srcOrd="0" destOrd="0" presId="urn:microsoft.com/office/officeart/2005/8/layout/vList2"/>
    <dgm:cxn modelId="{E22CAED0-162B-44E8-AE2F-0FCC47654DD9}" type="presOf" srcId="{6A2222EA-F8B0-402C-B842-C84313D3BF9A}" destId="{B3F0C1A8-935F-47E0-9456-53EA14DE39EF}" srcOrd="0" destOrd="0" presId="urn:microsoft.com/office/officeart/2005/8/layout/vList2"/>
    <dgm:cxn modelId="{5BD862D9-57D2-4EC3-806F-12EE342D0856}" srcId="{A8CEE904-486A-4345-8A45-0107EB680FF5}" destId="{494F5465-35D8-4A1C-B055-5382F3C54B96}" srcOrd="1" destOrd="0" parTransId="{CB4E27D9-9E79-4EC6-ABC8-72D1C60FE50F}" sibTransId="{76C80B77-0113-4F58-8AA8-6D8793F4BA7A}"/>
    <dgm:cxn modelId="{E40D93F0-EFFA-4126-A7D3-AB83C8A1F887}" type="presOf" srcId="{DABDB40C-EDBB-466D-A3D2-71160D956781}" destId="{61B0E8CD-5D19-44D6-AC4F-18079309CAA4}" srcOrd="0" destOrd="0" presId="urn:microsoft.com/office/officeart/2005/8/layout/vList2"/>
    <dgm:cxn modelId="{ACA781B8-7194-496C-9581-0008452843C1}" type="presParOf" srcId="{621AA471-7687-43F9-9E73-7EDE8B14374B}" destId="{B3F0C1A8-935F-47E0-9456-53EA14DE39EF}" srcOrd="0" destOrd="0" presId="urn:microsoft.com/office/officeart/2005/8/layout/vList2"/>
    <dgm:cxn modelId="{05D14DED-6D6D-409F-A2AA-0B05203C4CF2}" type="presParOf" srcId="{621AA471-7687-43F9-9E73-7EDE8B14374B}" destId="{61B0E8CD-5D19-44D6-AC4F-18079309CAA4}" srcOrd="1" destOrd="0" presId="urn:microsoft.com/office/officeart/2005/8/layout/vList2"/>
    <dgm:cxn modelId="{04A5B63A-B2B6-4B7E-A9A5-8251914AA1F2}" type="presParOf" srcId="{621AA471-7687-43F9-9E73-7EDE8B14374B}" destId="{683ACA80-96B4-4D7A-AE53-D3459C5742A5}" srcOrd="2" destOrd="0" presId="urn:microsoft.com/office/officeart/2005/8/layout/vList2"/>
    <dgm:cxn modelId="{A76D4723-7950-423D-88D5-5F187947D67A}" type="presParOf" srcId="{621AA471-7687-43F9-9E73-7EDE8B14374B}" destId="{CD724DE9-88A5-4DDF-98D9-A1DC242F9DBB}" srcOrd="3" destOrd="0" presId="urn:microsoft.com/office/officeart/2005/8/layout/vList2"/>
    <dgm:cxn modelId="{F925B520-B5B0-42C5-8A1E-57C97863C255}" type="presParOf" srcId="{621AA471-7687-43F9-9E73-7EDE8B14374B}" destId="{0A8B732C-60FE-42AC-85C4-420A7A6CF732}" srcOrd="4" destOrd="0" presId="urn:microsoft.com/office/officeart/2005/8/layout/vList2"/>
    <dgm:cxn modelId="{C5C2DABF-A8A8-43BC-BB4D-602AA3CE08CC}" type="presParOf" srcId="{621AA471-7687-43F9-9E73-7EDE8B14374B}" destId="{6BE43604-BDF5-4C11-A7FA-85C21BFE053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D7F309-6955-455B-B314-FDC02DE3C1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F1FE37A-B622-4D6F-8D0E-DF4D74872DB5}">
      <dgm:prSet/>
      <dgm:spPr/>
      <dgm:t>
        <a:bodyPr/>
        <a:lstStyle/>
        <a:p>
          <a:r>
            <a:rPr lang="nl-NL" err="1"/>
            <a:t>Grab</a:t>
          </a:r>
          <a:endParaRPr lang="nl-NL"/>
        </a:p>
      </dgm:t>
    </dgm:pt>
    <dgm:pt modelId="{CCD098F4-4728-4AF6-85BA-410D81F5B48F}" type="parTrans" cxnId="{A5515C74-F39C-4884-A428-3593A8E6A0C4}">
      <dgm:prSet/>
      <dgm:spPr/>
      <dgm:t>
        <a:bodyPr/>
        <a:lstStyle/>
        <a:p>
          <a:endParaRPr lang="nl-NL"/>
        </a:p>
      </dgm:t>
    </dgm:pt>
    <dgm:pt modelId="{D790E6BB-6803-406B-B190-068D6D489197}" type="sibTrans" cxnId="{A5515C74-F39C-4884-A428-3593A8E6A0C4}">
      <dgm:prSet/>
      <dgm:spPr/>
      <dgm:t>
        <a:bodyPr/>
        <a:lstStyle/>
        <a:p>
          <a:endParaRPr lang="nl-NL"/>
        </a:p>
      </dgm:t>
    </dgm:pt>
    <dgm:pt modelId="{5B4ED49D-171D-49BB-83D9-B17AA5E2B8B6}">
      <dgm:prSet/>
      <dgm:spPr/>
      <dgm:t>
        <a:bodyPr/>
        <a:lstStyle/>
        <a:p>
          <a:r>
            <a:rPr lang="nl-NL"/>
            <a:t>Understand</a:t>
          </a:r>
        </a:p>
      </dgm:t>
    </dgm:pt>
    <dgm:pt modelId="{040BA050-0286-4AA6-8A1C-3CB4A54AD573}" type="parTrans" cxnId="{28C65483-0D05-4E88-BADD-31B0D8506F80}">
      <dgm:prSet/>
      <dgm:spPr/>
      <dgm:t>
        <a:bodyPr/>
        <a:lstStyle/>
        <a:p>
          <a:endParaRPr lang="nl-NL"/>
        </a:p>
      </dgm:t>
    </dgm:pt>
    <dgm:pt modelId="{8F0E2FE9-B860-4B2D-B53E-8AA833DFA112}" type="sibTrans" cxnId="{28C65483-0D05-4E88-BADD-31B0D8506F80}">
      <dgm:prSet/>
      <dgm:spPr/>
      <dgm:t>
        <a:bodyPr/>
        <a:lstStyle/>
        <a:p>
          <a:endParaRPr lang="nl-NL"/>
        </a:p>
      </dgm:t>
    </dgm:pt>
    <dgm:pt modelId="{57157D5B-2D61-47D6-81A9-0453FE6E5639}">
      <dgm:prSet/>
      <dgm:spPr/>
      <dgm:t>
        <a:bodyPr/>
        <a:lstStyle/>
        <a:p>
          <a:r>
            <a:rPr lang="nl-NL"/>
            <a:t>Expand</a:t>
          </a:r>
        </a:p>
      </dgm:t>
    </dgm:pt>
    <dgm:pt modelId="{C5894018-76E5-4E07-8115-488DC67FDCEA}" type="parTrans" cxnId="{47AD8310-9EE3-4235-AB40-9A695A8C4D3B}">
      <dgm:prSet/>
      <dgm:spPr/>
      <dgm:t>
        <a:bodyPr/>
        <a:lstStyle/>
        <a:p>
          <a:endParaRPr lang="nl-NL"/>
        </a:p>
      </dgm:t>
    </dgm:pt>
    <dgm:pt modelId="{041D3FF5-800E-4136-B7D2-BDE37540C0AD}" type="sibTrans" cxnId="{47AD8310-9EE3-4235-AB40-9A695A8C4D3B}">
      <dgm:prSet/>
      <dgm:spPr/>
      <dgm:t>
        <a:bodyPr/>
        <a:lstStyle/>
        <a:p>
          <a:endParaRPr lang="nl-NL"/>
        </a:p>
      </dgm:t>
    </dgm:pt>
    <dgm:pt modelId="{CD089565-F8E6-4A8E-B95F-2D1E7FEE358A}">
      <dgm:prSet/>
      <dgm:spPr/>
      <dgm:t>
        <a:bodyPr/>
        <a:lstStyle/>
        <a:p>
          <a:r>
            <a:rPr lang="nl-NL" u="none"/>
            <a:t>Develop</a:t>
          </a:r>
        </a:p>
      </dgm:t>
    </dgm:pt>
    <dgm:pt modelId="{BED78137-0707-4461-B6D5-D387E475BA11}" type="parTrans" cxnId="{1F38F8EC-9C79-4AB9-9DD0-87DF99EDE397}">
      <dgm:prSet/>
      <dgm:spPr/>
      <dgm:t>
        <a:bodyPr/>
        <a:lstStyle/>
        <a:p>
          <a:endParaRPr lang="nl-NL"/>
        </a:p>
      </dgm:t>
    </dgm:pt>
    <dgm:pt modelId="{66127B12-03F6-43AB-BEA9-48A659263E6E}" type="sibTrans" cxnId="{1F38F8EC-9C79-4AB9-9DD0-87DF99EDE397}">
      <dgm:prSet/>
      <dgm:spPr/>
      <dgm:t>
        <a:bodyPr/>
        <a:lstStyle/>
        <a:p>
          <a:endParaRPr lang="nl-NL"/>
        </a:p>
      </dgm:t>
    </dgm:pt>
    <dgm:pt modelId="{A5E9F4A4-7505-42A0-AD48-D46243C61B7B}">
      <dgm:prSet/>
      <dgm:spPr/>
      <dgm:t>
        <a:bodyPr/>
        <a:lstStyle/>
        <a:p>
          <a:r>
            <a:rPr lang="nl-NL" u="sng">
              <a:hlinkClick xmlns:r="http://schemas.openxmlformats.org/officeDocument/2006/relationships" r:id="rId1"/>
            </a:rPr>
            <a:t>http://data.europa.eu/949</a:t>
          </a:r>
          <a:endParaRPr lang="nl-NL"/>
        </a:p>
      </dgm:t>
    </dgm:pt>
    <dgm:pt modelId="{3B08EEF7-65E5-4DFE-B3D7-E345EF1ECD08}" type="parTrans" cxnId="{81F64631-5173-48F0-83FF-E391173C1058}">
      <dgm:prSet/>
      <dgm:spPr/>
      <dgm:t>
        <a:bodyPr/>
        <a:lstStyle/>
        <a:p>
          <a:endParaRPr lang="nl-NL"/>
        </a:p>
      </dgm:t>
    </dgm:pt>
    <dgm:pt modelId="{2D8C345B-A1C9-43F9-8533-EA528644202D}" type="sibTrans" cxnId="{81F64631-5173-48F0-83FF-E391173C1058}">
      <dgm:prSet/>
      <dgm:spPr/>
      <dgm:t>
        <a:bodyPr/>
        <a:lstStyle/>
        <a:p>
          <a:endParaRPr lang="nl-NL"/>
        </a:p>
      </dgm:t>
    </dgm:pt>
    <dgm:pt modelId="{A16B475E-83C5-409D-AFB1-143A2A30174B}">
      <dgm:prSet/>
      <dgm:spPr/>
      <dgm:t>
        <a:bodyPr/>
        <a:lstStyle/>
        <a:p>
          <a:r>
            <a:rPr lang="nl-NL" err="1"/>
            <a:t>Create</a:t>
          </a:r>
          <a:r>
            <a:rPr lang="nl-NL"/>
            <a:t> class </a:t>
          </a:r>
          <a:r>
            <a:rPr lang="nl-NL" err="1"/>
            <a:t>diagrams</a:t>
          </a:r>
          <a:r>
            <a:rPr lang="nl-NL"/>
            <a:t> </a:t>
          </a:r>
          <a:r>
            <a:rPr lang="nl-NL" err="1"/>
            <a:t>for</a:t>
          </a:r>
          <a:r>
            <a:rPr lang="nl-NL"/>
            <a:t> a view</a:t>
          </a:r>
        </a:p>
      </dgm:t>
    </dgm:pt>
    <dgm:pt modelId="{2A979EB7-9731-4CCD-BC64-D6550EEDDFA3}" type="parTrans" cxnId="{7CABF12D-FC86-4782-9E2E-EA1B4D206BF7}">
      <dgm:prSet/>
      <dgm:spPr/>
      <dgm:t>
        <a:bodyPr/>
        <a:lstStyle/>
        <a:p>
          <a:endParaRPr lang="nl-NL"/>
        </a:p>
      </dgm:t>
    </dgm:pt>
    <dgm:pt modelId="{592F9048-2008-40F2-9145-F9E8E5E34303}" type="sibTrans" cxnId="{7CABF12D-FC86-4782-9E2E-EA1B4D206BF7}">
      <dgm:prSet/>
      <dgm:spPr/>
      <dgm:t>
        <a:bodyPr/>
        <a:lstStyle/>
        <a:p>
          <a:endParaRPr lang="nl-NL"/>
        </a:p>
      </dgm:t>
    </dgm:pt>
    <dgm:pt modelId="{CE7E9854-EE4C-453F-9F5A-3FF86B2E520A}">
      <dgm:prSet/>
      <dgm:spPr/>
      <dgm:t>
        <a:bodyPr/>
        <a:lstStyle/>
        <a:p>
          <a:r>
            <a:rPr lang="nl-NL" err="1"/>
            <a:t>Specialise</a:t>
          </a:r>
          <a:r>
            <a:rPr lang="nl-NL"/>
            <a:t> </a:t>
          </a:r>
          <a:r>
            <a:rPr lang="nl-NL" err="1"/>
            <a:t>and</a:t>
          </a:r>
          <a:r>
            <a:rPr lang="nl-NL"/>
            <a:t> </a:t>
          </a:r>
          <a:r>
            <a:rPr lang="nl-NL" i="1" err="1"/>
            <a:t>retain</a:t>
          </a:r>
          <a:r>
            <a:rPr lang="nl-NL" i="1"/>
            <a:t> </a:t>
          </a:r>
          <a:r>
            <a:rPr lang="nl-NL" i="1" err="1"/>
            <a:t>conformity</a:t>
          </a:r>
          <a:endParaRPr lang="nl-NL" i="1"/>
        </a:p>
      </dgm:t>
    </dgm:pt>
    <dgm:pt modelId="{F329171B-D712-43D8-8804-81FB01A73250}" type="parTrans" cxnId="{7F573F84-A01B-4479-BD44-D110B11B7701}">
      <dgm:prSet/>
      <dgm:spPr/>
      <dgm:t>
        <a:bodyPr/>
        <a:lstStyle/>
        <a:p>
          <a:endParaRPr lang="nl-NL"/>
        </a:p>
      </dgm:t>
    </dgm:pt>
    <dgm:pt modelId="{CD33523E-ABED-4ED8-BACA-48B51D028DDC}" type="sibTrans" cxnId="{7F573F84-A01B-4479-BD44-D110B11B7701}">
      <dgm:prSet/>
      <dgm:spPr/>
      <dgm:t>
        <a:bodyPr/>
        <a:lstStyle/>
        <a:p>
          <a:endParaRPr lang="nl-NL"/>
        </a:p>
      </dgm:t>
    </dgm:pt>
    <dgm:pt modelId="{24FCB0EE-22FB-4195-8DD8-EDFCD4351ACE}">
      <dgm:prSet/>
      <dgm:spPr/>
      <dgm:t>
        <a:bodyPr/>
        <a:lstStyle/>
        <a:p>
          <a:r>
            <a:rPr lang="nl-NL" err="1"/>
            <a:t>Add</a:t>
          </a:r>
          <a:r>
            <a:rPr lang="nl-NL"/>
            <a:t> </a:t>
          </a:r>
          <a:r>
            <a:rPr lang="nl-NL" err="1"/>
            <a:t>methods</a:t>
          </a:r>
          <a:r>
            <a:rPr lang="nl-NL"/>
            <a:t> </a:t>
          </a:r>
          <a:r>
            <a:rPr lang="nl-NL" err="1"/>
            <a:t>to</a:t>
          </a:r>
          <a:r>
            <a:rPr lang="nl-NL"/>
            <a:t> make </a:t>
          </a:r>
          <a:r>
            <a:rPr lang="nl-NL" err="1"/>
            <a:t>the</a:t>
          </a:r>
          <a:r>
            <a:rPr lang="nl-NL"/>
            <a:t> model live</a:t>
          </a:r>
        </a:p>
      </dgm:t>
    </dgm:pt>
    <dgm:pt modelId="{65420F37-7803-43C7-99F1-EFB61638734F}" type="parTrans" cxnId="{30842FE4-D719-44AF-A1A9-632137507E14}">
      <dgm:prSet/>
      <dgm:spPr/>
      <dgm:t>
        <a:bodyPr/>
        <a:lstStyle/>
        <a:p>
          <a:endParaRPr lang="nl-NL"/>
        </a:p>
      </dgm:t>
    </dgm:pt>
    <dgm:pt modelId="{7E4EF427-1BBD-4A2B-88B3-ABA9868F0C52}" type="sibTrans" cxnId="{30842FE4-D719-44AF-A1A9-632137507E14}">
      <dgm:prSet/>
      <dgm:spPr/>
      <dgm:t>
        <a:bodyPr/>
        <a:lstStyle/>
        <a:p>
          <a:endParaRPr lang="nl-NL"/>
        </a:p>
      </dgm:t>
    </dgm:pt>
    <dgm:pt modelId="{F59BC9B1-095C-47BD-A93A-1B46C27D0686}">
      <dgm:prSet/>
      <dgm:spPr/>
      <dgm:t>
        <a:bodyPr/>
        <a:lstStyle/>
        <a:p>
          <a:r>
            <a:rPr lang="en-GB" noProof="0"/>
            <a:t>Create</a:t>
          </a:r>
          <a:r>
            <a:rPr lang="nl-NL"/>
            <a:t> apps </a:t>
          </a:r>
          <a:r>
            <a:rPr lang="nl-NL" i="1" err="1"/>
            <a:t>around</a:t>
          </a:r>
          <a:r>
            <a:rPr lang="nl-NL" i="1"/>
            <a:t> </a:t>
          </a:r>
          <a:r>
            <a:rPr lang="nl-NL" i="1" err="1"/>
            <a:t>the</a:t>
          </a:r>
          <a:r>
            <a:rPr lang="nl-NL" i="1"/>
            <a:t> data</a:t>
          </a:r>
        </a:p>
      </dgm:t>
    </dgm:pt>
    <dgm:pt modelId="{7CF90B30-D043-4F98-9F57-3F1E86B8AA40}" type="parTrans" cxnId="{AC176E78-17BA-4BF2-87CB-C8EA1DEF19BF}">
      <dgm:prSet/>
      <dgm:spPr/>
      <dgm:t>
        <a:bodyPr/>
        <a:lstStyle/>
        <a:p>
          <a:endParaRPr lang="nl-NL"/>
        </a:p>
      </dgm:t>
    </dgm:pt>
    <dgm:pt modelId="{C34F4F15-9E87-45B6-88AE-19309790F08D}" type="sibTrans" cxnId="{AC176E78-17BA-4BF2-87CB-C8EA1DEF19BF}">
      <dgm:prSet/>
      <dgm:spPr/>
      <dgm:t>
        <a:bodyPr/>
        <a:lstStyle/>
        <a:p>
          <a:endParaRPr lang="nl-NL"/>
        </a:p>
      </dgm:t>
    </dgm:pt>
    <dgm:pt modelId="{464E8814-AD41-4A31-A430-92ED31385F9A}">
      <dgm:prSet/>
      <dgm:spPr/>
      <dgm:t>
        <a:bodyPr/>
        <a:lstStyle/>
        <a:p>
          <a:r>
            <a:rPr lang="nl-NL"/>
            <a:t>Read </a:t>
          </a:r>
          <a:r>
            <a:rPr lang="nl-NL" err="1"/>
            <a:t>the</a:t>
          </a:r>
          <a:r>
            <a:rPr lang="nl-NL"/>
            <a:t> </a:t>
          </a:r>
          <a:r>
            <a:rPr lang="nl-NL" err="1"/>
            <a:t>notes</a:t>
          </a:r>
          <a:r>
            <a:rPr lang="nl-NL"/>
            <a:t> </a:t>
          </a:r>
          <a:r>
            <a:rPr lang="nl-NL" i="1"/>
            <a:t>in context</a:t>
          </a:r>
        </a:p>
      </dgm:t>
    </dgm:pt>
    <dgm:pt modelId="{8E5227C3-FA41-43BE-A9F7-EAFBDF9ED357}" type="parTrans" cxnId="{5C249200-452F-47F6-9FF0-92BA07C9BD61}">
      <dgm:prSet/>
      <dgm:spPr/>
      <dgm:t>
        <a:bodyPr/>
        <a:lstStyle/>
        <a:p>
          <a:endParaRPr lang="nl-NL"/>
        </a:p>
      </dgm:t>
    </dgm:pt>
    <dgm:pt modelId="{86435531-7074-4364-90AE-701470925114}" type="sibTrans" cxnId="{5C249200-452F-47F6-9FF0-92BA07C9BD61}">
      <dgm:prSet/>
      <dgm:spPr/>
      <dgm:t>
        <a:bodyPr/>
        <a:lstStyle/>
        <a:p>
          <a:endParaRPr lang="nl-NL"/>
        </a:p>
      </dgm:t>
    </dgm:pt>
    <dgm:pt modelId="{8336005E-6A3A-42B0-B2AE-B7B41364C9EF}">
      <dgm:prSet/>
      <dgm:spPr/>
      <dgm:t>
        <a:bodyPr/>
        <a:lstStyle/>
        <a:p>
          <a:r>
            <a:rPr lang="nl-NL"/>
            <a:t>EA </a:t>
          </a:r>
          <a:r>
            <a:rPr lang="nl-NL" err="1"/>
            <a:t>AddOn</a:t>
          </a:r>
          <a:r>
            <a:rPr lang="nl-NL"/>
            <a:t> </a:t>
          </a:r>
          <a:r>
            <a:rPr lang="nl-NL" err="1"/>
            <a:t>reads</a:t>
          </a:r>
          <a:r>
            <a:rPr lang="nl-NL"/>
            <a:t> RDF </a:t>
          </a:r>
          <a:r>
            <a:rPr lang="nl-NL" err="1"/>
            <a:t>triples</a:t>
          </a:r>
          <a:endParaRPr lang="nl-NL"/>
        </a:p>
      </dgm:t>
    </dgm:pt>
    <dgm:pt modelId="{41D40F95-8CEF-4632-8452-73D522838F6C}" type="parTrans" cxnId="{D5637814-4A7B-4FE3-8BF6-A74C741590AC}">
      <dgm:prSet/>
      <dgm:spPr/>
      <dgm:t>
        <a:bodyPr/>
        <a:lstStyle/>
        <a:p>
          <a:endParaRPr lang="nl-NL"/>
        </a:p>
      </dgm:t>
    </dgm:pt>
    <dgm:pt modelId="{3F169CB2-D354-4EC7-9850-3DBBA3798D77}" type="sibTrans" cxnId="{D5637814-4A7B-4FE3-8BF6-A74C741590AC}">
      <dgm:prSet/>
      <dgm:spPr/>
      <dgm:t>
        <a:bodyPr/>
        <a:lstStyle/>
        <a:p>
          <a:endParaRPr lang="nl-NL"/>
        </a:p>
      </dgm:t>
    </dgm:pt>
    <dgm:pt modelId="{93E1178D-A691-448B-8361-E54DBF542BBF}" type="pres">
      <dgm:prSet presAssocID="{DDD7F309-6955-455B-B314-FDC02DE3C1E5}" presName="linear" presStyleCnt="0">
        <dgm:presLayoutVars>
          <dgm:animLvl val="lvl"/>
          <dgm:resizeHandles val="exact"/>
        </dgm:presLayoutVars>
      </dgm:prSet>
      <dgm:spPr/>
    </dgm:pt>
    <dgm:pt modelId="{930C22A8-ABBD-47F3-BB3C-842B49FBF222}" type="pres">
      <dgm:prSet presAssocID="{7F1FE37A-B622-4D6F-8D0E-DF4D74872D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E284C0-3C4A-406B-84C2-EEFF2640BFB3}" type="pres">
      <dgm:prSet presAssocID="{7F1FE37A-B622-4D6F-8D0E-DF4D74872DB5}" presName="childText" presStyleLbl="revTx" presStyleIdx="0" presStyleCnt="4">
        <dgm:presLayoutVars>
          <dgm:bulletEnabled val="1"/>
        </dgm:presLayoutVars>
      </dgm:prSet>
      <dgm:spPr/>
    </dgm:pt>
    <dgm:pt modelId="{2DE64414-E942-42F7-8556-E5C317133F24}" type="pres">
      <dgm:prSet presAssocID="{5B4ED49D-171D-49BB-83D9-B17AA5E2B8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034F691-A7E1-4A3C-B197-74464C5DA02C}" type="pres">
      <dgm:prSet presAssocID="{5B4ED49D-171D-49BB-83D9-B17AA5E2B8B6}" presName="childText" presStyleLbl="revTx" presStyleIdx="1" presStyleCnt="4">
        <dgm:presLayoutVars>
          <dgm:bulletEnabled val="1"/>
        </dgm:presLayoutVars>
      </dgm:prSet>
      <dgm:spPr/>
    </dgm:pt>
    <dgm:pt modelId="{8BB8836B-1417-469F-9386-DE4601A3858D}" type="pres">
      <dgm:prSet presAssocID="{57157D5B-2D61-47D6-81A9-0453FE6E563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69A225-C66E-4700-BBAD-989A9C036C99}" type="pres">
      <dgm:prSet presAssocID="{57157D5B-2D61-47D6-81A9-0453FE6E5639}" presName="childText" presStyleLbl="revTx" presStyleIdx="2" presStyleCnt="4">
        <dgm:presLayoutVars>
          <dgm:bulletEnabled val="1"/>
        </dgm:presLayoutVars>
      </dgm:prSet>
      <dgm:spPr/>
    </dgm:pt>
    <dgm:pt modelId="{E97CA556-06BB-4EC2-90C9-94C3061EA2D9}" type="pres">
      <dgm:prSet presAssocID="{CD089565-F8E6-4A8E-B95F-2D1E7FEE358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B4AC7B5-E0CB-4C0D-BDAE-BA4B60FD1D67}" type="pres">
      <dgm:prSet presAssocID="{CD089565-F8E6-4A8E-B95F-2D1E7FEE358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C249200-452F-47F6-9FF0-92BA07C9BD61}" srcId="{5B4ED49D-171D-49BB-83D9-B17AA5E2B8B6}" destId="{464E8814-AD41-4A31-A430-92ED31385F9A}" srcOrd="1" destOrd="0" parTransId="{8E5227C3-FA41-43BE-A9F7-EAFBDF9ED357}" sibTransId="{86435531-7074-4364-90AE-701470925114}"/>
    <dgm:cxn modelId="{47AD8310-9EE3-4235-AB40-9A695A8C4D3B}" srcId="{DDD7F309-6955-455B-B314-FDC02DE3C1E5}" destId="{57157D5B-2D61-47D6-81A9-0453FE6E5639}" srcOrd="2" destOrd="0" parTransId="{C5894018-76E5-4E07-8115-488DC67FDCEA}" sibTransId="{041D3FF5-800E-4136-B7D2-BDE37540C0AD}"/>
    <dgm:cxn modelId="{D5637814-4A7B-4FE3-8BF6-A74C741590AC}" srcId="{7F1FE37A-B622-4D6F-8D0E-DF4D74872DB5}" destId="{8336005E-6A3A-42B0-B2AE-B7B41364C9EF}" srcOrd="1" destOrd="0" parTransId="{41D40F95-8CEF-4632-8452-73D522838F6C}" sibTransId="{3F169CB2-D354-4EC7-9850-3DBBA3798D77}"/>
    <dgm:cxn modelId="{0CEA581A-0962-4C02-8ED5-7E2FA229F0B0}" type="presOf" srcId="{57157D5B-2D61-47D6-81A9-0453FE6E5639}" destId="{8BB8836B-1417-469F-9386-DE4601A3858D}" srcOrd="0" destOrd="0" presId="urn:microsoft.com/office/officeart/2005/8/layout/vList2"/>
    <dgm:cxn modelId="{C7D5601C-D969-4B51-87EB-155B6B922D96}" type="presOf" srcId="{F59BC9B1-095C-47BD-A93A-1B46C27D0686}" destId="{2B4AC7B5-E0CB-4C0D-BDAE-BA4B60FD1D67}" srcOrd="0" destOrd="0" presId="urn:microsoft.com/office/officeart/2005/8/layout/vList2"/>
    <dgm:cxn modelId="{4CA85325-04FA-4608-909D-37EFB06920E5}" type="presOf" srcId="{24FCB0EE-22FB-4195-8DD8-EDFCD4351ACE}" destId="{9069A225-C66E-4700-BBAD-989A9C036C99}" srcOrd="0" destOrd="1" presId="urn:microsoft.com/office/officeart/2005/8/layout/vList2"/>
    <dgm:cxn modelId="{7CABF12D-FC86-4782-9E2E-EA1B4D206BF7}" srcId="{5B4ED49D-171D-49BB-83D9-B17AA5E2B8B6}" destId="{A16B475E-83C5-409D-AFB1-143A2A30174B}" srcOrd="0" destOrd="0" parTransId="{2A979EB7-9731-4CCD-BC64-D6550EEDDFA3}" sibTransId="{592F9048-2008-40F2-9145-F9E8E5E34303}"/>
    <dgm:cxn modelId="{81F64631-5173-48F0-83FF-E391173C1058}" srcId="{7F1FE37A-B622-4D6F-8D0E-DF4D74872DB5}" destId="{A5E9F4A4-7505-42A0-AD48-D46243C61B7B}" srcOrd="0" destOrd="0" parTransId="{3B08EEF7-65E5-4DFE-B3D7-E345EF1ECD08}" sibTransId="{2D8C345B-A1C9-43F9-8533-EA528644202D}"/>
    <dgm:cxn modelId="{6693D64D-3134-43E1-B5F1-E117F28A0B35}" type="presOf" srcId="{CE7E9854-EE4C-453F-9F5A-3FF86B2E520A}" destId="{9069A225-C66E-4700-BBAD-989A9C036C99}" srcOrd="0" destOrd="0" presId="urn:microsoft.com/office/officeart/2005/8/layout/vList2"/>
    <dgm:cxn modelId="{182B4953-02E1-407C-AD99-78ABD11354DC}" type="presOf" srcId="{464E8814-AD41-4A31-A430-92ED31385F9A}" destId="{9034F691-A7E1-4A3C-B197-74464C5DA02C}" srcOrd="0" destOrd="1" presId="urn:microsoft.com/office/officeart/2005/8/layout/vList2"/>
    <dgm:cxn modelId="{177A4258-E878-4D80-812B-83F41844A80B}" type="presOf" srcId="{8336005E-6A3A-42B0-B2AE-B7B41364C9EF}" destId="{4DE284C0-3C4A-406B-84C2-EEFF2640BFB3}" srcOrd="0" destOrd="1" presId="urn:microsoft.com/office/officeart/2005/8/layout/vList2"/>
    <dgm:cxn modelId="{3795EC5E-0596-498C-9ABB-AEDF6CC88D10}" type="presOf" srcId="{DDD7F309-6955-455B-B314-FDC02DE3C1E5}" destId="{93E1178D-A691-448B-8361-E54DBF542BBF}" srcOrd="0" destOrd="0" presId="urn:microsoft.com/office/officeart/2005/8/layout/vList2"/>
    <dgm:cxn modelId="{30B1BA64-3894-4F2F-8E16-99D6A2F09D05}" type="presOf" srcId="{7F1FE37A-B622-4D6F-8D0E-DF4D74872DB5}" destId="{930C22A8-ABBD-47F3-BB3C-842B49FBF222}" srcOrd="0" destOrd="0" presId="urn:microsoft.com/office/officeart/2005/8/layout/vList2"/>
    <dgm:cxn modelId="{A5515C74-F39C-4884-A428-3593A8E6A0C4}" srcId="{DDD7F309-6955-455B-B314-FDC02DE3C1E5}" destId="{7F1FE37A-B622-4D6F-8D0E-DF4D74872DB5}" srcOrd="0" destOrd="0" parTransId="{CCD098F4-4728-4AF6-85BA-410D81F5B48F}" sibTransId="{D790E6BB-6803-406B-B190-068D6D489197}"/>
    <dgm:cxn modelId="{AC176E78-17BA-4BF2-87CB-C8EA1DEF19BF}" srcId="{CD089565-F8E6-4A8E-B95F-2D1E7FEE358A}" destId="{F59BC9B1-095C-47BD-A93A-1B46C27D0686}" srcOrd="0" destOrd="0" parTransId="{7CF90B30-D043-4F98-9F57-3F1E86B8AA40}" sibTransId="{C34F4F15-9E87-45B6-88AE-19309790F08D}"/>
    <dgm:cxn modelId="{28C65483-0D05-4E88-BADD-31B0D8506F80}" srcId="{DDD7F309-6955-455B-B314-FDC02DE3C1E5}" destId="{5B4ED49D-171D-49BB-83D9-B17AA5E2B8B6}" srcOrd="1" destOrd="0" parTransId="{040BA050-0286-4AA6-8A1C-3CB4A54AD573}" sibTransId="{8F0E2FE9-B860-4B2D-B53E-8AA833DFA112}"/>
    <dgm:cxn modelId="{7F573F84-A01B-4479-BD44-D110B11B7701}" srcId="{57157D5B-2D61-47D6-81A9-0453FE6E5639}" destId="{CE7E9854-EE4C-453F-9F5A-3FF86B2E520A}" srcOrd="0" destOrd="0" parTransId="{F329171B-D712-43D8-8804-81FB01A73250}" sibTransId="{CD33523E-ABED-4ED8-BACA-48B51D028DDC}"/>
    <dgm:cxn modelId="{6CD564AE-3C97-4970-8B6F-9798F0C2BD94}" type="presOf" srcId="{A16B475E-83C5-409D-AFB1-143A2A30174B}" destId="{9034F691-A7E1-4A3C-B197-74464C5DA02C}" srcOrd="0" destOrd="0" presId="urn:microsoft.com/office/officeart/2005/8/layout/vList2"/>
    <dgm:cxn modelId="{103FD7CB-4BCC-4F6D-8159-FA87D42DA7BD}" type="presOf" srcId="{5B4ED49D-171D-49BB-83D9-B17AA5E2B8B6}" destId="{2DE64414-E942-42F7-8556-E5C317133F24}" srcOrd="0" destOrd="0" presId="urn:microsoft.com/office/officeart/2005/8/layout/vList2"/>
    <dgm:cxn modelId="{164934DF-18C0-47A9-9054-02853AF61AEF}" type="presOf" srcId="{CD089565-F8E6-4A8E-B95F-2D1E7FEE358A}" destId="{E97CA556-06BB-4EC2-90C9-94C3061EA2D9}" srcOrd="0" destOrd="0" presId="urn:microsoft.com/office/officeart/2005/8/layout/vList2"/>
    <dgm:cxn modelId="{30842FE4-D719-44AF-A1A9-632137507E14}" srcId="{57157D5B-2D61-47D6-81A9-0453FE6E5639}" destId="{24FCB0EE-22FB-4195-8DD8-EDFCD4351ACE}" srcOrd="1" destOrd="0" parTransId="{65420F37-7803-43C7-99F1-EFB61638734F}" sibTransId="{7E4EF427-1BBD-4A2B-88B3-ABA9868F0C52}"/>
    <dgm:cxn modelId="{1F38F8EC-9C79-4AB9-9DD0-87DF99EDE397}" srcId="{DDD7F309-6955-455B-B314-FDC02DE3C1E5}" destId="{CD089565-F8E6-4A8E-B95F-2D1E7FEE358A}" srcOrd="3" destOrd="0" parTransId="{BED78137-0707-4461-B6D5-D387E475BA11}" sibTransId="{66127B12-03F6-43AB-BEA9-48A659263E6E}"/>
    <dgm:cxn modelId="{D6F463F2-596E-4EFB-A0FA-10E07E6D552B}" type="presOf" srcId="{A5E9F4A4-7505-42A0-AD48-D46243C61B7B}" destId="{4DE284C0-3C4A-406B-84C2-EEFF2640BFB3}" srcOrd="0" destOrd="0" presId="urn:microsoft.com/office/officeart/2005/8/layout/vList2"/>
    <dgm:cxn modelId="{AA2B8163-4775-472C-BEFC-B133C288CCF6}" type="presParOf" srcId="{93E1178D-A691-448B-8361-E54DBF542BBF}" destId="{930C22A8-ABBD-47F3-BB3C-842B49FBF222}" srcOrd="0" destOrd="0" presId="urn:microsoft.com/office/officeart/2005/8/layout/vList2"/>
    <dgm:cxn modelId="{5D57C814-A557-4163-8F58-0B057C9C21F1}" type="presParOf" srcId="{93E1178D-A691-448B-8361-E54DBF542BBF}" destId="{4DE284C0-3C4A-406B-84C2-EEFF2640BFB3}" srcOrd="1" destOrd="0" presId="urn:microsoft.com/office/officeart/2005/8/layout/vList2"/>
    <dgm:cxn modelId="{E33B43A9-CB66-4774-8552-48340237B5B5}" type="presParOf" srcId="{93E1178D-A691-448B-8361-E54DBF542BBF}" destId="{2DE64414-E942-42F7-8556-E5C317133F24}" srcOrd="2" destOrd="0" presId="urn:microsoft.com/office/officeart/2005/8/layout/vList2"/>
    <dgm:cxn modelId="{CCF04C97-6206-4AB8-86C0-00CE63F381AE}" type="presParOf" srcId="{93E1178D-A691-448B-8361-E54DBF542BBF}" destId="{9034F691-A7E1-4A3C-B197-74464C5DA02C}" srcOrd="3" destOrd="0" presId="urn:microsoft.com/office/officeart/2005/8/layout/vList2"/>
    <dgm:cxn modelId="{D2F39E4F-93E2-4F37-9E16-AEAF007AA286}" type="presParOf" srcId="{93E1178D-A691-448B-8361-E54DBF542BBF}" destId="{8BB8836B-1417-469F-9386-DE4601A3858D}" srcOrd="4" destOrd="0" presId="urn:microsoft.com/office/officeart/2005/8/layout/vList2"/>
    <dgm:cxn modelId="{0FE47D5A-9FD9-4DDC-A610-F13D038B78B0}" type="presParOf" srcId="{93E1178D-A691-448B-8361-E54DBF542BBF}" destId="{9069A225-C66E-4700-BBAD-989A9C036C99}" srcOrd="5" destOrd="0" presId="urn:microsoft.com/office/officeart/2005/8/layout/vList2"/>
    <dgm:cxn modelId="{C0C9AFF5-5E98-4789-9FAF-DA9930F75906}" type="presParOf" srcId="{93E1178D-A691-448B-8361-E54DBF542BBF}" destId="{E97CA556-06BB-4EC2-90C9-94C3061EA2D9}" srcOrd="6" destOrd="0" presId="urn:microsoft.com/office/officeart/2005/8/layout/vList2"/>
    <dgm:cxn modelId="{D3E3036E-B277-4C6F-ACAE-E1CDE64D5E0C}" type="presParOf" srcId="{93E1178D-A691-448B-8361-E54DBF542BBF}" destId="{2B4AC7B5-E0CB-4C0D-BDAE-BA4B60FD1D6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D1D8E7-5914-4F05-9AB7-E2FE64FDDE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3C91B68-585F-4922-8AA1-CD4A81800189}">
      <dgm:prSet/>
      <dgm:spPr/>
      <dgm:t>
        <a:bodyPr/>
        <a:lstStyle/>
        <a:p>
          <a:r>
            <a:rPr lang="nl-NL" err="1"/>
            <a:t>Use</a:t>
          </a:r>
          <a:r>
            <a:rPr lang="nl-NL"/>
            <a:t> case</a:t>
          </a:r>
        </a:p>
      </dgm:t>
    </dgm:pt>
    <dgm:pt modelId="{EB744068-7900-4E65-ADB4-00C92C0409E8}" type="parTrans" cxnId="{293DA10D-8FF2-4037-B705-92DA6021D661}">
      <dgm:prSet/>
      <dgm:spPr/>
      <dgm:t>
        <a:bodyPr/>
        <a:lstStyle/>
        <a:p>
          <a:endParaRPr lang="nl-NL"/>
        </a:p>
      </dgm:t>
    </dgm:pt>
    <dgm:pt modelId="{BBDABC3F-FDD4-4613-9F76-22ECF69784F6}" type="sibTrans" cxnId="{293DA10D-8FF2-4037-B705-92DA6021D661}">
      <dgm:prSet/>
      <dgm:spPr/>
      <dgm:t>
        <a:bodyPr/>
        <a:lstStyle/>
        <a:p>
          <a:endParaRPr lang="nl-NL"/>
        </a:p>
      </dgm:t>
    </dgm:pt>
    <dgm:pt modelId="{7E271EEF-CCD8-44AE-BE9C-45A2198EDEA9}">
      <dgm:prSet/>
      <dgm:spPr/>
      <dgm:t>
        <a:bodyPr/>
        <a:lstStyle/>
        <a:p>
          <a:r>
            <a:rPr lang="nl-NL" err="1"/>
            <a:t>Build</a:t>
          </a:r>
          <a:r>
            <a:rPr lang="nl-NL"/>
            <a:t> a train </a:t>
          </a:r>
          <a:r>
            <a:rPr lang="nl-NL" err="1"/>
            <a:t>consist</a:t>
          </a:r>
          <a:r>
            <a:rPr lang="nl-NL"/>
            <a:t> </a:t>
          </a:r>
          <a:r>
            <a:rPr lang="nl-NL" err="1"/>
            <a:t>from</a:t>
          </a:r>
          <a:r>
            <a:rPr lang="nl-NL"/>
            <a:t> ERATV</a:t>
          </a:r>
        </a:p>
      </dgm:t>
    </dgm:pt>
    <dgm:pt modelId="{B189815C-B6AE-48EA-99D4-48D3E87D5E01}" type="parTrans" cxnId="{D4135E1A-3C33-4BD4-BB72-278CFF5C7E89}">
      <dgm:prSet/>
      <dgm:spPr/>
      <dgm:t>
        <a:bodyPr/>
        <a:lstStyle/>
        <a:p>
          <a:endParaRPr lang="nl-NL"/>
        </a:p>
      </dgm:t>
    </dgm:pt>
    <dgm:pt modelId="{59F3EC7E-88E1-448E-B166-DA79B4D129AE}" type="sibTrans" cxnId="{D4135E1A-3C33-4BD4-BB72-278CFF5C7E89}">
      <dgm:prSet/>
      <dgm:spPr/>
      <dgm:t>
        <a:bodyPr/>
        <a:lstStyle/>
        <a:p>
          <a:endParaRPr lang="nl-NL"/>
        </a:p>
      </dgm:t>
    </dgm:pt>
    <dgm:pt modelId="{E87EF06F-BCFA-49A7-84D5-64920F657EE5}">
      <dgm:prSet/>
      <dgm:spPr/>
      <dgm:t>
        <a:bodyPr/>
        <a:lstStyle/>
        <a:p>
          <a:r>
            <a:rPr lang="nl-NL"/>
            <a:t>Query ERATV</a:t>
          </a:r>
        </a:p>
      </dgm:t>
    </dgm:pt>
    <dgm:pt modelId="{9CBF8193-8574-4A8A-A7CA-4E7B629E707A}" type="parTrans" cxnId="{27E25C88-3FED-42AC-A309-ED506B1760E7}">
      <dgm:prSet/>
      <dgm:spPr/>
      <dgm:t>
        <a:bodyPr/>
        <a:lstStyle/>
        <a:p>
          <a:endParaRPr lang="nl-NL"/>
        </a:p>
      </dgm:t>
    </dgm:pt>
    <dgm:pt modelId="{47D08249-259C-40D2-A575-D74575E6791D}" type="sibTrans" cxnId="{27E25C88-3FED-42AC-A309-ED506B1760E7}">
      <dgm:prSet/>
      <dgm:spPr/>
      <dgm:t>
        <a:bodyPr/>
        <a:lstStyle/>
        <a:p>
          <a:endParaRPr lang="nl-NL"/>
        </a:p>
      </dgm:t>
    </dgm:pt>
    <dgm:pt modelId="{248F44D5-329B-4ED4-B3D2-896CB1FB0B9E}">
      <dgm:prSet/>
      <dgm:spPr/>
      <dgm:t>
        <a:bodyPr/>
        <a:lstStyle/>
        <a:p>
          <a:r>
            <a:rPr lang="nl-NL" err="1"/>
            <a:t>Visualise</a:t>
          </a:r>
          <a:endParaRPr lang="nl-NL"/>
        </a:p>
      </dgm:t>
    </dgm:pt>
    <dgm:pt modelId="{CF935409-E36E-4891-B63B-7EF7F702D58D}" type="parTrans" cxnId="{25A28E46-DDBC-466C-B5D6-E460D4C9F41E}">
      <dgm:prSet/>
      <dgm:spPr/>
      <dgm:t>
        <a:bodyPr/>
        <a:lstStyle/>
        <a:p>
          <a:endParaRPr lang="nl-NL"/>
        </a:p>
      </dgm:t>
    </dgm:pt>
    <dgm:pt modelId="{723B1F78-8BB9-41DD-A9A6-A817DEDA0E04}" type="sibTrans" cxnId="{25A28E46-DDBC-466C-B5D6-E460D4C9F41E}">
      <dgm:prSet/>
      <dgm:spPr/>
      <dgm:t>
        <a:bodyPr/>
        <a:lstStyle/>
        <a:p>
          <a:endParaRPr lang="nl-NL"/>
        </a:p>
      </dgm:t>
    </dgm:pt>
    <dgm:pt modelId="{E5E717EA-BABF-45DE-9C2E-431338A65882}">
      <dgm:prSet/>
      <dgm:spPr/>
      <dgm:t>
        <a:bodyPr/>
        <a:lstStyle/>
        <a:p>
          <a:r>
            <a:rPr lang="nl-NL" err="1"/>
            <a:t>Retrieve</a:t>
          </a:r>
          <a:r>
            <a:rPr lang="nl-NL"/>
            <a:t> data</a:t>
          </a:r>
        </a:p>
      </dgm:t>
    </dgm:pt>
    <dgm:pt modelId="{05ED059F-26BB-4C1F-A2E4-7AB287A4B28E}" type="parTrans" cxnId="{54073069-2C2E-4E7D-ADCC-E100F78BCF1D}">
      <dgm:prSet/>
      <dgm:spPr/>
      <dgm:t>
        <a:bodyPr/>
        <a:lstStyle/>
        <a:p>
          <a:endParaRPr lang="nl-NL"/>
        </a:p>
      </dgm:t>
    </dgm:pt>
    <dgm:pt modelId="{D32A643E-FB99-470E-A43B-7940EB61E532}" type="sibTrans" cxnId="{54073069-2C2E-4E7D-ADCC-E100F78BCF1D}">
      <dgm:prSet/>
      <dgm:spPr/>
      <dgm:t>
        <a:bodyPr/>
        <a:lstStyle/>
        <a:p>
          <a:endParaRPr lang="nl-NL"/>
        </a:p>
      </dgm:t>
    </dgm:pt>
    <dgm:pt modelId="{0AD8DC33-DDA4-4E21-AEA8-81A6DC952567}">
      <dgm:prSet/>
      <dgm:spPr/>
      <dgm:t>
        <a:bodyPr/>
        <a:lstStyle/>
        <a:p>
          <a:r>
            <a:rPr lang="nl-NL" err="1"/>
            <a:t>Shapes</a:t>
          </a:r>
          <a:r>
            <a:rPr lang="nl-NL"/>
            <a:t> are </a:t>
          </a:r>
          <a:r>
            <a:rPr lang="nl-NL" err="1"/>
            <a:t>instances</a:t>
          </a:r>
          <a:endParaRPr lang="nl-NL"/>
        </a:p>
      </dgm:t>
    </dgm:pt>
    <dgm:pt modelId="{56C0CD75-8523-4FB5-8BCB-D0024EE406AE}" type="parTrans" cxnId="{19DA0A9F-3058-4DF7-93AD-62D596F3F15E}">
      <dgm:prSet/>
      <dgm:spPr/>
      <dgm:t>
        <a:bodyPr/>
        <a:lstStyle/>
        <a:p>
          <a:endParaRPr lang="nl-NL"/>
        </a:p>
      </dgm:t>
    </dgm:pt>
    <dgm:pt modelId="{05C09C8A-8DDE-478D-A369-3233EC33FC90}" type="sibTrans" cxnId="{19DA0A9F-3058-4DF7-93AD-62D596F3F15E}">
      <dgm:prSet/>
      <dgm:spPr/>
      <dgm:t>
        <a:bodyPr/>
        <a:lstStyle/>
        <a:p>
          <a:endParaRPr lang="nl-NL"/>
        </a:p>
      </dgm:t>
    </dgm:pt>
    <dgm:pt modelId="{38208605-A4FA-4660-A8B6-B90E26D8557B}">
      <dgm:prSet/>
      <dgm:spPr/>
      <dgm:t>
        <a:bodyPr/>
        <a:lstStyle/>
        <a:p>
          <a:r>
            <a:rPr lang="nl-NL" err="1"/>
            <a:t>MSOffice</a:t>
          </a:r>
          <a:r>
            <a:rPr lang="nl-NL"/>
            <a:t> </a:t>
          </a:r>
          <a:r>
            <a:rPr lang="nl-NL" err="1"/>
            <a:t>tooling</a:t>
          </a:r>
          <a:endParaRPr lang="nl-NL"/>
        </a:p>
      </dgm:t>
    </dgm:pt>
    <dgm:pt modelId="{736D296A-B55D-46BA-9B7E-903855B72DE3}" type="parTrans" cxnId="{44B8C441-55BA-429A-BA6C-48FCD9EE3BD5}">
      <dgm:prSet/>
      <dgm:spPr/>
      <dgm:t>
        <a:bodyPr/>
        <a:lstStyle/>
        <a:p>
          <a:endParaRPr lang="nl-NL"/>
        </a:p>
      </dgm:t>
    </dgm:pt>
    <dgm:pt modelId="{484FBC65-33FA-4EA4-871A-500EF81BA11E}" type="sibTrans" cxnId="{44B8C441-55BA-429A-BA6C-48FCD9EE3BD5}">
      <dgm:prSet/>
      <dgm:spPr/>
      <dgm:t>
        <a:bodyPr/>
        <a:lstStyle/>
        <a:p>
          <a:endParaRPr lang="nl-NL"/>
        </a:p>
      </dgm:t>
    </dgm:pt>
    <dgm:pt modelId="{1EBA4488-B121-4202-B74A-66DC14EB0912}">
      <dgm:prSet/>
      <dgm:spPr/>
      <dgm:t>
        <a:bodyPr/>
        <a:lstStyle/>
        <a:p>
          <a:r>
            <a:rPr lang="nl-NL" err="1"/>
            <a:t>Drag</a:t>
          </a:r>
          <a:r>
            <a:rPr lang="nl-NL"/>
            <a:t>-</a:t>
          </a:r>
          <a:r>
            <a:rPr lang="nl-NL" err="1"/>
            <a:t>and</a:t>
          </a:r>
          <a:r>
            <a:rPr lang="nl-NL"/>
            <a:t>-drop records on </a:t>
          </a:r>
          <a:r>
            <a:rPr lang="nl-NL" err="1"/>
            <a:t>drawing</a:t>
          </a:r>
          <a:endParaRPr lang="nl-NL"/>
        </a:p>
      </dgm:t>
    </dgm:pt>
    <dgm:pt modelId="{FFABD289-C23D-4D25-BC59-F0CF81CAD630}" type="parTrans" cxnId="{C8DB1303-1D21-4FBC-AB3B-ACFB7DCD91B9}">
      <dgm:prSet/>
      <dgm:spPr/>
      <dgm:t>
        <a:bodyPr/>
        <a:lstStyle/>
        <a:p>
          <a:endParaRPr lang="nl-NL"/>
        </a:p>
      </dgm:t>
    </dgm:pt>
    <dgm:pt modelId="{D011940D-25D6-493E-B120-CA82E65970FA}" type="sibTrans" cxnId="{C8DB1303-1D21-4FBC-AB3B-ACFB7DCD91B9}">
      <dgm:prSet/>
      <dgm:spPr/>
      <dgm:t>
        <a:bodyPr/>
        <a:lstStyle/>
        <a:p>
          <a:endParaRPr lang="nl-NL"/>
        </a:p>
      </dgm:t>
    </dgm:pt>
    <dgm:pt modelId="{4BC2A5A8-D9A0-4598-9A9F-4612044B6BC1}">
      <dgm:prSet/>
      <dgm:spPr/>
      <dgm:t>
        <a:bodyPr/>
        <a:lstStyle/>
        <a:p>
          <a:r>
            <a:rPr lang="nl-NL" err="1"/>
            <a:t>Mastershapes</a:t>
          </a:r>
          <a:r>
            <a:rPr lang="nl-NL"/>
            <a:t> are classes</a:t>
          </a:r>
        </a:p>
      </dgm:t>
    </dgm:pt>
    <dgm:pt modelId="{6A010888-00ED-4F46-BC18-2DFFD5A3F105}" type="parTrans" cxnId="{7A5956BA-F1FF-43AB-9ECD-A7DED54CFD31}">
      <dgm:prSet/>
      <dgm:spPr/>
      <dgm:t>
        <a:bodyPr/>
        <a:lstStyle/>
        <a:p>
          <a:endParaRPr lang="nl-NL"/>
        </a:p>
      </dgm:t>
    </dgm:pt>
    <dgm:pt modelId="{A7EEFE25-ED58-4D60-B0BA-C57EFFE13C9E}" type="sibTrans" cxnId="{7A5956BA-F1FF-43AB-9ECD-A7DED54CFD31}">
      <dgm:prSet/>
      <dgm:spPr/>
      <dgm:t>
        <a:bodyPr/>
        <a:lstStyle/>
        <a:p>
          <a:endParaRPr lang="nl-NL"/>
        </a:p>
      </dgm:t>
    </dgm:pt>
    <dgm:pt modelId="{CAA951F8-97CE-4690-B643-F459EB1DD3BD}">
      <dgm:prSet/>
      <dgm:spPr/>
      <dgm:t>
        <a:bodyPr/>
        <a:lstStyle/>
        <a:p>
          <a:r>
            <a:rPr lang="nl-NL" err="1"/>
            <a:t>Shape</a:t>
          </a:r>
          <a:r>
            <a:rPr lang="nl-NL"/>
            <a:t>-data map </a:t>
          </a:r>
          <a:r>
            <a:rPr lang="nl-NL" err="1"/>
            <a:t>to</a:t>
          </a:r>
          <a:r>
            <a:rPr lang="nl-NL"/>
            <a:t> records</a:t>
          </a:r>
        </a:p>
      </dgm:t>
    </dgm:pt>
    <dgm:pt modelId="{F86407BF-0142-4503-9A6F-8F27D8DB4C73}" type="parTrans" cxnId="{3583B4F1-FA1C-49C3-8F93-0BD8115BFE55}">
      <dgm:prSet/>
      <dgm:spPr/>
      <dgm:t>
        <a:bodyPr/>
        <a:lstStyle/>
        <a:p>
          <a:endParaRPr lang="nl-NL"/>
        </a:p>
      </dgm:t>
    </dgm:pt>
    <dgm:pt modelId="{6F7E657A-5537-45A6-800E-E9122360C9E7}" type="sibTrans" cxnId="{3583B4F1-FA1C-49C3-8F93-0BD8115BFE55}">
      <dgm:prSet/>
      <dgm:spPr/>
      <dgm:t>
        <a:bodyPr/>
        <a:lstStyle/>
        <a:p>
          <a:endParaRPr lang="nl-NL"/>
        </a:p>
      </dgm:t>
    </dgm:pt>
    <dgm:pt modelId="{33939D06-CAD2-4C7E-932B-A274D5F4CF26}" type="pres">
      <dgm:prSet presAssocID="{77D1D8E7-5914-4F05-9AB7-E2FE64FDDEC0}" presName="linear" presStyleCnt="0">
        <dgm:presLayoutVars>
          <dgm:animLvl val="lvl"/>
          <dgm:resizeHandles val="exact"/>
        </dgm:presLayoutVars>
      </dgm:prSet>
      <dgm:spPr/>
    </dgm:pt>
    <dgm:pt modelId="{EC2B3EC8-737B-4BF3-A49E-CFC0B7F6C8FF}" type="pres">
      <dgm:prSet presAssocID="{33C91B68-585F-4922-8AA1-CD4A818001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EE63E4-BD68-41EC-8DFF-C59D1AFD9682}" type="pres">
      <dgm:prSet presAssocID="{33C91B68-585F-4922-8AA1-CD4A81800189}" presName="childText" presStyleLbl="revTx" presStyleIdx="0" presStyleCnt="3">
        <dgm:presLayoutVars>
          <dgm:bulletEnabled val="1"/>
        </dgm:presLayoutVars>
      </dgm:prSet>
      <dgm:spPr/>
    </dgm:pt>
    <dgm:pt modelId="{81F9F021-2AB1-446E-9235-A7B0B56A2066}" type="pres">
      <dgm:prSet presAssocID="{E5E717EA-BABF-45DE-9C2E-431338A658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BD38E42-152F-4DBE-8A48-3E420056C82C}" type="pres">
      <dgm:prSet presAssocID="{E5E717EA-BABF-45DE-9C2E-431338A65882}" presName="childText" presStyleLbl="revTx" presStyleIdx="1" presStyleCnt="3">
        <dgm:presLayoutVars>
          <dgm:bulletEnabled val="1"/>
        </dgm:presLayoutVars>
      </dgm:prSet>
      <dgm:spPr/>
    </dgm:pt>
    <dgm:pt modelId="{88A3B1CD-C97E-4E45-8610-21AD978B7B84}" type="pres">
      <dgm:prSet presAssocID="{248F44D5-329B-4ED4-B3D2-896CB1FB0B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28013F4-CDCA-42A9-B79A-11B4963A24F0}" type="pres">
      <dgm:prSet presAssocID="{248F44D5-329B-4ED4-B3D2-896CB1FB0B9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8DB1303-1D21-4FBC-AB3B-ACFB7DCD91B9}" srcId="{248F44D5-329B-4ED4-B3D2-896CB1FB0B9E}" destId="{1EBA4488-B121-4202-B74A-66DC14EB0912}" srcOrd="2" destOrd="0" parTransId="{FFABD289-C23D-4D25-BC59-F0CF81CAD630}" sibTransId="{D011940D-25D6-493E-B120-CA82E65970FA}"/>
    <dgm:cxn modelId="{293DA10D-8FF2-4037-B705-92DA6021D661}" srcId="{77D1D8E7-5914-4F05-9AB7-E2FE64FDDEC0}" destId="{33C91B68-585F-4922-8AA1-CD4A81800189}" srcOrd="0" destOrd="0" parTransId="{EB744068-7900-4E65-ADB4-00C92C0409E8}" sibTransId="{BBDABC3F-FDD4-4613-9F76-22ECF69784F6}"/>
    <dgm:cxn modelId="{C9DEEC0F-A05B-4F2C-857F-958A5BFB06FE}" type="presOf" srcId="{248F44D5-329B-4ED4-B3D2-896CB1FB0B9E}" destId="{88A3B1CD-C97E-4E45-8610-21AD978B7B84}" srcOrd="0" destOrd="0" presId="urn:microsoft.com/office/officeart/2005/8/layout/vList2"/>
    <dgm:cxn modelId="{D4135E1A-3C33-4BD4-BB72-278CFF5C7E89}" srcId="{33C91B68-585F-4922-8AA1-CD4A81800189}" destId="{7E271EEF-CCD8-44AE-BE9C-45A2198EDEA9}" srcOrd="0" destOrd="0" parTransId="{B189815C-B6AE-48EA-99D4-48D3E87D5E01}" sibTransId="{59F3EC7E-88E1-448E-B166-DA79B4D129AE}"/>
    <dgm:cxn modelId="{3A872734-ED4A-4006-A31A-DE7A9FDB8887}" type="presOf" srcId="{77D1D8E7-5914-4F05-9AB7-E2FE64FDDEC0}" destId="{33939D06-CAD2-4C7E-932B-A274D5F4CF26}" srcOrd="0" destOrd="0" presId="urn:microsoft.com/office/officeart/2005/8/layout/vList2"/>
    <dgm:cxn modelId="{44B8C441-55BA-429A-BA6C-48FCD9EE3BD5}" srcId="{33C91B68-585F-4922-8AA1-CD4A81800189}" destId="{38208605-A4FA-4660-A8B6-B90E26D8557B}" srcOrd="1" destOrd="0" parTransId="{736D296A-B55D-46BA-9B7E-903855B72DE3}" sibTransId="{484FBC65-33FA-4EA4-871A-500EF81BA11E}"/>
    <dgm:cxn modelId="{25A28E46-DDBC-466C-B5D6-E460D4C9F41E}" srcId="{77D1D8E7-5914-4F05-9AB7-E2FE64FDDEC0}" destId="{248F44D5-329B-4ED4-B3D2-896CB1FB0B9E}" srcOrd="2" destOrd="0" parTransId="{CF935409-E36E-4891-B63B-7EF7F702D58D}" sibTransId="{723B1F78-8BB9-41DD-A9A6-A817DEDA0E04}"/>
    <dgm:cxn modelId="{4DA3854A-A346-4499-BE6D-20FC230FE0DF}" type="presOf" srcId="{0AD8DC33-DDA4-4E21-AEA8-81A6DC952567}" destId="{228013F4-CDCA-42A9-B79A-11B4963A24F0}" srcOrd="0" destOrd="1" presId="urn:microsoft.com/office/officeart/2005/8/layout/vList2"/>
    <dgm:cxn modelId="{FEE60F4D-0262-4285-98A3-4A3244C6F512}" type="presOf" srcId="{E87EF06F-BCFA-49A7-84D5-64920F657EE5}" destId="{9BD38E42-152F-4DBE-8A48-3E420056C82C}" srcOrd="0" destOrd="0" presId="urn:microsoft.com/office/officeart/2005/8/layout/vList2"/>
    <dgm:cxn modelId="{19B5D457-C2E2-4413-9B18-04A627DFD613}" type="presOf" srcId="{CAA951F8-97CE-4690-B643-F459EB1DD3BD}" destId="{228013F4-CDCA-42A9-B79A-11B4963A24F0}" srcOrd="0" destOrd="3" presId="urn:microsoft.com/office/officeart/2005/8/layout/vList2"/>
    <dgm:cxn modelId="{50BEEB68-B82F-4657-ACE0-72572FCA3D33}" type="presOf" srcId="{1EBA4488-B121-4202-B74A-66DC14EB0912}" destId="{228013F4-CDCA-42A9-B79A-11B4963A24F0}" srcOrd="0" destOrd="2" presId="urn:microsoft.com/office/officeart/2005/8/layout/vList2"/>
    <dgm:cxn modelId="{54073069-2C2E-4E7D-ADCC-E100F78BCF1D}" srcId="{77D1D8E7-5914-4F05-9AB7-E2FE64FDDEC0}" destId="{E5E717EA-BABF-45DE-9C2E-431338A65882}" srcOrd="1" destOrd="0" parTransId="{05ED059F-26BB-4C1F-A2E4-7AB287A4B28E}" sibTransId="{D32A643E-FB99-470E-A43B-7940EB61E532}"/>
    <dgm:cxn modelId="{266DFD6B-5909-42AD-9A49-506EC490AFA7}" type="presOf" srcId="{4BC2A5A8-D9A0-4598-9A9F-4612044B6BC1}" destId="{228013F4-CDCA-42A9-B79A-11B4963A24F0}" srcOrd="0" destOrd="0" presId="urn:microsoft.com/office/officeart/2005/8/layout/vList2"/>
    <dgm:cxn modelId="{91828882-1668-489A-91D2-C65173CB6833}" type="presOf" srcId="{7E271EEF-CCD8-44AE-BE9C-45A2198EDEA9}" destId="{32EE63E4-BD68-41EC-8DFF-C59D1AFD9682}" srcOrd="0" destOrd="0" presId="urn:microsoft.com/office/officeart/2005/8/layout/vList2"/>
    <dgm:cxn modelId="{27E25C88-3FED-42AC-A309-ED506B1760E7}" srcId="{E5E717EA-BABF-45DE-9C2E-431338A65882}" destId="{E87EF06F-BCFA-49A7-84D5-64920F657EE5}" srcOrd="0" destOrd="0" parTransId="{9CBF8193-8574-4A8A-A7CA-4E7B629E707A}" sibTransId="{47D08249-259C-40D2-A575-D74575E6791D}"/>
    <dgm:cxn modelId="{19DA0A9F-3058-4DF7-93AD-62D596F3F15E}" srcId="{248F44D5-329B-4ED4-B3D2-896CB1FB0B9E}" destId="{0AD8DC33-DDA4-4E21-AEA8-81A6DC952567}" srcOrd="1" destOrd="0" parTransId="{56C0CD75-8523-4FB5-8BCB-D0024EE406AE}" sibTransId="{05C09C8A-8DDE-478D-A369-3233EC33FC90}"/>
    <dgm:cxn modelId="{0AF164A2-07BE-4D38-98A2-1F51A79DB37B}" type="presOf" srcId="{33C91B68-585F-4922-8AA1-CD4A81800189}" destId="{EC2B3EC8-737B-4BF3-A49E-CFC0B7F6C8FF}" srcOrd="0" destOrd="0" presId="urn:microsoft.com/office/officeart/2005/8/layout/vList2"/>
    <dgm:cxn modelId="{7A5956BA-F1FF-43AB-9ECD-A7DED54CFD31}" srcId="{248F44D5-329B-4ED4-B3D2-896CB1FB0B9E}" destId="{4BC2A5A8-D9A0-4598-9A9F-4612044B6BC1}" srcOrd="0" destOrd="0" parTransId="{6A010888-00ED-4F46-BC18-2DFFD5A3F105}" sibTransId="{A7EEFE25-ED58-4D60-B0BA-C57EFFE13C9E}"/>
    <dgm:cxn modelId="{D31E1CE1-2ACB-4973-9404-84AFA63FB549}" type="presOf" srcId="{38208605-A4FA-4660-A8B6-B90E26D8557B}" destId="{32EE63E4-BD68-41EC-8DFF-C59D1AFD9682}" srcOrd="0" destOrd="1" presId="urn:microsoft.com/office/officeart/2005/8/layout/vList2"/>
    <dgm:cxn modelId="{01A40EE6-F7F9-4F56-990E-B38A5C723AB5}" type="presOf" srcId="{E5E717EA-BABF-45DE-9C2E-431338A65882}" destId="{81F9F021-2AB1-446E-9235-A7B0B56A2066}" srcOrd="0" destOrd="0" presId="urn:microsoft.com/office/officeart/2005/8/layout/vList2"/>
    <dgm:cxn modelId="{3583B4F1-FA1C-49C3-8F93-0BD8115BFE55}" srcId="{248F44D5-329B-4ED4-B3D2-896CB1FB0B9E}" destId="{CAA951F8-97CE-4690-B643-F459EB1DD3BD}" srcOrd="3" destOrd="0" parTransId="{F86407BF-0142-4503-9A6F-8F27D8DB4C73}" sibTransId="{6F7E657A-5537-45A6-800E-E9122360C9E7}"/>
    <dgm:cxn modelId="{01E58A7F-4A6C-4AA5-BAAB-6845BA620746}" type="presParOf" srcId="{33939D06-CAD2-4C7E-932B-A274D5F4CF26}" destId="{EC2B3EC8-737B-4BF3-A49E-CFC0B7F6C8FF}" srcOrd="0" destOrd="0" presId="urn:microsoft.com/office/officeart/2005/8/layout/vList2"/>
    <dgm:cxn modelId="{B24632ED-6B03-443F-A213-B10714A46F15}" type="presParOf" srcId="{33939D06-CAD2-4C7E-932B-A274D5F4CF26}" destId="{32EE63E4-BD68-41EC-8DFF-C59D1AFD9682}" srcOrd="1" destOrd="0" presId="urn:microsoft.com/office/officeart/2005/8/layout/vList2"/>
    <dgm:cxn modelId="{0C60D309-BF35-4A99-AD2B-AD72FBBF11FE}" type="presParOf" srcId="{33939D06-CAD2-4C7E-932B-A274D5F4CF26}" destId="{81F9F021-2AB1-446E-9235-A7B0B56A2066}" srcOrd="2" destOrd="0" presId="urn:microsoft.com/office/officeart/2005/8/layout/vList2"/>
    <dgm:cxn modelId="{93F87755-9192-46F0-8744-4AB1276CD671}" type="presParOf" srcId="{33939D06-CAD2-4C7E-932B-A274D5F4CF26}" destId="{9BD38E42-152F-4DBE-8A48-3E420056C82C}" srcOrd="3" destOrd="0" presId="urn:microsoft.com/office/officeart/2005/8/layout/vList2"/>
    <dgm:cxn modelId="{00900F19-C2CD-493D-BDD2-64A348F9DB0A}" type="presParOf" srcId="{33939D06-CAD2-4C7E-932B-A274D5F4CF26}" destId="{88A3B1CD-C97E-4E45-8610-21AD978B7B84}" srcOrd="4" destOrd="0" presId="urn:microsoft.com/office/officeart/2005/8/layout/vList2"/>
    <dgm:cxn modelId="{5049CA31-D7A9-409B-ADDA-F548264ED48D}" type="presParOf" srcId="{33939D06-CAD2-4C7E-932B-A274D5F4CF26}" destId="{228013F4-CDCA-42A9-B79A-11B4963A24F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A74003-BF22-40C1-AB82-8C3848AA7C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4AE5205-85EF-4252-99C8-614DA305240E}">
      <dgm:prSet/>
      <dgm:spPr/>
      <dgm:t>
        <a:bodyPr/>
        <a:lstStyle/>
        <a:p>
          <a:r>
            <a:rPr lang="nl-NL"/>
            <a:t>Information is …</a:t>
          </a:r>
        </a:p>
      </dgm:t>
    </dgm:pt>
    <dgm:pt modelId="{12666FD5-8936-46BA-838E-BB2C187BA3E5}" type="parTrans" cxnId="{8262B31F-8E2A-4A08-A194-85703B83EE5D}">
      <dgm:prSet/>
      <dgm:spPr/>
      <dgm:t>
        <a:bodyPr/>
        <a:lstStyle/>
        <a:p>
          <a:endParaRPr lang="nl-NL"/>
        </a:p>
      </dgm:t>
    </dgm:pt>
    <dgm:pt modelId="{D3C759C6-5CFD-412E-9C36-6C1CEFC1122B}" type="sibTrans" cxnId="{8262B31F-8E2A-4A08-A194-85703B83EE5D}">
      <dgm:prSet/>
      <dgm:spPr/>
      <dgm:t>
        <a:bodyPr/>
        <a:lstStyle/>
        <a:p>
          <a:endParaRPr lang="nl-NL"/>
        </a:p>
      </dgm:t>
    </dgm:pt>
    <dgm:pt modelId="{1190FDE1-0557-4DDE-804B-B6421A3506E5}">
      <dgm:prSet/>
      <dgm:spPr/>
      <dgm:t>
        <a:bodyPr/>
        <a:lstStyle/>
        <a:p>
          <a:r>
            <a:rPr lang="nl-NL" err="1"/>
            <a:t>Legacy</a:t>
          </a:r>
          <a:r>
            <a:rPr lang="nl-NL"/>
            <a:t> </a:t>
          </a:r>
          <a:r>
            <a:rPr lang="nl-NL" err="1"/>
            <a:t>applications</a:t>
          </a:r>
          <a:r>
            <a:rPr lang="nl-NL"/>
            <a:t> …</a:t>
          </a:r>
        </a:p>
      </dgm:t>
    </dgm:pt>
    <dgm:pt modelId="{A7A5189B-0D48-481F-B3D2-A41B236BB732}" type="parTrans" cxnId="{B5743E10-FF29-4EE0-9708-56E9FA26408C}">
      <dgm:prSet/>
      <dgm:spPr/>
      <dgm:t>
        <a:bodyPr/>
        <a:lstStyle/>
        <a:p>
          <a:endParaRPr lang="nl-NL"/>
        </a:p>
      </dgm:t>
    </dgm:pt>
    <dgm:pt modelId="{FAB0134A-A4AE-4702-83D6-AA5A11B687E0}" type="sibTrans" cxnId="{B5743E10-FF29-4EE0-9708-56E9FA26408C}">
      <dgm:prSet/>
      <dgm:spPr/>
      <dgm:t>
        <a:bodyPr/>
        <a:lstStyle/>
        <a:p>
          <a:endParaRPr lang="nl-NL"/>
        </a:p>
      </dgm:t>
    </dgm:pt>
    <dgm:pt modelId="{ECD35981-97A0-4603-83A1-9A6954650559}">
      <dgm:prSet/>
      <dgm:spPr/>
      <dgm:t>
        <a:bodyPr/>
        <a:lstStyle/>
        <a:p>
          <a:r>
            <a:rPr lang="nl-NL"/>
            <a:t>FAIR information …</a:t>
          </a:r>
        </a:p>
      </dgm:t>
    </dgm:pt>
    <dgm:pt modelId="{69015886-D3BA-431A-8B80-F4C5EF8D21B2}" type="parTrans" cxnId="{8ADEB821-925B-4D88-97C0-3A3843220548}">
      <dgm:prSet/>
      <dgm:spPr/>
      <dgm:t>
        <a:bodyPr/>
        <a:lstStyle/>
        <a:p>
          <a:endParaRPr lang="nl-NL"/>
        </a:p>
      </dgm:t>
    </dgm:pt>
    <dgm:pt modelId="{ED49A505-9D60-44DC-93C1-0AEBE878F36E}" type="sibTrans" cxnId="{8ADEB821-925B-4D88-97C0-3A3843220548}">
      <dgm:prSet/>
      <dgm:spPr/>
      <dgm:t>
        <a:bodyPr/>
        <a:lstStyle/>
        <a:p>
          <a:endParaRPr lang="nl-NL"/>
        </a:p>
      </dgm:t>
    </dgm:pt>
    <dgm:pt modelId="{B7E6476A-9E7F-4882-8F58-ADE188F1BCB0}">
      <dgm:prSet/>
      <dgm:spPr/>
      <dgm:t>
        <a:bodyPr/>
        <a:lstStyle/>
        <a:p>
          <a:r>
            <a:rPr lang="nl-NL"/>
            <a:t>Modern </a:t>
          </a:r>
          <a:r>
            <a:rPr lang="nl-NL" err="1"/>
            <a:t>applications</a:t>
          </a:r>
          <a:r>
            <a:rPr lang="nl-NL"/>
            <a:t> …</a:t>
          </a:r>
        </a:p>
      </dgm:t>
    </dgm:pt>
    <dgm:pt modelId="{78CF4C34-35EF-4C63-9E98-0909EF26EC55}" type="parTrans" cxnId="{8E787A14-6AEB-42EB-AEF2-D0013AE92BA3}">
      <dgm:prSet/>
      <dgm:spPr/>
      <dgm:t>
        <a:bodyPr/>
        <a:lstStyle/>
        <a:p>
          <a:endParaRPr lang="nl-NL"/>
        </a:p>
      </dgm:t>
    </dgm:pt>
    <dgm:pt modelId="{04FFED0D-A983-4EBE-91A2-6AEC568353CF}" type="sibTrans" cxnId="{8E787A14-6AEB-42EB-AEF2-D0013AE92BA3}">
      <dgm:prSet/>
      <dgm:spPr/>
      <dgm:t>
        <a:bodyPr/>
        <a:lstStyle/>
        <a:p>
          <a:endParaRPr lang="nl-NL"/>
        </a:p>
      </dgm:t>
    </dgm:pt>
    <dgm:pt modelId="{C0806720-A87E-4AEB-895B-B4C3B93BE1B7}">
      <dgm:prSet/>
      <dgm:spPr/>
      <dgm:t>
        <a:bodyPr/>
        <a:lstStyle/>
        <a:p>
          <a:r>
            <a:rPr lang="nl-NL"/>
            <a:t>Data </a:t>
          </a:r>
          <a:r>
            <a:rPr lang="nl-NL" err="1"/>
            <a:t>revolves</a:t>
          </a:r>
          <a:r>
            <a:rPr lang="nl-NL"/>
            <a:t> </a:t>
          </a:r>
          <a:r>
            <a:rPr lang="nl-NL" err="1"/>
            <a:t>around</a:t>
          </a:r>
          <a:r>
            <a:rPr lang="nl-NL"/>
            <a:t> </a:t>
          </a:r>
          <a:r>
            <a:rPr lang="nl-NL" err="1"/>
            <a:t>applications</a:t>
          </a:r>
          <a:endParaRPr lang="nl-NL"/>
        </a:p>
      </dgm:t>
    </dgm:pt>
    <dgm:pt modelId="{755F9F54-AA5C-4CAC-8FBE-CF51EFF95F9C}" type="parTrans" cxnId="{2538A0AB-14C5-49A8-9262-95B582C3A1CE}">
      <dgm:prSet/>
      <dgm:spPr/>
      <dgm:t>
        <a:bodyPr/>
        <a:lstStyle/>
        <a:p>
          <a:endParaRPr lang="nl-NL"/>
        </a:p>
      </dgm:t>
    </dgm:pt>
    <dgm:pt modelId="{E725B387-04E3-4326-A007-C76412C5C529}" type="sibTrans" cxnId="{2538A0AB-14C5-49A8-9262-95B582C3A1CE}">
      <dgm:prSet/>
      <dgm:spPr/>
      <dgm:t>
        <a:bodyPr/>
        <a:lstStyle/>
        <a:p>
          <a:endParaRPr lang="nl-NL"/>
        </a:p>
      </dgm:t>
    </dgm:pt>
    <dgm:pt modelId="{C30BD67D-4FD9-4A6F-A67B-5BD820113900}">
      <dgm:prSet/>
      <dgm:spPr/>
      <dgm:t>
        <a:bodyPr/>
        <a:lstStyle/>
        <a:p>
          <a:r>
            <a:rPr lang="nl-NL"/>
            <a:t>Information is hard </a:t>
          </a:r>
          <a:r>
            <a:rPr lang="nl-NL" err="1"/>
            <a:t>to</a:t>
          </a:r>
          <a:r>
            <a:rPr lang="nl-NL"/>
            <a:t> get</a:t>
          </a:r>
        </a:p>
      </dgm:t>
    </dgm:pt>
    <dgm:pt modelId="{BAD3D4DB-FA1D-4B37-9E59-F0C7E619EDD1}" type="parTrans" cxnId="{4E92FCDE-F14E-43F7-8372-5BD0E2736ECF}">
      <dgm:prSet/>
      <dgm:spPr/>
      <dgm:t>
        <a:bodyPr/>
        <a:lstStyle/>
        <a:p>
          <a:endParaRPr lang="nl-NL"/>
        </a:p>
      </dgm:t>
    </dgm:pt>
    <dgm:pt modelId="{F657B6A5-32AF-43BB-BF86-0C5C985B8932}" type="sibTrans" cxnId="{4E92FCDE-F14E-43F7-8372-5BD0E2736ECF}">
      <dgm:prSet/>
      <dgm:spPr/>
      <dgm:t>
        <a:bodyPr/>
        <a:lstStyle/>
        <a:p>
          <a:endParaRPr lang="nl-NL"/>
        </a:p>
      </dgm:t>
    </dgm:pt>
    <dgm:pt modelId="{EDCECA2F-7636-4818-BFF2-1A13E51F8DD6}">
      <dgm:prSet/>
      <dgm:spPr/>
      <dgm:t>
        <a:bodyPr/>
        <a:lstStyle/>
        <a:p>
          <a:r>
            <a:rPr lang="nl-NL"/>
            <a:t>A web of </a:t>
          </a:r>
          <a:r>
            <a:rPr lang="nl-NL" err="1"/>
            <a:t>concepts</a:t>
          </a:r>
          <a:r>
            <a:rPr lang="nl-NL"/>
            <a:t> + </a:t>
          </a:r>
          <a:r>
            <a:rPr lang="nl-NL" err="1"/>
            <a:t>meaning</a:t>
          </a:r>
          <a:r>
            <a:rPr lang="nl-NL"/>
            <a:t> + context</a:t>
          </a:r>
        </a:p>
      </dgm:t>
    </dgm:pt>
    <dgm:pt modelId="{672E7C26-AAD6-4437-AB32-C6572EC98C48}" type="parTrans" cxnId="{F0672C43-B574-4A38-AF6D-AADDEA76F10A}">
      <dgm:prSet/>
      <dgm:spPr/>
      <dgm:t>
        <a:bodyPr/>
        <a:lstStyle/>
        <a:p>
          <a:endParaRPr lang="nl-NL"/>
        </a:p>
      </dgm:t>
    </dgm:pt>
    <dgm:pt modelId="{8D6CA9CC-933F-4022-906E-11DEEE329942}" type="sibTrans" cxnId="{F0672C43-B574-4A38-AF6D-AADDEA76F10A}">
      <dgm:prSet/>
      <dgm:spPr/>
      <dgm:t>
        <a:bodyPr/>
        <a:lstStyle/>
        <a:p>
          <a:endParaRPr lang="nl-NL"/>
        </a:p>
      </dgm:t>
    </dgm:pt>
    <dgm:pt modelId="{259A3AA5-B344-49BC-B6C1-51B4D0C8EB5A}">
      <dgm:prSet/>
      <dgm:spPr/>
      <dgm:t>
        <a:bodyPr/>
        <a:lstStyle/>
        <a:p>
          <a:r>
            <a:rPr lang="nl-NL" err="1"/>
            <a:t>Saves</a:t>
          </a:r>
          <a:r>
            <a:rPr lang="nl-NL"/>
            <a:t> effort – </a:t>
          </a:r>
          <a:r>
            <a:rPr lang="nl-NL" err="1"/>
            <a:t>certainly</a:t>
          </a:r>
          <a:r>
            <a:rPr lang="nl-NL"/>
            <a:t> </a:t>
          </a:r>
          <a:r>
            <a:rPr lang="nl-NL" err="1"/>
            <a:t>mid</a:t>
          </a:r>
          <a:r>
            <a:rPr lang="nl-NL"/>
            <a:t>/long term</a:t>
          </a:r>
        </a:p>
      </dgm:t>
    </dgm:pt>
    <dgm:pt modelId="{9F4D438E-77F6-47B7-8BEE-99F840ABF4FD}" type="parTrans" cxnId="{292AEE8B-84EF-4DA9-B28D-1BEA155B61B6}">
      <dgm:prSet/>
      <dgm:spPr/>
      <dgm:t>
        <a:bodyPr/>
        <a:lstStyle/>
        <a:p>
          <a:endParaRPr lang="nl-NL"/>
        </a:p>
      </dgm:t>
    </dgm:pt>
    <dgm:pt modelId="{E801787E-CC88-44E1-BF6B-F15287914B16}" type="sibTrans" cxnId="{292AEE8B-84EF-4DA9-B28D-1BEA155B61B6}">
      <dgm:prSet/>
      <dgm:spPr/>
      <dgm:t>
        <a:bodyPr/>
        <a:lstStyle/>
        <a:p>
          <a:endParaRPr lang="nl-NL"/>
        </a:p>
      </dgm:t>
    </dgm:pt>
    <dgm:pt modelId="{D2391E6F-D07F-43A8-BA05-9D39CCFBD55E}">
      <dgm:prSet/>
      <dgm:spPr/>
      <dgm:t>
        <a:bodyPr/>
        <a:lstStyle/>
        <a:p>
          <a:r>
            <a:rPr lang="nl-NL" err="1"/>
            <a:t>Should</a:t>
          </a:r>
          <a:r>
            <a:rPr lang="nl-NL"/>
            <a:t> </a:t>
          </a:r>
          <a:r>
            <a:rPr lang="nl-NL" err="1"/>
            <a:t>revolve</a:t>
          </a:r>
          <a:r>
            <a:rPr lang="nl-NL"/>
            <a:t> </a:t>
          </a:r>
          <a:r>
            <a:rPr lang="nl-NL" err="1"/>
            <a:t>around</a:t>
          </a:r>
          <a:r>
            <a:rPr lang="nl-NL"/>
            <a:t> FAIR information</a:t>
          </a:r>
        </a:p>
      </dgm:t>
    </dgm:pt>
    <dgm:pt modelId="{8BB07C56-A385-4E59-892A-B07F9A0D3C5E}" type="parTrans" cxnId="{FD166B2B-9169-43FC-B931-5829B5FF8054}">
      <dgm:prSet/>
      <dgm:spPr/>
      <dgm:t>
        <a:bodyPr/>
        <a:lstStyle/>
        <a:p>
          <a:endParaRPr lang="nl-NL"/>
        </a:p>
      </dgm:t>
    </dgm:pt>
    <dgm:pt modelId="{2434FCA9-2EF2-46A1-8821-FDEB4DD7A51F}" type="sibTrans" cxnId="{FD166B2B-9169-43FC-B931-5829B5FF8054}">
      <dgm:prSet/>
      <dgm:spPr/>
      <dgm:t>
        <a:bodyPr/>
        <a:lstStyle/>
        <a:p>
          <a:endParaRPr lang="nl-NL"/>
        </a:p>
      </dgm:t>
    </dgm:pt>
    <dgm:pt modelId="{410B83EC-6AE6-4A0A-8AAE-2F0B66B0266B}">
      <dgm:prSet/>
      <dgm:spPr/>
      <dgm:t>
        <a:bodyPr/>
        <a:lstStyle/>
        <a:p>
          <a:r>
            <a:rPr lang="nl-NL"/>
            <a:t>Low code/Low maintenance/Easy change</a:t>
          </a:r>
        </a:p>
      </dgm:t>
    </dgm:pt>
    <dgm:pt modelId="{FA464680-09BF-4024-BCB4-FBFA1754DA49}" type="parTrans" cxnId="{A423E73A-CAC4-4C84-9C1B-50196824A4B9}">
      <dgm:prSet/>
      <dgm:spPr/>
      <dgm:t>
        <a:bodyPr/>
        <a:lstStyle/>
        <a:p>
          <a:endParaRPr lang="nl-NL"/>
        </a:p>
      </dgm:t>
    </dgm:pt>
    <dgm:pt modelId="{47179ECE-117A-468A-B447-09CE51DEE81D}" type="sibTrans" cxnId="{A423E73A-CAC4-4C84-9C1B-50196824A4B9}">
      <dgm:prSet/>
      <dgm:spPr/>
      <dgm:t>
        <a:bodyPr/>
        <a:lstStyle/>
        <a:p>
          <a:endParaRPr lang="nl-NL"/>
        </a:p>
      </dgm:t>
    </dgm:pt>
    <dgm:pt modelId="{1CA58EF1-3516-4465-B827-83AFA93B4B6F}">
      <dgm:prSet/>
      <dgm:spPr/>
      <dgm:t>
        <a:bodyPr/>
        <a:lstStyle/>
        <a:p>
          <a:r>
            <a:rPr lang="nl-NL" err="1"/>
            <a:t>Ideally</a:t>
          </a:r>
          <a:r>
            <a:rPr lang="nl-NL"/>
            <a:t> without </a:t>
          </a:r>
          <a:r>
            <a:rPr lang="nl-NL" err="1"/>
            <a:t>application-smell</a:t>
          </a:r>
          <a:endParaRPr lang="nl-NL"/>
        </a:p>
      </dgm:t>
    </dgm:pt>
    <dgm:pt modelId="{1B86A715-2AA4-490C-A380-526787C09625}" type="parTrans" cxnId="{00EED577-0520-4B00-B3B8-21EBA4C6A844}">
      <dgm:prSet/>
      <dgm:spPr/>
      <dgm:t>
        <a:bodyPr/>
        <a:lstStyle/>
        <a:p>
          <a:endParaRPr lang="nl-NL"/>
        </a:p>
      </dgm:t>
    </dgm:pt>
    <dgm:pt modelId="{4D248E96-B9E6-4196-8BD9-2F8ADDA5644B}" type="sibTrans" cxnId="{00EED577-0520-4B00-B3B8-21EBA4C6A844}">
      <dgm:prSet/>
      <dgm:spPr/>
      <dgm:t>
        <a:bodyPr/>
        <a:lstStyle/>
        <a:p>
          <a:endParaRPr lang="nl-NL"/>
        </a:p>
      </dgm:t>
    </dgm:pt>
    <dgm:pt modelId="{C408D4D4-66CB-48A8-BD51-3E4CEC33F69C}">
      <dgm:prSet/>
      <dgm:spPr/>
      <dgm:t>
        <a:bodyPr/>
        <a:lstStyle/>
        <a:p>
          <a:r>
            <a:rPr lang="nl-NL" err="1"/>
            <a:t>Requires</a:t>
          </a:r>
          <a:r>
            <a:rPr lang="nl-NL"/>
            <a:t> </a:t>
          </a:r>
          <a:r>
            <a:rPr lang="nl-NL" err="1"/>
            <a:t>upfront</a:t>
          </a:r>
          <a:r>
            <a:rPr lang="nl-NL"/>
            <a:t> investment</a:t>
          </a:r>
        </a:p>
      </dgm:t>
    </dgm:pt>
    <dgm:pt modelId="{B07C08DC-4BB0-4908-BCE8-028791FF6E90}" type="parTrans" cxnId="{351F1A22-706D-4061-8958-DA23E9B9EEA5}">
      <dgm:prSet/>
      <dgm:spPr/>
      <dgm:t>
        <a:bodyPr/>
        <a:lstStyle/>
        <a:p>
          <a:endParaRPr lang="nl-NL"/>
        </a:p>
      </dgm:t>
    </dgm:pt>
    <dgm:pt modelId="{C1D730AC-0AC8-43AC-B80B-CA5533B3E12B}" type="sibTrans" cxnId="{351F1A22-706D-4061-8958-DA23E9B9EEA5}">
      <dgm:prSet/>
      <dgm:spPr/>
      <dgm:t>
        <a:bodyPr/>
        <a:lstStyle/>
        <a:p>
          <a:endParaRPr lang="nl-NL"/>
        </a:p>
      </dgm:t>
    </dgm:pt>
    <dgm:pt modelId="{CD881121-97B5-4258-BFBD-6DF8B12915F5}">
      <dgm:prSet/>
      <dgm:spPr/>
      <dgm:t>
        <a:bodyPr/>
        <a:lstStyle/>
        <a:p>
          <a:r>
            <a:rPr lang="nl-NL"/>
            <a:t>Built on </a:t>
          </a:r>
          <a:r>
            <a:rPr lang="nl-NL" err="1"/>
            <a:t>the</a:t>
          </a:r>
          <a:r>
            <a:rPr lang="nl-NL"/>
            <a:t> </a:t>
          </a:r>
          <a:r>
            <a:rPr lang="nl-NL" err="1"/>
            <a:t>shoulders</a:t>
          </a:r>
          <a:r>
            <a:rPr lang="nl-NL"/>
            <a:t> of </a:t>
          </a:r>
          <a:r>
            <a:rPr lang="nl-NL" err="1"/>
            <a:t>ancient</a:t>
          </a:r>
          <a:r>
            <a:rPr lang="nl-NL"/>
            <a:t> </a:t>
          </a:r>
          <a:r>
            <a:rPr lang="nl-NL" err="1"/>
            <a:t>giants</a:t>
          </a:r>
          <a:endParaRPr lang="nl-NL"/>
        </a:p>
      </dgm:t>
    </dgm:pt>
    <dgm:pt modelId="{5FC17C98-8762-4B78-A099-420C52D6C775}" type="parTrans" cxnId="{7EE012B3-1B96-4373-8437-21E9DFA94DC6}">
      <dgm:prSet/>
      <dgm:spPr/>
      <dgm:t>
        <a:bodyPr/>
        <a:lstStyle/>
        <a:p>
          <a:endParaRPr lang="nl-NL"/>
        </a:p>
      </dgm:t>
    </dgm:pt>
    <dgm:pt modelId="{84463015-C14A-4997-8407-1D53BFC5200C}" type="sibTrans" cxnId="{7EE012B3-1B96-4373-8437-21E9DFA94DC6}">
      <dgm:prSet/>
      <dgm:spPr/>
      <dgm:t>
        <a:bodyPr/>
        <a:lstStyle/>
        <a:p>
          <a:endParaRPr lang="nl-NL"/>
        </a:p>
      </dgm:t>
    </dgm:pt>
    <dgm:pt modelId="{09BC7A4F-2623-473F-974B-067D166F256B}" type="pres">
      <dgm:prSet presAssocID="{8AA74003-BF22-40C1-AB82-8C3848AA7C07}" presName="linear" presStyleCnt="0">
        <dgm:presLayoutVars>
          <dgm:animLvl val="lvl"/>
          <dgm:resizeHandles val="exact"/>
        </dgm:presLayoutVars>
      </dgm:prSet>
      <dgm:spPr/>
    </dgm:pt>
    <dgm:pt modelId="{1FC94AD2-C1E8-4068-9389-112BF713F750}" type="pres">
      <dgm:prSet presAssocID="{D4AE5205-85EF-4252-99C8-614DA30524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9F6E68-6802-42CA-BB2E-CED157B113B8}" type="pres">
      <dgm:prSet presAssocID="{D4AE5205-85EF-4252-99C8-614DA305240E}" presName="childText" presStyleLbl="revTx" presStyleIdx="0" presStyleCnt="4">
        <dgm:presLayoutVars>
          <dgm:bulletEnabled val="1"/>
        </dgm:presLayoutVars>
      </dgm:prSet>
      <dgm:spPr/>
    </dgm:pt>
    <dgm:pt modelId="{7A109C10-8275-4CB0-89BD-BA1370F1BAD7}" type="pres">
      <dgm:prSet presAssocID="{1190FDE1-0557-4DDE-804B-B6421A3506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DD35AF-912A-4170-AE7B-B91F86B410A6}" type="pres">
      <dgm:prSet presAssocID="{1190FDE1-0557-4DDE-804B-B6421A3506E5}" presName="childText" presStyleLbl="revTx" presStyleIdx="1" presStyleCnt="4">
        <dgm:presLayoutVars>
          <dgm:bulletEnabled val="1"/>
        </dgm:presLayoutVars>
      </dgm:prSet>
      <dgm:spPr/>
    </dgm:pt>
    <dgm:pt modelId="{02F00490-FEA9-45BF-B118-D8FED89D0115}" type="pres">
      <dgm:prSet presAssocID="{ECD35981-97A0-4603-83A1-9A69546505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9AAF41-96DF-4F71-B444-AAFE0DD050E6}" type="pres">
      <dgm:prSet presAssocID="{ECD35981-97A0-4603-83A1-9A6954650559}" presName="childText" presStyleLbl="revTx" presStyleIdx="2" presStyleCnt="4">
        <dgm:presLayoutVars>
          <dgm:bulletEnabled val="1"/>
        </dgm:presLayoutVars>
      </dgm:prSet>
      <dgm:spPr/>
    </dgm:pt>
    <dgm:pt modelId="{E7D3E9FD-E529-43B2-86B9-F781C7F052A0}" type="pres">
      <dgm:prSet presAssocID="{B7E6476A-9E7F-4882-8F58-ADE188F1BCB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5F74E16-2797-4383-BACB-AEE7652D0CB4}" type="pres">
      <dgm:prSet presAssocID="{B7E6476A-9E7F-4882-8F58-ADE188F1BCB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55FB802-AB3F-4592-8B20-DB748D23BA74}" type="presOf" srcId="{1190FDE1-0557-4DDE-804B-B6421A3506E5}" destId="{7A109C10-8275-4CB0-89BD-BA1370F1BAD7}" srcOrd="0" destOrd="0" presId="urn:microsoft.com/office/officeart/2005/8/layout/vList2"/>
    <dgm:cxn modelId="{B5743E10-FF29-4EE0-9708-56E9FA26408C}" srcId="{8AA74003-BF22-40C1-AB82-8C3848AA7C07}" destId="{1190FDE1-0557-4DDE-804B-B6421A3506E5}" srcOrd="1" destOrd="0" parTransId="{A7A5189B-0D48-481F-B3D2-A41B236BB732}" sibTransId="{FAB0134A-A4AE-4702-83D6-AA5A11B687E0}"/>
    <dgm:cxn modelId="{8E787A14-6AEB-42EB-AEF2-D0013AE92BA3}" srcId="{8AA74003-BF22-40C1-AB82-8C3848AA7C07}" destId="{B7E6476A-9E7F-4882-8F58-ADE188F1BCB0}" srcOrd="3" destOrd="0" parTransId="{78CF4C34-35EF-4C63-9E98-0909EF26EC55}" sibTransId="{04FFED0D-A983-4EBE-91A2-6AEC568353CF}"/>
    <dgm:cxn modelId="{884B5119-6F65-4A60-8719-B6358B4689F5}" type="presOf" srcId="{1CA58EF1-3516-4465-B827-83AFA93B4B6F}" destId="{D19F6E68-6802-42CA-BB2E-CED157B113B8}" srcOrd="0" destOrd="1" presId="urn:microsoft.com/office/officeart/2005/8/layout/vList2"/>
    <dgm:cxn modelId="{8262B31F-8E2A-4A08-A194-85703B83EE5D}" srcId="{8AA74003-BF22-40C1-AB82-8C3848AA7C07}" destId="{D4AE5205-85EF-4252-99C8-614DA305240E}" srcOrd="0" destOrd="0" parTransId="{12666FD5-8936-46BA-838E-BB2C187BA3E5}" sibTransId="{D3C759C6-5CFD-412E-9C36-6C1CEFC1122B}"/>
    <dgm:cxn modelId="{8ADEB821-925B-4D88-97C0-3A3843220548}" srcId="{8AA74003-BF22-40C1-AB82-8C3848AA7C07}" destId="{ECD35981-97A0-4603-83A1-9A6954650559}" srcOrd="2" destOrd="0" parTransId="{69015886-D3BA-431A-8B80-F4C5EF8D21B2}" sibTransId="{ED49A505-9D60-44DC-93C1-0AEBE878F36E}"/>
    <dgm:cxn modelId="{351F1A22-706D-4061-8958-DA23E9B9EEA5}" srcId="{ECD35981-97A0-4603-83A1-9A6954650559}" destId="{C408D4D4-66CB-48A8-BD51-3E4CEC33F69C}" srcOrd="1" destOrd="0" parTransId="{B07C08DC-4BB0-4908-BCE8-028791FF6E90}" sibTransId="{C1D730AC-0AC8-43AC-B80B-CA5533B3E12B}"/>
    <dgm:cxn modelId="{FD166B2B-9169-43FC-B931-5829B5FF8054}" srcId="{B7E6476A-9E7F-4882-8F58-ADE188F1BCB0}" destId="{D2391E6F-D07F-43A8-BA05-9D39CCFBD55E}" srcOrd="0" destOrd="0" parTransId="{8BB07C56-A385-4E59-892A-B07F9A0D3C5E}" sibTransId="{2434FCA9-2EF2-46A1-8821-FDEB4DD7A51F}"/>
    <dgm:cxn modelId="{A423E73A-CAC4-4C84-9C1B-50196824A4B9}" srcId="{B7E6476A-9E7F-4882-8F58-ADE188F1BCB0}" destId="{410B83EC-6AE6-4A0A-8AAE-2F0B66B0266B}" srcOrd="1" destOrd="0" parTransId="{FA464680-09BF-4024-BCB4-FBFA1754DA49}" sibTransId="{47179ECE-117A-468A-B447-09CE51DEE81D}"/>
    <dgm:cxn modelId="{F0672C43-B574-4A38-AF6D-AADDEA76F10A}" srcId="{D4AE5205-85EF-4252-99C8-614DA305240E}" destId="{EDCECA2F-7636-4818-BFF2-1A13E51F8DD6}" srcOrd="0" destOrd="0" parTransId="{672E7C26-AAD6-4437-AB32-C6572EC98C48}" sibTransId="{8D6CA9CC-933F-4022-906E-11DEEE329942}"/>
    <dgm:cxn modelId="{FD72C14A-D1CB-42AD-A3DD-94A039911826}" type="presOf" srcId="{410B83EC-6AE6-4A0A-8AAE-2F0B66B0266B}" destId="{D5F74E16-2797-4383-BACB-AEE7652D0CB4}" srcOrd="0" destOrd="1" presId="urn:microsoft.com/office/officeart/2005/8/layout/vList2"/>
    <dgm:cxn modelId="{A8724652-8A60-411A-BA56-37202B16A02F}" type="presOf" srcId="{B7E6476A-9E7F-4882-8F58-ADE188F1BCB0}" destId="{E7D3E9FD-E529-43B2-86B9-F781C7F052A0}" srcOrd="0" destOrd="0" presId="urn:microsoft.com/office/officeart/2005/8/layout/vList2"/>
    <dgm:cxn modelId="{C83E9F52-5177-4E11-AA09-F78C67A21823}" type="presOf" srcId="{CD881121-97B5-4258-BFBD-6DF8B12915F5}" destId="{5D9AAF41-96DF-4F71-B444-AAFE0DD050E6}" srcOrd="0" destOrd="2" presId="urn:microsoft.com/office/officeart/2005/8/layout/vList2"/>
    <dgm:cxn modelId="{00EED577-0520-4B00-B3B8-21EBA4C6A844}" srcId="{D4AE5205-85EF-4252-99C8-614DA305240E}" destId="{1CA58EF1-3516-4465-B827-83AFA93B4B6F}" srcOrd="1" destOrd="0" parTransId="{1B86A715-2AA4-490C-A380-526787C09625}" sibTransId="{4D248E96-B9E6-4196-8BD9-2F8ADDA5644B}"/>
    <dgm:cxn modelId="{5CCA2985-557B-4244-AE8C-96FAE6F6D47C}" type="presOf" srcId="{C30BD67D-4FD9-4A6F-A67B-5BD820113900}" destId="{60DD35AF-912A-4170-AE7B-B91F86B410A6}" srcOrd="0" destOrd="1" presId="urn:microsoft.com/office/officeart/2005/8/layout/vList2"/>
    <dgm:cxn modelId="{A62BE788-9FDD-4A59-8EE3-FE175FBD6AFD}" type="presOf" srcId="{D2391E6F-D07F-43A8-BA05-9D39CCFBD55E}" destId="{D5F74E16-2797-4383-BACB-AEE7652D0CB4}" srcOrd="0" destOrd="0" presId="urn:microsoft.com/office/officeart/2005/8/layout/vList2"/>
    <dgm:cxn modelId="{292AEE8B-84EF-4DA9-B28D-1BEA155B61B6}" srcId="{ECD35981-97A0-4603-83A1-9A6954650559}" destId="{259A3AA5-B344-49BC-B6C1-51B4D0C8EB5A}" srcOrd="0" destOrd="0" parTransId="{9F4D438E-77F6-47B7-8BEE-99F840ABF4FD}" sibTransId="{E801787E-CC88-44E1-BF6B-F15287914B16}"/>
    <dgm:cxn modelId="{C68D369B-93F6-4D8A-ABC9-1E3BCC4A3066}" type="presOf" srcId="{C0806720-A87E-4AEB-895B-B4C3B93BE1B7}" destId="{60DD35AF-912A-4170-AE7B-B91F86B410A6}" srcOrd="0" destOrd="0" presId="urn:microsoft.com/office/officeart/2005/8/layout/vList2"/>
    <dgm:cxn modelId="{8C70D89F-3869-4B25-810C-156B2536879C}" type="presOf" srcId="{8AA74003-BF22-40C1-AB82-8C3848AA7C07}" destId="{09BC7A4F-2623-473F-974B-067D166F256B}" srcOrd="0" destOrd="0" presId="urn:microsoft.com/office/officeart/2005/8/layout/vList2"/>
    <dgm:cxn modelId="{90953DA5-18BC-4CE8-92FD-D9D79359A1C6}" type="presOf" srcId="{EDCECA2F-7636-4818-BFF2-1A13E51F8DD6}" destId="{D19F6E68-6802-42CA-BB2E-CED157B113B8}" srcOrd="0" destOrd="0" presId="urn:microsoft.com/office/officeart/2005/8/layout/vList2"/>
    <dgm:cxn modelId="{2538A0AB-14C5-49A8-9262-95B582C3A1CE}" srcId="{1190FDE1-0557-4DDE-804B-B6421A3506E5}" destId="{C0806720-A87E-4AEB-895B-B4C3B93BE1B7}" srcOrd="0" destOrd="0" parTransId="{755F9F54-AA5C-4CAC-8FBE-CF51EFF95F9C}" sibTransId="{E725B387-04E3-4326-A007-C76412C5C529}"/>
    <dgm:cxn modelId="{D4BB12AC-9F18-4187-AF79-22F6175BEFC6}" type="presOf" srcId="{259A3AA5-B344-49BC-B6C1-51B4D0C8EB5A}" destId="{5D9AAF41-96DF-4F71-B444-AAFE0DD050E6}" srcOrd="0" destOrd="0" presId="urn:microsoft.com/office/officeart/2005/8/layout/vList2"/>
    <dgm:cxn modelId="{7EE012B3-1B96-4373-8437-21E9DFA94DC6}" srcId="{ECD35981-97A0-4603-83A1-9A6954650559}" destId="{CD881121-97B5-4258-BFBD-6DF8B12915F5}" srcOrd="2" destOrd="0" parTransId="{5FC17C98-8762-4B78-A099-420C52D6C775}" sibTransId="{84463015-C14A-4997-8407-1D53BFC5200C}"/>
    <dgm:cxn modelId="{B657A9CA-69BD-4265-AB35-3BCF1F64A4F0}" type="presOf" srcId="{ECD35981-97A0-4603-83A1-9A6954650559}" destId="{02F00490-FEA9-45BF-B118-D8FED89D0115}" srcOrd="0" destOrd="0" presId="urn:microsoft.com/office/officeart/2005/8/layout/vList2"/>
    <dgm:cxn modelId="{6FF850CB-2109-4D21-896A-9472AC1D000B}" type="presOf" srcId="{C408D4D4-66CB-48A8-BD51-3E4CEC33F69C}" destId="{5D9AAF41-96DF-4F71-B444-AAFE0DD050E6}" srcOrd="0" destOrd="1" presId="urn:microsoft.com/office/officeart/2005/8/layout/vList2"/>
    <dgm:cxn modelId="{4E92FCDE-F14E-43F7-8372-5BD0E2736ECF}" srcId="{1190FDE1-0557-4DDE-804B-B6421A3506E5}" destId="{C30BD67D-4FD9-4A6F-A67B-5BD820113900}" srcOrd="1" destOrd="0" parTransId="{BAD3D4DB-FA1D-4B37-9E59-F0C7E619EDD1}" sibTransId="{F657B6A5-32AF-43BB-BF86-0C5C985B8932}"/>
    <dgm:cxn modelId="{9F0738E1-8DE0-4FE3-87DD-2A5E2BAEBDDE}" type="presOf" srcId="{D4AE5205-85EF-4252-99C8-614DA305240E}" destId="{1FC94AD2-C1E8-4068-9389-112BF713F750}" srcOrd="0" destOrd="0" presId="urn:microsoft.com/office/officeart/2005/8/layout/vList2"/>
    <dgm:cxn modelId="{3AB9BD74-296F-412E-9419-9987BF1B2522}" type="presParOf" srcId="{09BC7A4F-2623-473F-974B-067D166F256B}" destId="{1FC94AD2-C1E8-4068-9389-112BF713F750}" srcOrd="0" destOrd="0" presId="urn:microsoft.com/office/officeart/2005/8/layout/vList2"/>
    <dgm:cxn modelId="{AA07F08C-AFD7-4C2F-972E-98EA5057E15B}" type="presParOf" srcId="{09BC7A4F-2623-473F-974B-067D166F256B}" destId="{D19F6E68-6802-42CA-BB2E-CED157B113B8}" srcOrd="1" destOrd="0" presId="urn:microsoft.com/office/officeart/2005/8/layout/vList2"/>
    <dgm:cxn modelId="{565D6EC2-8B31-44CB-9EF5-41DEBD3C4C83}" type="presParOf" srcId="{09BC7A4F-2623-473F-974B-067D166F256B}" destId="{7A109C10-8275-4CB0-89BD-BA1370F1BAD7}" srcOrd="2" destOrd="0" presId="urn:microsoft.com/office/officeart/2005/8/layout/vList2"/>
    <dgm:cxn modelId="{8B0470AF-12FC-4695-9A59-467C23017704}" type="presParOf" srcId="{09BC7A4F-2623-473F-974B-067D166F256B}" destId="{60DD35AF-912A-4170-AE7B-B91F86B410A6}" srcOrd="3" destOrd="0" presId="urn:microsoft.com/office/officeart/2005/8/layout/vList2"/>
    <dgm:cxn modelId="{D7E82AE0-4176-4E79-BB54-5B0329CE3A58}" type="presParOf" srcId="{09BC7A4F-2623-473F-974B-067D166F256B}" destId="{02F00490-FEA9-45BF-B118-D8FED89D0115}" srcOrd="4" destOrd="0" presId="urn:microsoft.com/office/officeart/2005/8/layout/vList2"/>
    <dgm:cxn modelId="{1A0EE800-D853-4E82-9A80-52FD7881E8AD}" type="presParOf" srcId="{09BC7A4F-2623-473F-974B-067D166F256B}" destId="{5D9AAF41-96DF-4F71-B444-AAFE0DD050E6}" srcOrd="5" destOrd="0" presId="urn:microsoft.com/office/officeart/2005/8/layout/vList2"/>
    <dgm:cxn modelId="{0A29ADDA-0AEF-4776-98E2-6BBBAA0CB116}" type="presParOf" srcId="{09BC7A4F-2623-473F-974B-067D166F256B}" destId="{E7D3E9FD-E529-43B2-86B9-F781C7F052A0}" srcOrd="6" destOrd="0" presId="urn:microsoft.com/office/officeart/2005/8/layout/vList2"/>
    <dgm:cxn modelId="{2D5DBBF7-0306-407F-9E0F-9D43F3ECBEB1}" type="presParOf" srcId="{09BC7A4F-2623-473F-974B-067D166F256B}" destId="{D5F74E16-2797-4383-BACB-AEE7652D0CB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E2DFB-B798-4D65-B1DD-C18438ADF6F8}">
      <dsp:nvSpPr>
        <dsp:cNvPr id="0" name=""/>
        <dsp:cNvSpPr/>
      </dsp:nvSpPr>
      <dsp:spPr>
        <a:xfrm>
          <a:off x="0" y="7749"/>
          <a:ext cx="625296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err="1"/>
            <a:t>ElementAnfangsRIchtungsWInkel</a:t>
          </a:r>
          <a:endParaRPr lang="nl-NL" sz="2500" kern="1200"/>
        </a:p>
      </dsp:txBody>
      <dsp:txXfrm>
        <a:off x="29271" y="37020"/>
        <a:ext cx="6194419" cy="541083"/>
      </dsp:txXfrm>
    </dsp:sp>
    <dsp:sp modelId="{48BD7993-9934-41E9-90A3-6FC06DF4DCC5}">
      <dsp:nvSpPr>
        <dsp:cNvPr id="0" name=""/>
        <dsp:cNvSpPr/>
      </dsp:nvSpPr>
      <dsp:spPr>
        <a:xfrm>
          <a:off x="0" y="607374"/>
          <a:ext cx="6252961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3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/>
            <a:t>ELARIWI is </a:t>
          </a:r>
          <a:r>
            <a:rPr lang="nl-NL" sz="2000" kern="1200" err="1"/>
            <a:t>the</a:t>
          </a:r>
          <a:r>
            <a:rPr lang="nl-NL" sz="2000" kern="1200"/>
            <a:t> name of a field in a </a:t>
          </a:r>
          <a:r>
            <a:rPr lang="nl-NL" sz="2000" kern="1200" err="1"/>
            <a:t>geo</a:t>
          </a:r>
          <a:r>
            <a:rPr lang="nl-NL" sz="2000" kern="1200"/>
            <a:t>-database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 err="1"/>
            <a:t>Mystery</a:t>
          </a:r>
          <a:r>
            <a:rPr lang="nl-NL" sz="2000" kern="1200"/>
            <a:t> </a:t>
          </a:r>
          <a:r>
            <a:rPr lang="nl-NL" sz="2000" kern="1200" err="1"/>
            <a:t>solved</a:t>
          </a:r>
          <a:r>
            <a:rPr lang="nl-NL" sz="2000" kern="1200"/>
            <a:t> 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 err="1"/>
            <a:t>Defined</a:t>
          </a:r>
          <a:r>
            <a:rPr lang="nl-NL" sz="2000" kern="1200"/>
            <a:t> in a 140 page document. </a:t>
          </a:r>
        </a:p>
      </dsp:txBody>
      <dsp:txXfrm>
        <a:off x="0" y="607374"/>
        <a:ext cx="6252961" cy="1035000"/>
      </dsp:txXfrm>
    </dsp:sp>
    <dsp:sp modelId="{3D7AEBEB-1DA0-48C9-B84B-88CFDBE0541B}">
      <dsp:nvSpPr>
        <dsp:cNvPr id="0" name=""/>
        <dsp:cNvSpPr/>
      </dsp:nvSpPr>
      <dsp:spPr>
        <a:xfrm>
          <a:off x="0" y="1642374"/>
          <a:ext cx="625296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Application </a:t>
          </a:r>
          <a:r>
            <a:rPr lang="nl-NL" sz="2500" kern="1200" err="1"/>
            <a:t>centricity</a:t>
          </a:r>
          <a:r>
            <a:rPr lang="nl-NL" sz="2500" kern="1200"/>
            <a:t> </a:t>
          </a:r>
          <a:r>
            <a:rPr lang="nl-NL" sz="2500" kern="1200" err="1"/>
            <a:t>disease</a:t>
          </a:r>
          <a:endParaRPr lang="nl-NL" sz="2500" kern="1200"/>
        </a:p>
      </dsp:txBody>
      <dsp:txXfrm>
        <a:off x="29271" y="1671645"/>
        <a:ext cx="6194419" cy="541083"/>
      </dsp:txXfrm>
    </dsp:sp>
    <dsp:sp modelId="{0E5D2D6B-3E3C-4FF6-A32A-AC2D31865F6E}">
      <dsp:nvSpPr>
        <dsp:cNvPr id="0" name=""/>
        <dsp:cNvSpPr/>
      </dsp:nvSpPr>
      <dsp:spPr>
        <a:xfrm>
          <a:off x="0" y="2241999"/>
          <a:ext cx="6252961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3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 err="1"/>
            <a:t>Cryptic</a:t>
          </a:r>
          <a:r>
            <a:rPr lang="nl-NL" sz="2000" kern="1200"/>
            <a:t> name </a:t>
          </a:r>
          <a:r>
            <a:rPr lang="nl-NL" sz="2000" kern="1200" err="1"/>
            <a:t>inherited</a:t>
          </a:r>
          <a:r>
            <a:rPr lang="nl-NL" sz="2000" kern="1200"/>
            <a:t> </a:t>
          </a:r>
          <a:r>
            <a:rPr lang="nl-NL" sz="2000" kern="1200" err="1"/>
            <a:t>from</a:t>
          </a:r>
          <a:r>
            <a:rPr lang="nl-NL" sz="2000" kern="1200"/>
            <a:t> </a:t>
          </a:r>
          <a:r>
            <a:rPr lang="nl-NL" sz="2000" kern="1200" err="1"/>
            <a:t>ancient</a:t>
          </a:r>
          <a:r>
            <a:rPr lang="nl-NL" sz="2000" kern="1200"/>
            <a:t> database design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/>
            <a:t>1990’s: “</a:t>
          </a:r>
          <a:r>
            <a:rPr lang="nl-NL" sz="2000" kern="1200" err="1"/>
            <a:t>we’ve</a:t>
          </a:r>
          <a:r>
            <a:rPr lang="nl-NL" sz="2000" kern="1200"/>
            <a:t> </a:t>
          </a:r>
          <a:r>
            <a:rPr lang="nl-NL" sz="2000" kern="1200" err="1"/>
            <a:t>got</a:t>
          </a:r>
          <a:r>
            <a:rPr lang="nl-NL" sz="2000" kern="1200"/>
            <a:t> </a:t>
          </a:r>
          <a:r>
            <a:rPr lang="nl-NL" sz="2000" kern="1200" err="1"/>
            <a:t>MSAccess</a:t>
          </a:r>
          <a:r>
            <a:rPr lang="nl-NL" sz="2000" kern="1200"/>
            <a:t> – get me a </a:t>
          </a:r>
          <a:r>
            <a:rPr lang="nl-NL" sz="2000" kern="1200" err="1"/>
            <a:t>quick</a:t>
          </a:r>
          <a:r>
            <a:rPr lang="nl-NL" sz="2000" kern="1200"/>
            <a:t> </a:t>
          </a:r>
          <a:r>
            <a:rPr lang="nl-NL" sz="2000" kern="1200" err="1"/>
            <a:t>result</a:t>
          </a:r>
          <a:r>
            <a:rPr lang="nl-NL" sz="2000" kern="1200"/>
            <a:t>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/>
            <a:t>The name has </a:t>
          </a:r>
          <a:r>
            <a:rPr lang="nl-NL" sz="2000" kern="1200" err="1"/>
            <a:t>stuck</a:t>
          </a:r>
          <a:r>
            <a:rPr lang="nl-NL" sz="2000" kern="1200"/>
            <a:t> ever </a:t>
          </a:r>
          <a:r>
            <a:rPr lang="nl-NL" sz="2000" kern="1200" err="1"/>
            <a:t>since</a:t>
          </a:r>
          <a:endParaRPr lang="nl-NL" sz="2000" kern="1200"/>
        </a:p>
      </dsp:txBody>
      <dsp:txXfrm>
        <a:off x="0" y="2241999"/>
        <a:ext cx="6252961" cy="1035000"/>
      </dsp:txXfrm>
    </dsp:sp>
    <dsp:sp modelId="{2829D332-1EBD-4CB0-8449-88700A529926}">
      <dsp:nvSpPr>
        <dsp:cNvPr id="0" name=""/>
        <dsp:cNvSpPr/>
      </dsp:nvSpPr>
      <dsp:spPr>
        <a:xfrm>
          <a:off x="0" y="3276999"/>
          <a:ext cx="625296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Is there more I should know ?</a:t>
          </a:r>
        </a:p>
      </dsp:txBody>
      <dsp:txXfrm>
        <a:off x="29271" y="3306270"/>
        <a:ext cx="6194419" cy="541083"/>
      </dsp:txXfrm>
    </dsp:sp>
    <dsp:sp modelId="{7E7243DF-CDFF-4EFD-A51F-48CC0CBCA4AE}">
      <dsp:nvSpPr>
        <dsp:cNvPr id="0" name=""/>
        <dsp:cNvSpPr/>
      </dsp:nvSpPr>
      <dsp:spPr>
        <a:xfrm>
          <a:off x="0" y="3876624"/>
          <a:ext cx="6252961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32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/>
            <a:t>150+ variables spread over 27 </a:t>
          </a:r>
          <a:r>
            <a:rPr lang="nl-NL" sz="2000" kern="1200" err="1"/>
            <a:t>tables</a:t>
          </a:r>
          <a:r>
            <a:rPr lang="nl-NL" sz="2000" kern="120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000" kern="1200" err="1"/>
            <a:t>And</a:t>
          </a:r>
          <a:r>
            <a:rPr lang="nl-NL" sz="2000" kern="1200"/>
            <a:t> </a:t>
          </a:r>
          <a:r>
            <a:rPr lang="nl-NL" sz="2000" kern="1200" err="1"/>
            <a:t>that’s</a:t>
          </a:r>
          <a:r>
            <a:rPr lang="nl-NL" sz="2000" kern="1200"/>
            <a:t> </a:t>
          </a:r>
          <a:r>
            <a:rPr lang="nl-NL" sz="2000" kern="1200" err="1"/>
            <a:t>only</a:t>
          </a:r>
          <a:r>
            <a:rPr lang="nl-NL" sz="2000" kern="1200"/>
            <a:t> </a:t>
          </a:r>
          <a:r>
            <a:rPr lang="nl-NL" sz="2000" kern="1200" err="1"/>
            <a:t>for</a:t>
          </a:r>
          <a:r>
            <a:rPr lang="nl-NL" sz="2000" kern="1200"/>
            <a:t> Germany</a:t>
          </a:r>
        </a:p>
      </dsp:txBody>
      <dsp:txXfrm>
        <a:off x="0" y="3876624"/>
        <a:ext cx="6252961" cy="685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1C597-934A-41D3-8E0C-2F05C701FF54}">
      <dsp:nvSpPr>
        <dsp:cNvPr id="0" name=""/>
        <dsp:cNvSpPr/>
      </dsp:nvSpPr>
      <dsp:spPr>
        <a:xfrm>
          <a:off x="0" y="37916"/>
          <a:ext cx="5010149" cy="7675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err="1"/>
            <a:t>Trouble</a:t>
          </a:r>
          <a:endParaRPr lang="nl-NL" sz="3200" kern="1200"/>
        </a:p>
      </dsp:txBody>
      <dsp:txXfrm>
        <a:off x="37467" y="75383"/>
        <a:ext cx="4935215" cy="692586"/>
      </dsp:txXfrm>
    </dsp:sp>
    <dsp:sp modelId="{12B471F6-479F-445D-92B6-FE993F28DE5B}">
      <dsp:nvSpPr>
        <dsp:cNvPr id="0" name=""/>
        <dsp:cNvSpPr/>
      </dsp:nvSpPr>
      <dsp:spPr>
        <a:xfrm>
          <a:off x="0" y="805437"/>
          <a:ext cx="5010149" cy="19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7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500" kern="1200" err="1"/>
            <a:t>Finding</a:t>
          </a:r>
          <a:r>
            <a:rPr lang="nl-NL" sz="2500" kern="1200"/>
            <a:t> </a:t>
          </a:r>
          <a:r>
            <a:rPr lang="nl-NL" sz="2500" kern="1200" err="1"/>
            <a:t>and</a:t>
          </a:r>
          <a:r>
            <a:rPr lang="nl-NL" sz="2500" kern="1200"/>
            <a:t> </a:t>
          </a:r>
          <a:r>
            <a:rPr lang="nl-NL" sz="2500" kern="1200" err="1"/>
            <a:t>understanding</a:t>
          </a:r>
          <a:r>
            <a:rPr lang="nl-NL" sz="2500" kern="1200"/>
            <a:t> context is hard is hard </a:t>
          </a:r>
          <a:r>
            <a:rPr lang="nl-NL" sz="2500" kern="1200" err="1"/>
            <a:t>work</a:t>
          </a:r>
          <a:endParaRPr lang="nl-NL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500" kern="1200" err="1"/>
            <a:t>Imagine</a:t>
          </a:r>
          <a:r>
            <a:rPr lang="nl-NL" sz="2500" kern="1200"/>
            <a:t> building a </a:t>
          </a:r>
          <a:r>
            <a:rPr lang="nl-NL" sz="2500" kern="1200" err="1"/>
            <a:t>railway</a:t>
          </a:r>
          <a:r>
            <a:rPr lang="nl-NL" sz="2500" kern="1200"/>
            <a:t> </a:t>
          </a:r>
          <a:r>
            <a:rPr lang="nl-NL" sz="2500" kern="1200" err="1"/>
            <a:t>application</a:t>
          </a:r>
          <a:r>
            <a:rPr lang="nl-NL" sz="2500" kern="1200"/>
            <a:t> </a:t>
          </a:r>
          <a:r>
            <a:rPr lang="nl-NL" sz="2500" kern="1200" err="1"/>
            <a:t>for</a:t>
          </a:r>
          <a:r>
            <a:rPr lang="nl-NL" sz="2500" kern="1200"/>
            <a:t> </a:t>
          </a:r>
          <a:r>
            <a:rPr lang="nl-NL" sz="2500" kern="1200" err="1"/>
            <a:t>the</a:t>
          </a:r>
          <a:r>
            <a:rPr lang="nl-NL" sz="2500" kern="1200"/>
            <a:t> </a:t>
          </a:r>
          <a:r>
            <a:rPr lang="nl-NL" sz="2500" kern="1200" err="1"/>
            <a:t>whole</a:t>
          </a:r>
          <a:r>
            <a:rPr lang="nl-NL" sz="2500" kern="1200"/>
            <a:t> EU </a:t>
          </a:r>
          <a:r>
            <a:rPr lang="nl-NL" sz="2500" kern="1200" err="1"/>
            <a:t>that</a:t>
          </a:r>
          <a:r>
            <a:rPr lang="nl-NL" sz="2500" kern="1200"/>
            <a:t> </a:t>
          </a:r>
          <a:r>
            <a:rPr lang="nl-NL" sz="2500" kern="1200" err="1"/>
            <a:t>includes</a:t>
          </a:r>
          <a:r>
            <a:rPr lang="nl-NL" sz="2500" kern="1200"/>
            <a:t> </a:t>
          </a:r>
          <a:r>
            <a:rPr lang="nl-NL" sz="2500" kern="1200" err="1"/>
            <a:t>geographic</a:t>
          </a:r>
          <a:r>
            <a:rPr lang="nl-NL" sz="2500" kern="1200"/>
            <a:t> information</a:t>
          </a:r>
        </a:p>
      </dsp:txBody>
      <dsp:txXfrm>
        <a:off x="0" y="805437"/>
        <a:ext cx="5010149" cy="1920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EBA8B-83C4-49CC-893B-F75AF1FF2D6E}">
      <dsp:nvSpPr>
        <dsp:cNvPr id="0" name=""/>
        <dsp:cNvSpPr/>
      </dsp:nvSpPr>
      <dsp:spPr>
        <a:xfrm>
          <a:off x="0" y="5586"/>
          <a:ext cx="614035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Context </a:t>
          </a:r>
          <a:r>
            <a:rPr lang="nl-NL" sz="2800" kern="1200" err="1"/>
            <a:t>turns</a:t>
          </a:r>
          <a:r>
            <a:rPr lang="nl-NL" sz="2800" kern="1200"/>
            <a:t> data </a:t>
          </a:r>
          <a:r>
            <a:rPr lang="nl-NL" sz="2800" kern="1200" err="1"/>
            <a:t>into</a:t>
          </a:r>
          <a:r>
            <a:rPr lang="nl-NL" sz="2800" kern="1200"/>
            <a:t> information</a:t>
          </a:r>
        </a:p>
      </dsp:txBody>
      <dsp:txXfrm>
        <a:off x="32784" y="38370"/>
        <a:ext cx="6074789" cy="606012"/>
      </dsp:txXfrm>
    </dsp:sp>
    <dsp:sp modelId="{BD8A8471-733E-4948-935E-673349833B8C}">
      <dsp:nvSpPr>
        <dsp:cNvPr id="0" name=""/>
        <dsp:cNvSpPr/>
      </dsp:nvSpPr>
      <dsp:spPr>
        <a:xfrm>
          <a:off x="0" y="677166"/>
          <a:ext cx="6140357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95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/>
            <a:t>Man </a:t>
          </a:r>
          <a:r>
            <a:rPr lang="nl-NL" sz="2200" kern="1200" err="1"/>
            <a:t>and</a:t>
          </a:r>
          <a:r>
            <a:rPr lang="nl-NL" sz="2200" kern="1200"/>
            <a:t> machine </a:t>
          </a:r>
          <a:r>
            <a:rPr lang="nl-NL" sz="2200" kern="1200" err="1"/>
            <a:t>need</a:t>
          </a:r>
          <a:r>
            <a:rPr lang="nl-NL" sz="2200" kern="1200"/>
            <a:t> context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 err="1"/>
            <a:t>Tying</a:t>
          </a:r>
          <a:r>
            <a:rPr lang="nl-NL" sz="2200" kern="1200"/>
            <a:t> context </a:t>
          </a:r>
          <a:r>
            <a:rPr lang="nl-NL" sz="2200" kern="1200" err="1"/>
            <a:t>to</a:t>
          </a:r>
          <a:r>
            <a:rPr lang="nl-NL" sz="2200" kern="1200"/>
            <a:t> data is hard </a:t>
          </a:r>
          <a:r>
            <a:rPr lang="nl-NL" sz="2200" kern="1200" err="1"/>
            <a:t>work</a:t>
          </a:r>
          <a:endParaRPr lang="nl-NL" sz="2200" kern="1200"/>
        </a:p>
      </dsp:txBody>
      <dsp:txXfrm>
        <a:off x="0" y="677166"/>
        <a:ext cx="6140357" cy="753480"/>
      </dsp:txXfrm>
    </dsp:sp>
    <dsp:sp modelId="{E2668EB4-4416-4FE3-8250-AA05B00BB063}">
      <dsp:nvSpPr>
        <dsp:cNvPr id="0" name=""/>
        <dsp:cNvSpPr/>
      </dsp:nvSpPr>
      <dsp:spPr>
        <a:xfrm>
          <a:off x="0" y="1430646"/>
          <a:ext cx="614035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Application first </a:t>
          </a:r>
        </a:p>
      </dsp:txBody>
      <dsp:txXfrm>
        <a:off x="32784" y="1463430"/>
        <a:ext cx="6074789" cy="606012"/>
      </dsp:txXfrm>
    </dsp:sp>
    <dsp:sp modelId="{54CF9AE9-093A-4BF5-A1F4-463ADF14DF2F}">
      <dsp:nvSpPr>
        <dsp:cNvPr id="0" name=""/>
        <dsp:cNvSpPr/>
      </dsp:nvSpPr>
      <dsp:spPr>
        <a:xfrm>
          <a:off x="0" y="2102226"/>
          <a:ext cx="6140357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95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 err="1"/>
            <a:t>Implies</a:t>
          </a:r>
          <a:r>
            <a:rPr lang="nl-NL" sz="2200" kern="1200"/>
            <a:t> </a:t>
          </a:r>
          <a:r>
            <a:rPr lang="nl-NL" sz="2200" kern="1200" err="1"/>
            <a:t>creating</a:t>
          </a:r>
          <a:r>
            <a:rPr lang="nl-NL" sz="2200" kern="1200"/>
            <a:t> data </a:t>
          </a:r>
          <a:r>
            <a:rPr lang="nl-NL" sz="2200" kern="1200" err="1"/>
            <a:t>that</a:t>
          </a:r>
          <a:r>
            <a:rPr lang="nl-NL" sz="2200" kern="1200"/>
            <a:t> fit </a:t>
          </a:r>
          <a:r>
            <a:rPr lang="nl-NL" sz="2200" kern="1200" err="1"/>
            <a:t>the</a:t>
          </a:r>
          <a:r>
            <a:rPr lang="nl-NL" sz="2200" kern="1200"/>
            <a:t> tool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 err="1"/>
            <a:t>Après</a:t>
          </a:r>
          <a:r>
            <a:rPr lang="nl-NL" sz="2200" kern="1200"/>
            <a:t> </a:t>
          </a:r>
          <a:r>
            <a:rPr lang="nl-NL" sz="2200" kern="1200" err="1"/>
            <a:t>le</a:t>
          </a:r>
          <a:r>
            <a:rPr lang="nl-NL" sz="2200" kern="1200"/>
            <a:t> </a:t>
          </a:r>
          <a:r>
            <a:rPr lang="nl-NL" sz="2200" kern="1200" err="1"/>
            <a:t>projet</a:t>
          </a:r>
          <a:r>
            <a:rPr lang="nl-NL" sz="2200" kern="1200"/>
            <a:t> </a:t>
          </a:r>
          <a:r>
            <a:rPr lang="nl-NL" sz="2200" kern="1200" err="1"/>
            <a:t>le</a:t>
          </a:r>
          <a:r>
            <a:rPr lang="nl-NL" sz="2200" kern="1200"/>
            <a:t> </a:t>
          </a:r>
          <a:r>
            <a:rPr lang="nl-NL" sz="2200" kern="1200" err="1"/>
            <a:t>déluge</a:t>
          </a:r>
          <a:r>
            <a:rPr lang="nl-NL" sz="2200" kern="1200"/>
            <a:t> </a:t>
          </a:r>
          <a:r>
            <a:rPr lang="nl-NL" sz="2200" i="1" kern="1200"/>
            <a:t>but </a:t>
          </a:r>
          <a:r>
            <a:rPr lang="nl-NL" sz="2200" i="1" kern="1200" err="1"/>
            <a:t>our</a:t>
          </a:r>
          <a:r>
            <a:rPr lang="nl-NL" sz="2200" i="1" kern="1200"/>
            <a:t> KPI are ok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/>
            <a:t>Information </a:t>
          </a:r>
          <a:r>
            <a:rPr lang="nl-NL" sz="2200" kern="1200" err="1"/>
            <a:t>revolves</a:t>
          </a:r>
          <a:r>
            <a:rPr lang="nl-NL" sz="2200" kern="1200"/>
            <a:t> </a:t>
          </a:r>
          <a:r>
            <a:rPr lang="nl-NL" sz="2200" kern="1200" err="1"/>
            <a:t>around</a:t>
          </a:r>
          <a:r>
            <a:rPr lang="nl-NL" sz="2200" kern="1200"/>
            <a:t> tools</a:t>
          </a:r>
        </a:p>
      </dsp:txBody>
      <dsp:txXfrm>
        <a:off x="0" y="2102226"/>
        <a:ext cx="6140357" cy="1130220"/>
      </dsp:txXfrm>
    </dsp:sp>
    <dsp:sp modelId="{7225AD7E-8B66-4AD9-92EC-5F1DFA2E9744}">
      <dsp:nvSpPr>
        <dsp:cNvPr id="0" name=""/>
        <dsp:cNvSpPr/>
      </dsp:nvSpPr>
      <dsp:spPr>
        <a:xfrm>
          <a:off x="0" y="3232446"/>
          <a:ext cx="614035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Information is </a:t>
          </a:r>
          <a:r>
            <a:rPr lang="nl-NL" sz="2800" kern="1200" err="1"/>
            <a:t>hiding</a:t>
          </a:r>
          <a:endParaRPr lang="nl-NL" sz="2800" kern="1200"/>
        </a:p>
      </dsp:txBody>
      <dsp:txXfrm>
        <a:off x="32784" y="3265230"/>
        <a:ext cx="6074789" cy="606012"/>
      </dsp:txXfrm>
    </dsp:sp>
    <dsp:sp modelId="{653E5978-E6C8-4AF2-8B73-46E7ADBA66AB}">
      <dsp:nvSpPr>
        <dsp:cNvPr id="0" name=""/>
        <dsp:cNvSpPr/>
      </dsp:nvSpPr>
      <dsp:spPr>
        <a:xfrm>
          <a:off x="0" y="3904026"/>
          <a:ext cx="6140357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95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/>
            <a:t>In databases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/>
            <a:t>In </a:t>
          </a:r>
          <a:r>
            <a:rPr lang="nl-NL" sz="2200" kern="1200" err="1"/>
            <a:t>documents</a:t>
          </a:r>
          <a:r>
            <a:rPr lang="nl-NL" sz="2200" kern="1200"/>
            <a:t> </a:t>
          </a:r>
          <a:r>
            <a:rPr lang="nl-NL" sz="2200" kern="1200" err="1"/>
            <a:t>and</a:t>
          </a:r>
          <a:r>
            <a:rPr lang="nl-NL" sz="2200" kern="1200"/>
            <a:t> </a:t>
          </a:r>
          <a:r>
            <a:rPr lang="nl-NL" sz="2200" kern="1200" err="1"/>
            <a:t>plans</a:t>
          </a:r>
          <a:endParaRPr lang="nl-NL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200" kern="1200"/>
            <a:t>In </a:t>
          </a:r>
          <a:r>
            <a:rPr lang="nl-NL" sz="2200" kern="1200" err="1"/>
            <a:t>the</a:t>
          </a:r>
          <a:r>
            <a:rPr lang="nl-NL" sz="2200" kern="1200"/>
            <a:t> </a:t>
          </a:r>
          <a:r>
            <a:rPr lang="nl-NL" sz="2200" kern="1200" err="1"/>
            <a:t>minds</a:t>
          </a:r>
          <a:r>
            <a:rPr lang="nl-NL" sz="2200" kern="1200"/>
            <a:t> of experts </a:t>
          </a:r>
          <a:r>
            <a:rPr lang="nl-NL" sz="2200" i="1" kern="1200"/>
            <a:t>- </a:t>
          </a:r>
          <a:r>
            <a:rPr lang="nl-NL" sz="2200" i="1" kern="1200" err="1"/>
            <a:t>the</a:t>
          </a:r>
          <a:r>
            <a:rPr lang="nl-NL" sz="2200" i="1" kern="1200"/>
            <a:t> </a:t>
          </a:r>
          <a:r>
            <a:rPr lang="nl-NL" sz="2200" i="1" kern="1200" err="1"/>
            <a:t>ones</a:t>
          </a:r>
          <a:r>
            <a:rPr lang="nl-NL" sz="2200" i="1" kern="1200"/>
            <a:t> </a:t>
          </a:r>
          <a:r>
            <a:rPr lang="nl-NL" sz="2200" i="1" kern="1200" err="1"/>
            <a:t>about</a:t>
          </a:r>
          <a:r>
            <a:rPr lang="nl-NL" sz="2200" i="1" kern="1200"/>
            <a:t> </a:t>
          </a:r>
          <a:r>
            <a:rPr lang="nl-NL" sz="2200" i="1" kern="1200" err="1"/>
            <a:t>to</a:t>
          </a:r>
          <a:r>
            <a:rPr lang="nl-NL" sz="2200" i="1" kern="1200"/>
            <a:t> </a:t>
          </a:r>
          <a:r>
            <a:rPr lang="nl-NL" sz="2200" i="1" kern="1200" err="1"/>
            <a:t>retire</a:t>
          </a:r>
          <a:endParaRPr lang="nl-NL" sz="2200" i="1" kern="1200"/>
        </a:p>
      </dsp:txBody>
      <dsp:txXfrm>
        <a:off x="0" y="3904026"/>
        <a:ext cx="6140357" cy="1130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A947F-814D-4ABD-9095-28821F28F22D}">
      <dsp:nvSpPr>
        <dsp:cNvPr id="0" name=""/>
        <dsp:cNvSpPr/>
      </dsp:nvSpPr>
      <dsp:spPr>
        <a:xfrm>
          <a:off x="0" y="124599"/>
          <a:ext cx="416619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How </a:t>
          </a:r>
          <a:r>
            <a:rPr lang="nl-NL" sz="1700" kern="1200" err="1"/>
            <a:t>to</a:t>
          </a:r>
          <a:r>
            <a:rPr lang="nl-NL" sz="1700" kern="1200"/>
            <a:t> record </a:t>
          </a:r>
          <a:r>
            <a:rPr lang="nl-NL" sz="1700" kern="1200" err="1"/>
            <a:t>knowledge</a:t>
          </a:r>
          <a:endParaRPr lang="nl-NL" sz="1700" kern="1200"/>
        </a:p>
      </dsp:txBody>
      <dsp:txXfrm>
        <a:off x="19904" y="144503"/>
        <a:ext cx="4126383" cy="367937"/>
      </dsp:txXfrm>
    </dsp:sp>
    <dsp:sp modelId="{BDADE985-3E27-4C7C-9B8C-A255D56860EC}">
      <dsp:nvSpPr>
        <dsp:cNvPr id="0" name=""/>
        <dsp:cNvSpPr/>
      </dsp:nvSpPr>
      <dsp:spPr>
        <a:xfrm>
          <a:off x="0" y="532344"/>
          <a:ext cx="4166191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 err="1"/>
            <a:t>Identify</a:t>
          </a:r>
          <a:r>
            <a:rPr lang="nl-NL" sz="1300" kern="1200"/>
            <a:t> </a:t>
          </a:r>
          <a:r>
            <a:rPr lang="nl-NL" sz="1300" kern="1200" err="1"/>
            <a:t>concepts</a:t>
          </a:r>
          <a:endParaRPr lang="nl-NL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 err="1"/>
            <a:t>Explain</a:t>
          </a:r>
          <a:r>
            <a:rPr lang="nl-NL" sz="1300" kern="1200"/>
            <a:t> </a:t>
          </a:r>
          <a:r>
            <a:rPr lang="nl-NL" sz="1300" kern="1200" err="1"/>
            <a:t>concepts</a:t>
          </a:r>
          <a:endParaRPr lang="nl-NL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/>
            <a:t>How </a:t>
          </a:r>
          <a:r>
            <a:rPr lang="nl-NL" sz="1300" kern="1200" err="1"/>
            <a:t>concepts</a:t>
          </a:r>
          <a:r>
            <a:rPr lang="nl-NL" sz="1300" kern="1200"/>
            <a:t> </a:t>
          </a:r>
          <a:r>
            <a:rPr lang="nl-NL" sz="1300" kern="1200" err="1"/>
            <a:t>relate</a:t>
          </a:r>
          <a:endParaRPr lang="nl-NL" sz="1300" kern="1200"/>
        </a:p>
      </dsp:txBody>
      <dsp:txXfrm>
        <a:off x="0" y="532344"/>
        <a:ext cx="4166191" cy="668609"/>
      </dsp:txXfrm>
    </dsp:sp>
    <dsp:sp modelId="{97C28FAC-811B-4C0D-9E4A-A7A3C064D37C}">
      <dsp:nvSpPr>
        <dsp:cNvPr id="0" name=""/>
        <dsp:cNvSpPr/>
      </dsp:nvSpPr>
      <dsp:spPr>
        <a:xfrm>
          <a:off x="0" y="1200954"/>
          <a:ext cx="416619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Paint </a:t>
          </a:r>
          <a:r>
            <a:rPr lang="nl-NL" sz="1700" kern="1200" err="1"/>
            <a:t>by</a:t>
          </a:r>
          <a:r>
            <a:rPr lang="nl-NL" sz="1700" kern="1200"/>
            <a:t> </a:t>
          </a:r>
          <a:r>
            <a:rPr lang="nl-NL" sz="1700" kern="1200" err="1"/>
            <a:t>words</a:t>
          </a:r>
          <a:endParaRPr lang="nl-NL" sz="1700" kern="1200"/>
        </a:p>
      </dsp:txBody>
      <dsp:txXfrm>
        <a:off x="19904" y="1220858"/>
        <a:ext cx="4126383" cy="367937"/>
      </dsp:txXfrm>
    </dsp:sp>
    <dsp:sp modelId="{B4A86183-385C-4CB3-AEFE-E1A68DEFA681}">
      <dsp:nvSpPr>
        <dsp:cNvPr id="0" name=""/>
        <dsp:cNvSpPr/>
      </dsp:nvSpPr>
      <dsp:spPr>
        <a:xfrm>
          <a:off x="0" y="1608699"/>
          <a:ext cx="4166191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/>
            <a:t>Draw me a sketch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/>
            <a:t>Put </a:t>
          </a:r>
          <a:r>
            <a:rPr lang="nl-NL" sz="1300" kern="1200" err="1"/>
            <a:t>things</a:t>
          </a:r>
          <a:r>
            <a:rPr lang="nl-NL" sz="1300" kern="1200"/>
            <a:t> </a:t>
          </a:r>
          <a:r>
            <a:rPr lang="nl-NL" sz="1300" kern="1200" err="1"/>
            <a:t>into</a:t>
          </a:r>
          <a:r>
            <a:rPr lang="nl-NL" sz="1300" kern="1200"/>
            <a:t> </a:t>
          </a:r>
          <a:r>
            <a:rPr lang="nl-NL" sz="1300" kern="1200" err="1"/>
            <a:t>words</a:t>
          </a:r>
          <a:endParaRPr lang="nl-NL" sz="1300" kern="1200"/>
        </a:p>
      </dsp:txBody>
      <dsp:txXfrm>
        <a:off x="0" y="1608699"/>
        <a:ext cx="4166191" cy="448672"/>
      </dsp:txXfrm>
    </dsp:sp>
    <dsp:sp modelId="{78BA802E-D449-474F-B6F3-6ED993E3472E}">
      <dsp:nvSpPr>
        <dsp:cNvPr id="0" name=""/>
        <dsp:cNvSpPr/>
      </dsp:nvSpPr>
      <dsp:spPr>
        <a:xfrm>
          <a:off x="0" y="2057372"/>
          <a:ext cx="416619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Write </a:t>
          </a:r>
          <a:r>
            <a:rPr lang="nl-NL" sz="1700" kern="1200" err="1"/>
            <a:t>it</a:t>
          </a:r>
          <a:r>
            <a:rPr lang="nl-NL" sz="1700" kern="1200"/>
            <a:t> down</a:t>
          </a:r>
        </a:p>
      </dsp:txBody>
      <dsp:txXfrm>
        <a:off x="19904" y="2077276"/>
        <a:ext cx="4126383" cy="367937"/>
      </dsp:txXfrm>
    </dsp:sp>
    <dsp:sp modelId="{FDD3D40F-CB27-4AC4-92A3-C3A1C814658E}">
      <dsp:nvSpPr>
        <dsp:cNvPr id="0" name=""/>
        <dsp:cNvSpPr/>
      </dsp:nvSpPr>
      <dsp:spPr>
        <a:xfrm>
          <a:off x="0" y="2465117"/>
          <a:ext cx="4166191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/>
            <a:t>Jargon is </a:t>
          </a:r>
          <a:r>
            <a:rPr lang="nl-NL" sz="1300" kern="1200" err="1"/>
            <a:t>good</a:t>
          </a:r>
          <a:r>
            <a:rPr lang="nl-NL" sz="1300" kern="1200"/>
            <a:t> – most of </a:t>
          </a:r>
          <a:r>
            <a:rPr lang="nl-NL" sz="1300" kern="1200" err="1"/>
            <a:t>the</a:t>
          </a:r>
          <a:r>
            <a:rPr lang="nl-NL" sz="1300" kern="1200"/>
            <a:t> time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/>
            <a:t>Tell </a:t>
          </a:r>
          <a:r>
            <a:rPr lang="nl-NL" sz="1300" kern="1200" err="1"/>
            <a:t>the</a:t>
          </a:r>
          <a:r>
            <a:rPr lang="nl-NL" sz="1300" kern="1200"/>
            <a:t> story in subject – </a:t>
          </a:r>
          <a:r>
            <a:rPr lang="nl-NL" sz="1300" kern="1200" err="1"/>
            <a:t>predicate</a:t>
          </a:r>
          <a:r>
            <a:rPr lang="nl-NL" sz="1300" kern="1200"/>
            <a:t> – object </a:t>
          </a:r>
          <a:r>
            <a:rPr lang="nl-NL" sz="1300" kern="1200" err="1"/>
            <a:t>phrases</a:t>
          </a:r>
          <a:endParaRPr lang="nl-NL" sz="1300" kern="1200"/>
        </a:p>
      </dsp:txBody>
      <dsp:txXfrm>
        <a:off x="0" y="2465117"/>
        <a:ext cx="4166191" cy="448672"/>
      </dsp:txXfrm>
    </dsp:sp>
    <dsp:sp modelId="{DC6D0C85-C9A8-4C0B-9674-ADFC9A723337}">
      <dsp:nvSpPr>
        <dsp:cNvPr id="0" name=""/>
        <dsp:cNvSpPr/>
      </dsp:nvSpPr>
      <dsp:spPr>
        <a:xfrm>
          <a:off x="0" y="2913789"/>
          <a:ext cx="416619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err="1"/>
            <a:t>Publish</a:t>
          </a:r>
          <a:r>
            <a:rPr lang="nl-NL" sz="1700" kern="1200"/>
            <a:t> </a:t>
          </a:r>
          <a:r>
            <a:rPr lang="nl-NL" sz="1700" kern="1200" err="1"/>
            <a:t>the</a:t>
          </a:r>
          <a:r>
            <a:rPr lang="nl-NL" sz="1700" kern="1200"/>
            <a:t> FAIR story</a:t>
          </a:r>
        </a:p>
      </dsp:txBody>
      <dsp:txXfrm>
        <a:off x="19904" y="2933693"/>
        <a:ext cx="4126383" cy="367937"/>
      </dsp:txXfrm>
    </dsp:sp>
    <dsp:sp modelId="{15B5B71C-05E1-4172-832D-84306C3C17A4}">
      <dsp:nvSpPr>
        <dsp:cNvPr id="0" name=""/>
        <dsp:cNvSpPr/>
      </dsp:nvSpPr>
      <dsp:spPr>
        <a:xfrm>
          <a:off x="0" y="3321534"/>
          <a:ext cx="4166191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 err="1"/>
            <a:t>Findable</a:t>
          </a:r>
          <a:endParaRPr lang="nl-NL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 err="1"/>
            <a:t>Accessible</a:t>
          </a:r>
          <a:endParaRPr lang="nl-NL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 err="1"/>
            <a:t>Interoperable</a:t>
          </a:r>
          <a:endParaRPr lang="nl-NL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 err="1"/>
            <a:t>Reusable</a:t>
          </a:r>
          <a:endParaRPr lang="nl-NL" sz="1300" kern="1200"/>
        </a:p>
      </dsp:txBody>
      <dsp:txXfrm>
        <a:off x="0" y="3321534"/>
        <a:ext cx="4166191" cy="897345"/>
      </dsp:txXfrm>
    </dsp:sp>
    <dsp:sp modelId="{B0EEF5DE-F3AA-4602-B783-2B6DC5CCDE49}">
      <dsp:nvSpPr>
        <dsp:cNvPr id="0" name=""/>
        <dsp:cNvSpPr/>
      </dsp:nvSpPr>
      <dsp:spPr>
        <a:xfrm>
          <a:off x="0" y="4218879"/>
          <a:ext cx="416619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err="1"/>
            <a:t>Not</a:t>
          </a:r>
          <a:r>
            <a:rPr lang="nl-NL" sz="1700" kern="1200"/>
            <a:t> </a:t>
          </a:r>
          <a:r>
            <a:rPr lang="nl-NL" sz="1700" kern="1200" err="1"/>
            <a:t>application</a:t>
          </a:r>
          <a:r>
            <a:rPr lang="nl-NL" sz="1700" kern="1200"/>
            <a:t> in </a:t>
          </a:r>
          <a:r>
            <a:rPr lang="nl-NL" sz="1700" kern="1200" err="1"/>
            <a:t>sight</a:t>
          </a:r>
          <a:r>
            <a:rPr lang="nl-NL" sz="1700" kern="1200"/>
            <a:t>!</a:t>
          </a:r>
        </a:p>
      </dsp:txBody>
      <dsp:txXfrm>
        <a:off x="19904" y="4238783"/>
        <a:ext cx="4126383" cy="367937"/>
      </dsp:txXfrm>
    </dsp:sp>
    <dsp:sp modelId="{BAEFC918-5855-4BC1-B6FF-C2C9F691AC93}">
      <dsp:nvSpPr>
        <dsp:cNvPr id="0" name=""/>
        <dsp:cNvSpPr/>
      </dsp:nvSpPr>
      <dsp:spPr>
        <a:xfrm>
          <a:off x="0" y="4626624"/>
          <a:ext cx="416619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300" kern="1200" err="1"/>
            <a:t>Not</a:t>
          </a:r>
          <a:r>
            <a:rPr lang="nl-NL" sz="1300" kern="1200"/>
            <a:t> </a:t>
          </a:r>
          <a:r>
            <a:rPr lang="nl-NL" sz="1300" kern="1200" err="1"/>
            <a:t>until</a:t>
          </a:r>
          <a:r>
            <a:rPr lang="nl-NL" sz="1300" kern="1200"/>
            <a:t> we </a:t>
          </a:r>
          <a:r>
            <a:rPr lang="nl-NL" sz="1300" kern="1200" err="1"/>
            <a:t>know</a:t>
          </a:r>
          <a:r>
            <a:rPr lang="nl-NL" sz="1300" kern="1200"/>
            <a:t> </a:t>
          </a:r>
          <a:r>
            <a:rPr lang="nl-NL" sz="1300" kern="1200" err="1"/>
            <a:t>what</a:t>
          </a:r>
          <a:r>
            <a:rPr lang="nl-NL" sz="1300" kern="1200"/>
            <a:t> </a:t>
          </a:r>
          <a:r>
            <a:rPr lang="nl-NL" sz="1300" kern="1200" err="1"/>
            <a:t>we’re</a:t>
          </a:r>
          <a:r>
            <a:rPr lang="nl-NL" sz="1300" kern="1200"/>
            <a:t> </a:t>
          </a:r>
          <a:r>
            <a:rPr lang="nl-NL" sz="1300" kern="1200" err="1"/>
            <a:t>talking</a:t>
          </a:r>
          <a:r>
            <a:rPr lang="nl-NL" sz="1300" kern="1200"/>
            <a:t> </a:t>
          </a:r>
          <a:r>
            <a:rPr lang="nl-NL" sz="1300" kern="1200" err="1"/>
            <a:t>about</a:t>
          </a:r>
          <a:endParaRPr lang="nl-NL" sz="1300" kern="1200"/>
        </a:p>
      </dsp:txBody>
      <dsp:txXfrm>
        <a:off x="0" y="4626624"/>
        <a:ext cx="4166191" cy="281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14D82-141A-4329-B47D-B9E10BE012E9}">
      <dsp:nvSpPr>
        <dsp:cNvPr id="0" name=""/>
        <dsp:cNvSpPr/>
      </dsp:nvSpPr>
      <dsp:spPr>
        <a:xfrm>
          <a:off x="0" y="53229"/>
          <a:ext cx="315008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Connect </a:t>
          </a:r>
          <a:r>
            <a:rPr lang="nl-NL" sz="1800" kern="1200" err="1"/>
            <a:t>the</a:t>
          </a:r>
          <a:r>
            <a:rPr lang="nl-NL" sz="1800" kern="1200"/>
            <a:t> </a:t>
          </a:r>
          <a:r>
            <a:rPr lang="nl-NL" sz="1800" kern="1200" err="1"/>
            <a:t>dots</a:t>
          </a:r>
          <a:endParaRPr lang="nl-NL" sz="1800" kern="1200"/>
        </a:p>
      </dsp:txBody>
      <dsp:txXfrm>
        <a:off x="21075" y="74304"/>
        <a:ext cx="3107935" cy="389580"/>
      </dsp:txXfrm>
    </dsp:sp>
    <dsp:sp modelId="{14BAF861-E0B8-45A3-B775-CC943D1CBE99}">
      <dsp:nvSpPr>
        <dsp:cNvPr id="0" name=""/>
        <dsp:cNvSpPr/>
      </dsp:nvSpPr>
      <dsp:spPr>
        <a:xfrm>
          <a:off x="0" y="484959"/>
          <a:ext cx="3150085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1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400" kern="1200"/>
            <a:t>Information is a </a:t>
          </a:r>
          <a:r>
            <a:rPr lang="nl-NL" sz="1400" i="1" kern="1200"/>
            <a:t>web of </a:t>
          </a:r>
          <a:r>
            <a:rPr lang="nl-NL" sz="1400" i="1" kern="1200" err="1"/>
            <a:t>concepts</a:t>
          </a:r>
          <a:endParaRPr lang="nl-NL" sz="1400" i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400" kern="1200"/>
            <a:t>Close </a:t>
          </a:r>
          <a:r>
            <a:rPr lang="nl-NL" sz="1400" kern="1200" err="1"/>
            <a:t>to</a:t>
          </a:r>
          <a:r>
            <a:rPr lang="nl-NL" sz="1400" kern="1200"/>
            <a:t> </a:t>
          </a:r>
          <a:r>
            <a:rPr lang="nl-NL" sz="1400" kern="1200" err="1"/>
            <a:t>language</a:t>
          </a:r>
          <a:r>
            <a:rPr lang="nl-NL" sz="1400" kern="1200"/>
            <a:t> </a:t>
          </a:r>
          <a:r>
            <a:rPr lang="nl-NL" sz="1400" kern="1200" err="1"/>
            <a:t>models</a:t>
          </a:r>
          <a:r>
            <a:rPr lang="nl-NL" sz="1400" kern="1200"/>
            <a:t>, </a:t>
          </a:r>
          <a:r>
            <a:rPr lang="nl-NL" sz="1400" kern="1200" err="1"/>
            <a:t>artificial</a:t>
          </a:r>
          <a:r>
            <a:rPr lang="nl-NL" sz="1400" kern="1200"/>
            <a:t> </a:t>
          </a:r>
          <a:r>
            <a:rPr lang="nl-NL" sz="1400" kern="1200" err="1"/>
            <a:t>reasoning</a:t>
          </a:r>
          <a:r>
            <a:rPr lang="nl-NL" sz="1400" kern="1200"/>
            <a:t> </a:t>
          </a:r>
          <a:r>
            <a:rPr lang="nl-NL" sz="1400" kern="1200" err="1"/>
            <a:t>and</a:t>
          </a:r>
          <a:r>
            <a:rPr lang="nl-NL" sz="1400" kern="1200"/>
            <a:t> intelligence</a:t>
          </a:r>
        </a:p>
      </dsp:txBody>
      <dsp:txXfrm>
        <a:off x="0" y="484959"/>
        <a:ext cx="3150085" cy="689310"/>
      </dsp:txXfrm>
    </dsp:sp>
    <dsp:sp modelId="{7AE64539-4590-423A-A66F-82A6181A176E}">
      <dsp:nvSpPr>
        <dsp:cNvPr id="0" name=""/>
        <dsp:cNvSpPr/>
      </dsp:nvSpPr>
      <dsp:spPr>
        <a:xfrm>
          <a:off x="0" y="1174269"/>
          <a:ext cx="315008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Follow </a:t>
          </a:r>
          <a:r>
            <a:rPr lang="nl-NL" sz="1800" kern="1200" err="1"/>
            <a:t>your</a:t>
          </a:r>
          <a:r>
            <a:rPr lang="nl-NL" sz="1800" kern="1200"/>
            <a:t> </a:t>
          </a:r>
          <a:r>
            <a:rPr lang="nl-NL" sz="1800" kern="1200" err="1"/>
            <a:t>nose</a:t>
          </a:r>
          <a:endParaRPr lang="nl-NL" sz="1800" kern="1200"/>
        </a:p>
      </dsp:txBody>
      <dsp:txXfrm>
        <a:off x="21075" y="1195344"/>
        <a:ext cx="3107935" cy="389580"/>
      </dsp:txXfrm>
    </dsp:sp>
    <dsp:sp modelId="{06B51647-740B-496D-A01E-DBD0927D7972}">
      <dsp:nvSpPr>
        <dsp:cNvPr id="0" name=""/>
        <dsp:cNvSpPr/>
      </dsp:nvSpPr>
      <dsp:spPr>
        <a:xfrm>
          <a:off x="0" y="1605999"/>
          <a:ext cx="3150085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1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400" kern="1200"/>
            <a:t>Read </a:t>
          </a:r>
          <a:r>
            <a:rPr lang="nl-NL" sz="1400" kern="1200" err="1"/>
            <a:t>along</a:t>
          </a:r>
          <a:r>
            <a:rPr lang="nl-NL" sz="1400" kern="1200"/>
            <a:t> </a:t>
          </a:r>
          <a:r>
            <a:rPr lang="nl-NL" sz="1400" kern="1200" err="1"/>
            <a:t>the</a:t>
          </a:r>
          <a:r>
            <a:rPr lang="nl-NL" sz="1400" kern="1200"/>
            <a:t> </a:t>
          </a:r>
          <a:r>
            <a:rPr lang="nl-NL" sz="1400" kern="1200" err="1"/>
            <a:t>arrows</a:t>
          </a:r>
          <a:endParaRPr lang="nl-NL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400" kern="1200" err="1"/>
            <a:t>Similar</a:t>
          </a:r>
          <a:r>
            <a:rPr lang="nl-NL" sz="1400" kern="1200"/>
            <a:t> </a:t>
          </a:r>
          <a:r>
            <a:rPr lang="nl-NL" sz="1400" kern="1200" err="1"/>
            <a:t>to</a:t>
          </a:r>
          <a:r>
            <a:rPr lang="nl-NL" sz="1400" kern="1200"/>
            <a:t> mind </a:t>
          </a:r>
          <a:r>
            <a:rPr lang="nl-NL" sz="1400" kern="1200" err="1"/>
            <a:t>mapping</a:t>
          </a:r>
          <a:endParaRPr lang="nl-NL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400" kern="1200"/>
            <a:t>Gentle learning curve</a:t>
          </a:r>
        </a:p>
      </dsp:txBody>
      <dsp:txXfrm>
        <a:off x="0" y="1605999"/>
        <a:ext cx="3150085" cy="726570"/>
      </dsp:txXfrm>
    </dsp:sp>
    <dsp:sp modelId="{5B285166-7F0E-40C4-A5AD-3027B78E692D}">
      <dsp:nvSpPr>
        <dsp:cNvPr id="0" name=""/>
        <dsp:cNvSpPr/>
      </dsp:nvSpPr>
      <dsp:spPr>
        <a:xfrm>
          <a:off x="0" y="2332569"/>
          <a:ext cx="315008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No </a:t>
          </a:r>
          <a:r>
            <a:rPr lang="nl-NL" sz="1800" kern="1200" err="1"/>
            <a:t>application</a:t>
          </a:r>
          <a:r>
            <a:rPr lang="nl-NL" sz="1800" kern="1200"/>
            <a:t> in </a:t>
          </a:r>
          <a:r>
            <a:rPr lang="nl-NL" sz="1800" kern="1200" err="1"/>
            <a:t>sight</a:t>
          </a:r>
          <a:endParaRPr lang="nl-NL" sz="1800" kern="1200"/>
        </a:p>
      </dsp:txBody>
      <dsp:txXfrm>
        <a:off x="21075" y="2353644"/>
        <a:ext cx="3107935" cy="389580"/>
      </dsp:txXfrm>
    </dsp:sp>
    <dsp:sp modelId="{0D98B2DB-F073-46B0-89F4-78A19E44FD57}">
      <dsp:nvSpPr>
        <dsp:cNvPr id="0" name=""/>
        <dsp:cNvSpPr/>
      </dsp:nvSpPr>
      <dsp:spPr>
        <a:xfrm>
          <a:off x="0" y="2764299"/>
          <a:ext cx="3150085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1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400" kern="1200"/>
            <a:t>But we begin </a:t>
          </a:r>
          <a:r>
            <a:rPr lang="nl-NL" sz="1400" kern="1200" err="1"/>
            <a:t>to</a:t>
          </a:r>
          <a:r>
            <a:rPr lang="nl-NL" sz="1400" kern="1200"/>
            <a:t> </a:t>
          </a:r>
          <a:r>
            <a:rPr lang="nl-NL" sz="1400" kern="1200" err="1"/>
            <a:t>know</a:t>
          </a:r>
          <a:r>
            <a:rPr lang="nl-NL" sz="1400" kern="1200"/>
            <a:t> </a:t>
          </a:r>
          <a:r>
            <a:rPr lang="nl-NL" sz="1400" kern="1200" err="1"/>
            <a:t>what</a:t>
          </a:r>
          <a:r>
            <a:rPr lang="nl-NL" sz="1400" kern="1200"/>
            <a:t> </a:t>
          </a:r>
          <a:r>
            <a:rPr lang="nl-NL" sz="1400" kern="1200" err="1"/>
            <a:t>we’re</a:t>
          </a:r>
          <a:r>
            <a:rPr lang="nl-NL" sz="1400" kern="1200"/>
            <a:t> </a:t>
          </a:r>
          <a:r>
            <a:rPr lang="nl-NL" sz="1400" kern="1200" err="1"/>
            <a:t>talking</a:t>
          </a:r>
          <a:r>
            <a:rPr lang="nl-NL" sz="1400" kern="1200"/>
            <a:t> </a:t>
          </a:r>
          <a:r>
            <a:rPr lang="nl-NL" sz="1400" kern="1200" err="1"/>
            <a:t>about</a:t>
          </a:r>
          <a:endParaRPr lang="nl-NL" sz="1400" kern="1200"/>
        </a:p>
      </dsp:txBody>
      <dsp:txXfrm>
        <a:off x="0" y="2764299"/>
        <a:ext cx="3150085" cy="4378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0C1A8-935F-47E0-9456-53EA14DE39EF}">
      <dsp:nvSpPr>
        <dsp:cNvPr id="0" name=""/>
        <dsp:cNvSpPr/>
      </dsp:nvSpPr>
      <dsp:spPr>
        <a:xfrm>
          <a:off x="0" y="70304"/>
          <a:ext cx="424358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Home is </a:t>
          </a:r>
          <a:r>
            <a:rPr lang="nl-NL" sz="2400" kern="1200" err="1"/>
            <a:t>where</a:t>
          </a:r>
          <a:r>
            <a:rPr lang="nl-NL" sz="2400" kern="1200"/>
            <a:t> ..</a:t>
          </a:r>
        </a:p>
      </dsp:txBody>
      <dsp:txXfrm>
        <a:off x="28100" y="98404"/>
        <a:ext cx="4187389" cy="519439"/>
      </dsp:txXfrm>
    </dsp:sp>
    <dsp:sp modelId="{61B0E8CD-5D19-44D6-AC4F-18079309CAA4}">
      <dsp:nvSpPr>
        <dsp:cNvPr id="0" name=""/>
        <dsp:cNvSpPr/>
      </dsp:nvSpPr>
      <dsp:spPr>
        <a:xfrm>
          <a:off x="0" y="645944"/>
          <a:ext cx="424358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900" kern="1200"/>
            <a:t>The URI takes </a:t>
          </a:r>
          <a:r>
            <a:rPr lang="nl-NL" sz="1900" kern="1200" err="1"/>
            <a:t>you</a:t>
          </a:r>
          <a:endParaRPr lang="nl-NL" sz="1900" kern="1200"/>
        </a:p>
      </dsp:txBody>
      <dsp:txXfrm>
        <a:off x="0" y="645944"/>
        <a:ext cx="4243589" cy="397440"/>
      </dsp:txXfrm>
    </dsp:sp>
    <dsp:sp modelId="{683ACA80-96B4-4D7A-AE53-D3459C5742A5}">
      <dsp:nvSpPr>
        <dsp:cNvPr id="0" name=""/>
        <dsp:cNvSpPr/>
      </dsp:nvSpPr>
      <dsp:spPr>
        <a:xfrm>
          <a:off x="0" y="1043384"/>
          <a:ext cx="424358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err="1"/>
            <a:t>What</a:t>
          </a:r>
          <a:r>
            <a:rPr lang="nl-NL" sz="2400" kern="1200"/>
            <a:t> </a:t>
          </a:r>
          <a:r>
            <a:rPr lang="nl-NL" sz="2400" kern="1200" err="1"/>
            <a:t>about</a:t>
          </a:r>
          <a:r>
            <a:rPr lang="nl-NL" sz="2400" kern="1200"/>
            <a:t> real kit</a:t>
          </a:r>
        </a:p>
      </dsp:txBody>
      <dsp:txXfrm>
        <a:off x="28100" y="1071484"/>
        <a:ext cx="4187389" cy="519439"/>
      </dsp:txXfrm>
    </dsp:sp>
    <dsp:sp modelId="{CD724DE9-88A5-4DDF-98D9-A1DC242F9DBB}">
      <dsp:nvSpPr>
        <dsp:cNvPr id="0" name=""/>
        <dsp:cNvSpPr/>
      </dsp:nvSpPr>
      <dsp:spPr>
        <a:xfrm>
          <a:off x="0" y="1619023"/>
          <a:ext cx="4243589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900" kern="1200"/>
            <a:t> is </a:t>
          </a:r>
          <a:r>
            <a:rPr lang="nl-NL" sz="1900" kern="1200" err="1"/>
            <a:t>an</a:t>
          </a:r>
          <a:r>
            <a:rPr lang="nl-NL" sz="1900" kern="1200"/>
            <a:t> </a:t>
          </a:r>
          <a:r>
            <a:rPr lang="nl-NL" sz="1900" i="1" kern="1200" err="1"/>
            <a:t>instance</a:t>
          </a:r>
          <a:r>
            <a:rPr lang="nl-NL" sz="1900" i="1" kern="1200"/>
            <a:t> of </a:t>
          </a:r>
          <a:r>
            <a:rPr lang="nl-NL" sz="1900" kern="1200" err="1"/>
            <a:t>the</a:t>
          </a:r>
          <a:r>
            <a:rPr lang="nl-NL" sz="1900" kern="1200"/>
            <a:t> class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900" u="sng" kern="1200"/>
            <a:t>Sncf:c.81 </a:t>
          </a:r>
          <a:r>
            <a:rPr lang="nl-NL" sz="1900" kern="1200"/>
            <a:t>is a </a:t>
          </a:r>
          <a:r>
            <a:rPr lang="nl-NL" sz="1900" kern="1200" err="1"/>
            <a:t>french</a:t>
          </a:r>
          <a:r>
            <a:rPr lang="nl-NL" sz="1900" kern="1200"/>
            <a:t> </a:t>
          </a:r>
          <a:r>
            <a:rPr lang="nl-NL" sz="1900" kern="1200" err="1"/>
            <a:t>signal</a:t>
          </a:r>
          <a:r>
            <a:rPr lang="nl-NL" sz="1900" kern="1200"/>
            <a:t> </a:t>
          </a:r>
          <a:r>
            <a:rPr lang="nl-NL" sz="1900" kern="1200" err="1"/>
            <a:t>lumineux</a:t>
          </a:r>
          <a:endParaRPr lang="nl-NL" sz="1900" kern="1200"/>
        </a:p>
      </dsp:txBody>
      <dsp:txXfrm>
        <a:off x="0" y="1619023"/>
        <a:ext cx="4243589" cy="658260"/>
      </dsp:txXfrm>
    </dsp:sp>
    <dsp:sp modelId="{0A8B732C-60FE-42AC-85C4-420A7A6CF732}">
      <dsp:nvSpPr>
        <dsp:cNvPr id="0" name=""/>
        <dsp:cNvSpPr/>
      </dsp:nvSpPr>
      <dsp:spPr>
        <a:xfrm>
          <a:off x="0" y="2277284"/>
          <a:ext cx="4243589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err="1"/>
            <a:t>Still</a:t>
          </a:r>
          <a:r>
            <a:rPr lang="nl-NL" sz="2400" kern="1200"/>
            <a:t> no </a:t>
          </a:r>
          <a:r>
            <a:rPr lang="nl-NL" sz="2400" kern="1200" err="1"/>
            <a:t>application</a:t>
          </a:r>
          <a:r>
            <a:rPr lang="nl-NL" sz="2400" kern="1200"/>
            <a:t> in </a:t>
          </a:r>
          <a:r>
            <a:rPr lang="nl-NL" sz="2400" kern="1200" err="1"/>
            <a:t>sight</a:t>
          </a:r>
          <a:endParaRPr lang="nl-NL" sz="2400" kern="1200"/>
        </a:p>
      </dsp:txBody>
      <dsp:txXfrm>
        <a:off x="28100" y="2305384"/>
        <a:ext cx="4187389" cy="519439"/>
      </dsp:txXfrm>
    </dsp:sp>
    <dsp:sp modelId="{6BE43604-BDF5-4C11-A7FA-85C21BFE0535}">
      <dsp:nvSpPr>
        <dsp:cNvPr id="0" name=""/>
        <dsp:cNvSpPr/>
      </dsp:nvSpPr>
      <dsp:spPr>
        <a:xfrm>
          <a:off x="0" y="2852923"/>
          <a:ext cx="4243589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73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900" kern="1200" err="1"/>
            <a:t>Nearly</a:t>
          </a:r>
          <a:r>
            <a:rPr lang="nl-NL" sz="1900" kern="1200"/>
            <a:t> </a:t>
          </a:r>
          <a:r>
            <a:rPr lang="nl-NL" sz="1900" kern="1200" err="1"/>
            <a:t>there</a:t>
          </a:r>
          <a:r>
            <a:rPr lang="nl-NL" sz="1900" kern="1200"/>
            <a:t> !</a:t>
          </a:r>
        </a:p>
      </dsp:txBody>
      <dsp:txXfrm>
        <a:off x="0" y="2852923"/>
        <a:ext cx="4243589" cy="397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C22A8-ABBD-47F3-BB3C-842B49FBF222}">
      <dsp:nvSpPr>
        <dsp:cNvPr id="0" name=""/>
        <dsp:cNvSpPr/>
      </dsp:nvSpPr>
      <dsp:spPr>
        <a:xfrm>
          <a:off x="0" y="22195"/>
          <a:ext cx="364458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err="1"/>
            <a:t>Grab</a:t>
          </a:r>
          <a:endParaRPr lang="nl-NL" sz="2100" kern="1200"/>
        </a:p>
      </dsp:txBody>
      <dsp:txXfrm>
        <a:off x="24588" y="46783"/>
        <a:ext cx="3595405" cy="454509"/>
      </dsp:txXfrm>
    </dsp:sp>
    <dsp:sp modelId="{4DE284C0-3C4A-406B-84C2-EEFF2640BFB3}">
      <dsp:nvSpPr>
        <dsp:cNvPr id="0" name=""/>
        <dsp:cNvSpPr/>
      </dsp:nvSpPr>
      <dsp:spPr>
        <a:xfrm>
          <a:off x="0" y="525880"/>
          <a:ext cx="364458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1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u="sng" kern="1200">
              <a:hlinkClick xmlns:r="http://schemas.openxmlformats.org/officeDocument/2006/relationships" r:id="rId1"/>
            </a:rPr>
            <a:t>http://data.europa.eu/949</a:t>
          </a:r>
          <a:endParaRPr lang="nl-NL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/>
            <a:t>EA </a:t>
          </a:r>
          <a:r>
            <a:rPr lang="nl-NL" sz="1600" kern="1200" err="1"/>
            <a:t>AddOn</a:t>
          </a:r>
          <a:r>
            <a:rPr lang="nl-NL" sz="1600" kern="1200"/>
            <a:t> </a:t>
          </a:r>
          <a:r>
            <a:rPr lang="nl-NL" sz="1600" kern="1200" err="1"/>
            <a:t>reads</a:t>
          </a:r>
          <a:r>
            <a:rPr lang="nl-NL" sz="1600" kern="1200"/>
            <a:t> RDF </a:t>
          </a:r>
          <a:r>
            <a:rPr lang="nl-NL" sz="1600" kern="1200" err="1"/>
            <a:t>triples</a:t>
          </a:r>
          <a:endParaRPr lang="nl-NL" sz="1600" kern="1200"/>
        </a:p>
      </dsp:txBody>
      <dsp:txXfrm>
        <a:off x="0" y="525880"/>
        <a:ext cx="3644581" cy="554242"/>
      </dsp:txXfrm>
    </dsp:sp>
    <dsp:sp modelId="{2DE64414-E942-42F7-8556-E5C317133F24}">
      <dsp:nvSpPr>
        <dsp:cNvPr id="0" name=""/>
        <dsp:cNvSpPr/>
      </dsp:nvSpPr>
      <dsp:spPr>
        <a:xfrm>
          <a:off x="0" y="1080123"/>
          <a:ext cx="364458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Understand</a:t>
          </a:r>
        </a:p>
      </dsp:txBody>
      <dsp:txXfrm>
        <a:off x="24588" y="1104711"/>
        <a:ext cx="3595405" cy="454509"/>
      </dsp:txXfrm>
    </dsp:sp>
    <dsp:sp modelId="{9034F691-A7E1-4A3C-B197-74464C5DA02C}">
      <dsp:nvSpPr>
        <dsp:cNvPr id="0" name=""/>
        <dsp:cNvSpPr/>
      </dsp:nvSpPr>
      <dsp:spPr>
        <a:xfrm>
          <a:off x="0" y="1583808"/>
          <a:ext cx="364458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1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err="1"/>
            <a:t>Create</a:t>
          </a:r>
          <a:r>
            <a:rPr lang="nl-NL" sz="1600" kern="1200"/>
            <a:t> class </a:t>
          </a:r>
          <a:r>
            <a:rPr lang="nl-NL" sz="1600" kern="1200" err="1"/>
            <a:t>diagrams</a:t>
          </a:r>
          <a:r>
            <a:rPr lang="nl-NL" sz="1600" kern="1200"/>
            <a:t> </a:t>
          </a:r>
          <a:r>
            <a:rPr lang="nl-NL" sz="1600" kern="1200" err="1"/>
            <a:t>for</a:t>
          </a:r>
          <a:r>
            <a:rPr lang="nl-NL" sz="1600" kern="1200"/>
            <a:t> a 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/>
            <a:t>Read </a:t>
          </a:r>
          <a:r>
            <a:rPr lang="nl-NL" sz="1600" kern="1200" err="1"/>
            <a:t>the</a:t>
          </a:r>
          <a:r>
            <a:rPr lang="nl-NL" sz="1600" kern="1200"/>
            <a:t> </a:t>
          </a:r>
          <a:r>
            <a:rPr lang="nl-NL" sz="1600" kern="1200" err="1"/>
            <a:t>notes</a:t>
          </a:r>
          <a:r>
            <a:rPr lang="nl-NL" sz="1600" kern="1200"/>
            <a:t> </a:t>
          </a:r>
          <a:r>
            <a:rPr lang="nl-NL" sz="1600" i="1" kern="1200"/>
            <a:t>in context</a:t>
          </a:r>
        </a:p>
      </dsp:txBody>
      <dsp:txXfrm>
        <a:off x="0" y="1583808"/>
        <a:ext cx="3644581" cy="554242"/>
      </dsp:txXfrm>
    </dsp:sp>
    <dsp:sp modelId="{8BB8836B-1417-469F-9386-DE4601A3858D}">
      <dsp:nvSpPr>
        <dsp:cNvPr id="0" name=""/>
        <dsp:cNvSpPr/>
      </dsp:nvSpPr>
      <dsp:spPr>
        <a:xfrm>
          <a:off x="0" y="2138050"/>
          <a:ext cx="364458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Expand</a:t>
          </a:r>
        </a:p>
      </dsp:txBody>
      <dsp:txXfrm>
        <a:off x="24588" y="2162638"/>
        <a:ext cx="3595405" cy="454509"/>
      </dsp:txXfrm>
    </dsp:sp>
    <dsp:sp modelId="{9069A225-C66E-4700-BBAD-989A9C036C99}">
      <dsp:nvSpPr>
        <dsp:cNvPr id="0" name=""/>
        <dsp:cNvSpPr/>
      </dsp:nvSpPr>
      <dsp:spPr>
        <a:xfrm>
          <a:off x="0" y="2641735"/>
          <a:ext cx="364458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1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err="1"/>
            <a:t>Specialise</a:t>
          </a:r>
          <a:r>
            <a:rPr lang="nl-NL" sz="1600" kern="1200"/>
            <a:t> </a:t>
          </a:r>
          <a:r>
            <a:rPr lang="nl-NL" sz="1600" kern="1200" err="1"/>
            <a:t>and</a:t>
          </a:r>
          <a:r>
            <a:rPr lang="nl-NL" sz="1600" kern="1200"/>
            <a:t> </a:t>
          </a:r>
          <a:r>
            <a:rPr lang="nl-NL" sz="1600" i="1" kern="1200" err="1"/>
            <a:t>retain</a:t>
          </a:r>
          <a:r>
            <a:rPr lang="nl-NL" sz="1600" i="1" kern="1200"/>
            <a:t> </a:t>
          </a:r>
          <a:r>
            <a:rPr lang="nl-NL" sz="1600" i="1" kern="1200" err="1"/>
            <a:t>conformity</a:t>
          </a:r>
          <a:endParaRPr lang="nl-NL" sz="1600" i="1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err="1"/>
            <a:t>Add</a:t>
          </a:r>
          <a:r>
            <a:rPr lang="nl-NL" sz="1600" kern="1200"/>
            <a:t> </a:t>
          </a:r>
          <a:r>
            <a:rPr lang="nl-NL" sz="1600" kern="1200" err="1"/>
            <a:t>methods</a:t>
          </a:r>
          <a:r>
            <a:rPr lang="nl-NL" sz="1600" kern="1200"/>
            <a:t> </a:t>
          </a:r>
          <a:r>
            <a:rPr lang="nl-NL" sz="1600" kern="1200" err="1"/>
            <a:t>to</a:t>
          </a:r>
          <a:r>
            <a:rPr lang="nl-NL" sz="1600" kern="1200"/>
            <a:t> make </a:t>
          </a:r>
          <a:r>
            <a:rPr lang="nl-NL" sz="1600" kern="1200" err="1"/>
            <a:t>the</a:t>
          </a:r>
          <a:r>
            <a:rPr lang="nl-NL" sz="1600" kern="1200"/>
            <a:t> model live</a:t>
          </a:r>
        </a:p>
      </dsp:txBody>
      <dsp:txXfrm>
        <a:off x="0" y="2641735"/>
        <a:ext cx="3644581" cy="554242"/>
      </dsp:txXfrm>
    </dsp:sp>
    <dsp:sp modelId="{E97CA556-06BB-4EC2-90C9-94C3061EA2D9}">
      <dsp:nvSpPr>
        <dsp:cNvPr id="0" name=""/>
        <dsp:cNvSpPr/>
      </dsp:nvSpPr>
      <dsp:spPr>
        <a:xfrm>
          <a:off x="0" y="3195978"/>
          <a:ext cx="364458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u="none" kern="1200"/>
            <a:t>Develop</a:t>
          </a:r>
        </a:p>
      </dsp:txBody>
      <dsp:txXfrm>
        <a:off x="24588" y="3220566"/>
        <a:ext cx="3595405" cy="454509"/>
      </dsp:txXfrm>
    </dsp:sp>
    <dsp:sp modelId="{2B4AC7B5-E0CB-4C0D-BDAE-BA4B60FD1D67}">
      <dsp:nvSpPr>
        <dsp:cNvPr id="0" name=""/>
        <dsp:cNvSpPr/>
      </dsp:nvSpPr>
      <dsp:spPr>
        <a:xfrm>
          <a:off x="0" y="3699663"/>
          <a:ext cx="3644581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1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noProof="0"/>
            <a:t>Create</a:t>
          </a:r>
          <a:r>
            <a:rPr lang="nl-NL" sz="1600" kern="1200"/>
            <a:t> apps </a:t>
          </a:r>
          <a:r>
            <a:rPr lang="nl-NL" sz="1600" i="1" kern="1200" err="1"/>
            <a:t>around</a:t>
          </a:r>
          <a:r>
            <a:rPr lang="nl-NL" sz="1600" i="1" kern="1200"/>
            <a:t> </a:t>
          </a:r>
          <a:r>
            <a:rPr lang="nl-NL" sz="1600" i="1" kern="1200" err="1"/>
            <a:t>the</a:t>
          </a:r>
          <a:r>
            <a:rPr lang="nl-NL" sz="1600" i="1" kern="1200"/>
            <a:t> data</a:t>
          </a:r>
        </a:p>
      </dsp:txBody>
      <dsp:txXfrm>
        <a:off x="0" y="3699663"/>
        <a:ext cx="3644581" cy="347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B3EC8-737B-4BF3-A49E-CFC0B7F6C8FF}">
      <dsp:nvSpPr>
        <dsp:cNvPr id="0" name=""/>
        <dsp:cNvSpPr/>
      </dsp:nvSpPr>
      <dsp:spPr>
        <a:xfrm>
          <a:off x="0" y="70442"/>
          <a:ext cx="306247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err="1"/>
            <a:t>Use</a:t>
          </a:r>
          <a:r>
            <a:rPr lang="nl-NL" sz="2100" kern="1200"/>
            <a:t> case</a:t>
          </a:r>
        </a:p>
      </dsp:txBody>
      <dsp:txXfrm>
        <a:off x="24588" y="95030"/>
        <a:ext cx="3013296" cy="454509"/>
      </dsp:txXfrm>
    </dsp:sp>
    <dsp:sp modelId="{32EE63E4-BD68-41EC-8DFF-C59D1AFD9682}">
      <dsp:nvSpPr>
        <dsp:cNvPr id="0" name=""/>
        <dsp:cNvSpPr/>
      </dsp:nvSpPr>
      <dsp:spPr>
        <a:xfrm>
          <a:off x="0" y="574127"/>
          <a:ext cx="3062472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err="1"/>
            <a:t>Build</a:t>
          </a:r>
          <a:r>
            <a:rPr lang="nl-NL" sz="1600" kern="1200"/>
            <a:t> a train </a:t>
          </a:r>
          <a:r>
            <a:rPr lang="nl-NL" sz="1600" kern="1200" err="1"/>
            <a:t>consist</a:t>
          </a:r>
          <a:r>
            <a:rPr lang="nl-NL" sz="1600" kern="1200"/>
            <a:t> </a:t>
          </a:r>
          <a:r>
            <a:rPr lang="nl-NL" sz="1600" kern="1200" err="1"/>
            <a:t>from</a:t>
          </a:r>
          <a:r>
            <a:rPr lang="nl-NL" sz="1600" kern="1200"/>
            <a:t> ERATV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err="1"/>
            <a:t>MSOffice</a:t>
          </a:r>
          <a:r>
            <a:rPr lang="nl-NL" sz="1600" kern="1200"/>
            <a:t> </a:t>
          </a:r>
          <a:r>
            <a:rPr lang="nl-NL" sz="1600" kern="1200" err="1"/>
            <a:t>tooling</a:t>
          </a:r>
          <a:endParaRPr lang="nl-NL" sz="1600" kern="1200"/>
        </a:p>
      </dsp:txBody>
      <dsp:txXfrm>
        <a:off x="0" y="574127"/>
        <a:ext cx="3062472" cy="554242"/>
      </dsp:txXfrm>
    </dsp:sp>
    <dsp:sp modelId="{81F9F021-2AB1-446E-9235-A7B0B56A2066}">
      <dsp:nvSpPr>
        <dsp:cNvPr id="0" name=""/>
        <dsp:cNvSpPr/>
      </dsp:nvSpPr>
      <dsp:spPr>
        <a:xfrm>
          <a:off x="0" y="1128369"/>
          <a:ext cx="306247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err="1"/>
            <a:t>Retrieve</a:t>
          </a:r>
          <a:r>
            <a:rPr lang="nl-NL" sz="2100" kern="1200"/>
            <a:t> data</a:t>
          </a:r>
        </a:p>
      </dsp:txBody>
      <dsp:txXfrm>
        <a:off x="24588" y="1152957"/>
        <a:ext cx="3013296" cy="454509"/>
      </dsp:txXfrm>
    </dsp:sp>
    <dsp:sp modelId="{9BD38E42-152F-4DBE-8A48-3E420056C82C}">
      <dsp:nvSpPr>
        <dsp:cNvPr id="0" name=""/>
        <dsp:cNvSpPr/>
      </dsp:nvSpPr>
      <dsp:spPr>
        <a:xfrm>
          <a:off x="0" y="1632054"/>
          <a:ext cx="306247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/>
            <a:t>Query ERATV</a:t>
          </a:r>
        </a:p>
      </dsp:txBody>
      <dsp:txXfrm>
        <a:off x="0" y="1632054"/>
        <a:ext cx="3062472" cy="347760"/>
      </dsp:txXfrm>
    </dsp:sp>
    <dsp:sp modelId="{88A3B1CD-C97E-4E45-8610-21AD978B7B84}">
      <dsp:nvSpPr>
        <dsp:cNvPr id="0" name=""/>
        <dsp:cNvSpPr/>
      </dsp:nvSpPr>
      <dsp:spPr>
        <a:xfrm>
          <a:off x="0" y="1979814"/>
          <a:ext cx="3062472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err="1"/>
            <a:t>Visualise</a:t>
          </a:r>
          <a:endParaRPr lang="nl-NL" sz="2100" kern="1200"/>
        </a:p>
      </dsp:txBody>
      <dsp:txXfrm>
        <a:off x="24588" y="2004402"/>
        <a:ext cx="3013296" cy="454509"/>
      </dsp:txXfrm>
    </dsp:sp>
    <dsp:sp modelId="{228013F4-CDCA-42A9-B79A-11B4963A24F0}">
      <dsp:nvSpPr>
        <dsp:cNvPr id="0" name=""/>
        <dsp:cNvSpPr/>
      </dsp:nvSpPr>
      <dsp:spPr>
        <a:xfrm>
          <a:off x="0" y="2483499"/>
          <a:ext cx="3062472" cy="13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err="1"/>
            <a:t>Mastershapes</a:t>
          </a:r>
          <a:r>
            <a:rPr lang="nl-NL" sz="1600" kern="1200"/>
            <a:t> are classes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err="1"/>
            <a:t>Shapes</a:t>
          </a:r>
          <a:r>
            <a:rPr lang="nl-NL" sz="1600" kern="1200"/>
            <a:t> are </a:t>
          </a:r>
          <a:r>
            <a:rPr lang="nl-NL" sz="1600" kern="1200" err="1"/>
            <a:t>instances</a:t>
          </a:r>
          <a:endParaRPr lang="nl-NL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err="1"/>
            <a:t>Drag</a:t>
          </a:r>
          <a:r>
            <a:rPr lang="nl-NL" sz="1600" kern="1200"/>
            <a:t>-</a:t>
          </a:r>
          <a:r>
            <a:rPr lang="nl-NL" sz="1600" kern="1200" err="1"/>
            <a:t>and</a:t>
          </a:r>
          <a:r>
            <a:rPr lang="nl-NL" sz="1600" kern="1200"/>
            <a:t>-drop records on </a:t>
          </a:r>
          <a:r>
            <a:rPr lang="nl-NL" sz="1600" kern="1200" err="1"/>
            <a:t>drawing</a:t>
          </a:r>
          <a:endParaRPr lang="nl-NL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err="1"/>
            <a:t>Shape</a:t>
          </a:r>
          <a:r>
            <a:rPr lang="nl-NL" sz="1600" kern="1200"/>
            <a:t>-data map </a:t>
          </a:r>
          <a:r>
            <a:rPr lang="nl-NL" sz="1600" kern="1200" err="1"/>
            <a:t>to</a:t>
          </a:r>
          <a:r>
            <a:rPr lang="nl-NL" sz="1600" kern="1200"/>
            <a:t> records</a:t>
          </a:r>
        </a:p>
      </dsp:txBody>
      <dsp:txXfrm>
        <a:off x="0" y="2483499"/>
        <a:ext cx="3062472" cy="13258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94AD2-C1E8-4068-9389-112BF713F750}">
      <dsp:nvSpPr>
        <dsp:cNvPr id="0" name=""/>
        <dsp:cNvSpPr/>
      </dsp:nvSpPr>
      <dsp:spPr>
        <a:xfrm>
          <a:off x="0" y="73583"/>
          <a:ext cx="475179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Information is …</a:t>
          </a:r>
        </a:p>
      </dsp:txBody>
      <dsp:txXfrm>
        <a:off x="25759" y="99342"/>
        <a:ext cx="4700278" cy="476152"/>
      </dsp:txXfrm>
    </dsp:sp>
    <dsp:sp modelId="{D19F6E68-6802-42CA-BB2E-CED157B113B8}">
      <dsp:nvSpPr>
        <dsp:cNvPr id="0" name=""/>
        <dsp:cNvSpPr/>
      </dsp:nvSpPr>
      <dsp:spPr>
        <a:xfrm>
          <a:off x="0" y="601253"/>
          <a:ext cx="4751796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A web of </a:t>
          </a:r>
          <a:r>
            <a:rPr lang="nl-NL" sz="1700" kern="1200" err="1"/>
            <a:t>concepts</a:t>
          </a:r>
          <a:r>
            <a:rPr lang="nl-NL" sz="1700" kern="1200"/>
            <a:t> + </a:t>
          </a:r>
          <a:r>
            <a:rPr lang="nl-NL" sz="1700" kern="1200" err="1"/>
            <a:t>meaning</a:t>
          </a:r>
          <a:r>
            <a:rPr lang="nl-NL" sz="1700" kern="1200"/>
            <a:t> + context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 err="1"/>
            <a:t>Ideally</a:t>
          </a:r>
          <a:r>
            <a:rPr lang="nl-NL" sz="1700" kern="1200"/>
            <a:t> without </a:t>
          </a:r>
          <a:r>
            <a:rPr lang="nl-NL" sz="1700" kern="1200" err="1"/>
            <a:t>application-smell</a:t>
          </a:r>
          <a:endParaRPr lang="nl-NL" sz="1700" kern="1200"/>
        </a:p>
      </dsp:txBody>
      <dsp:txXfrm>
        <a:off x="0" y="601253"/>
        <a:ext cx="4751796" cy="592020"/>
      </dsp:txXfrm>
    </dsp:sp>
    <dsp:sp modelId="{7A109C10-8275-4CB0-89BD-BA1370F1BAD7}">
      <dsp:nvSpPr>
        <dsp:cNvPr id="0" name=""/>
        <dsp:cNvSpPr/>
      </dsp:nvSpPr>
      <dsp:spPr>
        <a:xfrm>
          <a:off x="0" y="1193273"/>
          <a:ext cx="475179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err="1"/>
            <a:t>Legacy</a:t>
          </a:r>
          <a:r>
            <a:rPr lang="nl-NL" sz="2200" kern="1200"/>
            <a:t> </a:t>
          </a:r>
          <a:r>
            <a:rPr lang="nl-NL" sz="2200" kern="1200" err="1"/>
            <a:t>applications</a:t>
          </a:r>
          <a:r>
            <a:rPr lang="nl-NL" sz="2200" kern="1200"/>
            <a:t> …</a:t>
          </a:r>
        </a:p>
      </dsp:txBody>
      <dsp:txXfrm>
        <a:off x="25759" y="1219032"/>
        <a:ext cx="4700278" cy="476152"/>
      </dsp:txXfrm>
    </dsp:sp>
    <dsp:sp modelId="{60DD35AF-912A-4170-AE7B-B91F86B410A6}">
      <dsp:nvSpPr>
        <dsp:cNvPr id="0" name=""/>
        <dsp:cNvSpPr/>
      </dsp:nvSpPr>
      <dsp:spPr>
        <a:xfrm>
          <a:off x="0" y="1720943"/>
          <a:ext cx="4751796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Data </a:t>
          </a:r>
          <a:r>
            <a:rPr lang="nl-NL" sz="1700" kern="1200" err="1"/>
            <a:t>revolves</a:t>
          </a:r>
          <a:r>
            <a:rPr lang="nl-NL" sz="1700" kern="1200"/>
            <a:t> </a:t>
          </a:r>
          <a:r>
            <a:rPr lang="nl-NL" sz="1700" kern="1200" err="1"/>
            <a:t>around</a:t>
          </a:r>
          <a:r>
            <a:rPr lang="nl-NL" sz="1700" kern="1200"/>
            <a:t> </a:t>
          </a:r>
          <a:r>
            <a:rPr lang="nl-NL" sz="1700" kern="1200" err="1"/>
            <a:t>applications</a:t>
          </a:r>
          <a:endParaRPr lang="nl-NL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Information is hard </a:t>
          </a:r>
          <a:r>
            <a:rPr lang="nl-NL" sz="1700" kern="1200" err="1"/>
            <a:t>to</a:t>
          </a:r>
          <a:r>
            <a:rPr lang="nl-NL" sz="1700" kern="1200"/>
            <a:t> get</a:t>
          </a:r>
        </a:p>
      </dsp:txBody>
      <dsp:txXfrm>
        <a:off x="0" y="1720943"/>
        <a:ext cx="4751796" cy="592020"/>
      </dsp:txXfrm>
    </dsp:sp>
    <dsp:sp modelId="{02F00490-FEA9-45BF-B118-D8FED89D0115}">
      <dsp:nvSpPr>
        <dsp:cNvPr id="0" name=""/>
        <dsp:cNvSpPr/>
      </dsp:nvSpPr>
      <dsp:spPr>
        <a:xfrm>
          <a:off x="0" y="2312963"/>
          <a:ext cx="475179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FAIR information …</a:t>
          </a:r>
        </a:p>
      </dsp:txBody>
      <dsp:txXfrm>
        <a:off x="25759" y="2338722"/>
        <a:ext cx="4700278" cy="476152"/>
      </dsp:txXfrm>
    </dsp:sp>
    <dsp:sp modelId="{5D9AAF41-96DF-4F71-B444-AAFE0DD050E6}">
      <dsp:nvSpPr>
        <dsp:cNvPr id="0" name=""/>
        <dsp:cNvSpPr/>
      </dsp:nvSpPr>
      <dsp:spPr>
        <a:xfrm>
          <a:off x="0" y="2840633"/>
          <a:ext cx="4751796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 err="1"/>
            <a:t>Saves</a:t>
          </a:r>
          <a:r>
            <a:rPr lang="nl-NL" sz="1700" kern="1200"/>
            <a:t> effort – </a:t>
          </a:r>
          <a:r>
            <a:rPr lang="nl-NL" sz="1700" kern="1200" err="1"/>
            <a:t>certainly</a:t>
          </a:r>
          <a:r>
            <a:rPr lang="nl-NL" sz="1700" kern="1200"/>
            <a:t> </a:t>
          </a:r>
          <a:r>
            <a:rPr lang="nl-NL" sz="1700" kern="1200" err="1"/>
            <a:t>mid</a:t>
          </a:r>
          <a:r>
            <a:rPr lang="nl-NL" sz="1700" kern="1200"/>
            <a:t>/long term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 err="1"/>
            <a:t>Requires</a:t>
          </a:r>
          <a:r>
            <a:rPr lang="nl-NL" sz="1700" kern="1200"/>
            <a:t> </a:t>
          </a:r>
          <a:r>
            <a:rPr lang="nl-NL" sz="1700" kern="1200" err="1"/>
            <a:t>upfront</a:t>
          </a:r>
          <a:r>
            <a:rPr lang="nl-NL" sz="1700" kern="1200"/>
            <a:t> investment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Built on </a:t>
          </a:r>
          <a:r>
            <a:rPr lang="nl-NL" sz="1700" kern="1200" err="1"/>
            <a:t>the</a:t>
          </a:r>
          <a:r>
            <a:rPr lang="nl-NL" sz="1700" kern="1200"/>
            <a:t> </a:t>
          </a:r>
          <a:r>
            <a:rPr lang="nl-NL" sz="1700" kern="1200" err="1"/>
            <a:t>shoulders</a:t>
          </a:r>
          <a:r>
            <a:rPr lang="nl-NL" sz="1700" kern="1200"/>
            <a:t> of </a:t>
          </a:r>
          <a:r>
            <a:rPr lang="nl-NL" sz="1700" kern="1200" err="1"/>
            <a:t>ancient</a:t>
          </a:r>
          <a:r>
            <a:rPr lang="nl-NL" sz="1700" kern="1200"/>
            <a:t> </a:t>
          </a:r>
          <a:r>
            <a:rPr lang="nl-NL" sz="1700" kern="1200" err="1"/>
            <a:t>giants</a:t>
          </a:r>
          <a:endParaRPr lang="nl-NL" sz="1700" kern="1200"/>
        </a:p>
      </dsp:txBody>
      <dsp:txXfrm>
        <a:off x="0" y="2840633"/>
        <a:ext cx="4751796" cy="888030"/>
      </dsp:txXfrm>
    </dsp:sp>
    <dsp:sp modelId="{E7D3E9FD-E529-43B2-86B9-F781C7F052A0}">
      <dsp:nvSpPr>
        <dsp:cNvPr id="0" name=""/>
        <dsp:cNvSpPr/>
      </dsp:nvSpPr>
      <dsp:spPr>
        <a:xfrm>
          <a:off x="0" y="3728663"/>
          <a:ext cx="4751796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Modern </a:t>
          </a:r>
          <a:r>
            <a:rPr lang="nl-NL" sz="2200" kern="1200" err="1"/>
            <a:t>applications</a:t>
          </a:r>
          <a:r>
            <a:rPr lang="nl-NL" sz="2200" kern="1200"/>
            <a:t> …</a:t>
          </a:r>
        </a:p>
      </dsp:txBody>
      <dsp:txXfrm>
        <a:off x="25759" y="3754422"/>
        <a:ext cx="4700278" cy="476152"/>
      </dsp:txXfrm>
    </dsp:sp>
    <dsp:sp modelId="{D5F74E16-2797-4383-BACB-AEE7652D0CB4}">
      <dsp:nvSpPr>
        <dsp:cNvPr id="0" name=""/>
        <dsp:cNvSpPr/>
      </dsp:nvSpPr>
      <dsp:spPr>
        <a:xfrm>
          <a:off x="0" y="4256333"/>
          <a:ext cx="4751796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 err="1"/>
            <a:t>Should</a:t>
          </a:r>
          <a:r>
            <a:rPr lang="nl-NL" sz="1700" kern="1200"/>
            <a:t> </a:t>
          </a:r>
          <a:r>
            <a:rPr lang="nl-NL" sz="1700" kern="1200" err="1"/>
            <a:t>revolve</a:t>
          </a:r>
          <a:r>
            <a:rPr lang="nl-NL" sz="1700" kern="1200"/>
            <a:t> </a:t>
          </a:r>
          <a:r>
            <a:rPr lang="nl-NL" sz="1700" kern="1200" err="1"/>
            <a:t>around</a:t>
          </a:r>
          <a:r>
            <a:rPr lang="nl-NL" sz="1700" kern="1200"/>
            <a:t> FAIR information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700" kern="1200"/>
            <a:t>Low code/Low maintenance/Easy change</a:t>
          </a:r>
        </a:p>
      </dsp:txBody>
      <dsp:txXfrm>
        <a:off x="0" y="4256333"/>
        <a:ext cx="4751796" cy="59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D20D3-83CC-EA4A-9C40-662395DDE3BA}" type="datetimeFigureOut">
              <a:rPr lang="en-BE" smtClean="0"/>
              <a:t>19/06/2024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1A3C7-5D41-2B40-AAC2-B3307D7E5D1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078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may</a:t>
            </a:r>
            <a:r>
              <a:rPr lang="nl-NL"/>
              <a:t> wonder </a:t>
            </a:r>
            <a:r>
              <a:rPr lang="nl-NL" err="1"/>
              <a:t>whether</a:t>
            </a:r>
            <a:r>
              <a:rPr lang="nl-NL"/>
              <a:t> El-</a:t>
            </a:r>
            <a:r>
              <a:rPr lang="nl-NL" err="1"/>
              <a:t>Ariwi</a:t>
            </a:r>
            <a:r>
              <a:rPr lang="nl-NL"/>
              <a:t> is a 14th </a:t>
            </a:r>
            <a:r>
              <a:rPr lang="nl-NL" err="1"/>
              <a:t>century</a:t>
            </a:r>
            <a:r>
              <a:rPr lang="nl-NL"/>
              <a:t> poet </a:t>
            </a:r>
            <a:r>
              <a:rPr lang="nl-NL" err="1"/>
              <a:t>from</a:t>
            </a:r>
            <a:r>
              <a:rPr lang="nl-NL"/>
              <a:t> El </a:t>
            </a:r>
            <a:r>
              <a:rPr lang="nl-NL" err="1"/>
              <a:t>Andalus</a:t>
            </a:r>
            <a:r>
              <a:rPr lang="nl-NL"/>
              <a:t>. Sorry, </a:t>
            </a:r>
            <a:r>
              <a:rPr lang="nl-NL" err="1"/>
              <a:t>it’s</a:t>
            </a:r>
            <a:r>
              <a:rPr lang="nl-NL"/>
              <a:t> </a:t>
            </a:r>
            <a:r>
              <a:rPr lang="nl-NL" err="1"/>
              <a:t>not</a:t>
            </a:r>
            <a:r>
              <a:rPr lang="nl-NL"/>
              <a:t> even </a:t>
            </a:r>
            <a:r>
              <a:rPr lang="nl-NL" err="1"/>
              <a:t>arabic</a:t>
            </a:r>
            <a:r>
              <a:rPr lang="nl-NL"/>
              <a:t>. In </a:t>
            </a:r>
            <a:r>
              <a:rPr lang="nl-NL" err="1"/>
              <a:t>fact</a:t>
            </a:r>
            <a:r>
              <a:rPr lang="nl-NL"/>
              <a:t>, </a:t>
            </a:r>
            <a:r>
              <a:rPr lang="nl-NL" err="1"/>
              <a:t>it’s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</a:t>
            </a:r>
            <a:r>
              <a:rPr lang="nl-NL" err="1"/>
              <a:t>abbreviation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B843-DF81-478D-ADD9-4F5CD8A0B2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8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ELARIWI is short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Elementanfangsrichtungswinkel</a:t>
            </a:r>
            <a:r>
              <a:rPr lang="nl-NL"/>
              <a:t>,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value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bearing</a:t>
            </a:r>
            <a:r>
              <a:rPr lang="nl-NL"/>
              <a:t>, i.e. </a:t>
            </a:r>
            <a:r>
              <a:rPr lang="nl-NL" err="1"/>
              <a:t>angle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respect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north</a:t>
            </a:r>
            <a:r>
              <a:rPr lang="nl-NL"/>
              <a:t>, of a </a:t>
            </a:r>
            <a:r>
              <a:rPr lang="nl-NL" err="1"/>
              <a:t>section</a:t>
            </a:r>
            <a:r>
              <a:rPr lang="nl-NL"/>
              <a:t> of track. </a:t>
            </a:r>
            <a:r>
              <a:rPr lang="nl-NL" err="1"/>
              <a:t>Finding</a:t>
            </a:r>
            <a:r>
              <a:rPr lang="nl-NL"/>
              <a:t> out </a:t>
            </a:r>
            <a:r>
              <a:rPr lang="nl-NL" err="1"/>
              <a:t>it’s</a:t>
            </a:r>
            <a:r>
              <a:rPr lang="nl-NL"/>
              <a:t> </a:t>
            </a:r>
            <a:r>
              <a:rPr lang="nl-NL" err="1"/>
              <a:t>meaning</a:t>
            </a:r>
            <a:r>
              <a:rPr lang="nl-NL"/>
              <a:t> is </a:t>
            </a:r>
            <a:r>
              <a:rPr lang="nl-NL" err="1"/>
              <a:t>involved</a:t>
            </a:r>
            <a:r>
              <a:rPr lang="nl-NL"/>
              <a:t> </a:t>
            </a:r>
            <a:r>
              <a:rPr lang="nl-NL" err="1"/>
              <a:t>because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first </a:t>
            </a:r>
            <a:r>
              <a:rPr lang="nl-NL" err="1"/>
              <a:t>need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get </a:t>
            </a:r>
            <a:r>
              <a:rPr lang="nl-NL" err="1"/>
              <a:t>your</a:t>
            </a:r>
            <a:r>
              <a:rPr lang="nl-NL"/>
              <a:t> hands on </a:t>
            </a:r>
            <a:r>
              <a:rPr lang="nl-NL" err="1"/>
              <a:t>the</a:t>
            </a:r>
            <a:r>
              <a:rPr lang="nl-NL"/>
              <a:t> PDF </a:t>
            </a:r>
            <a:r>
              <a:rPr lang="nl-NL" err="1"/>
              <a:t>where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definitions</a:t>
            </a:r>
            <a:r>
              <a:rPr lang="nl-NL"/>
              <a:t> are </a:t>
            </a:r>
            <a:r>
              <a:rPr lang="nl-NL" err="1"/>
              <a:t>hiding</a:t>
            </a:r>
            <a:r>
              <a:rPr lang="nl-NL"/>
              <a:t>.</a:t>
            </a:r>
          </a:p>
          <a:p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odd</a:t>
            </a:r>
            <a:r>
              <a:rPr lang="nl-NL"/>
              <a:t> name is </a:t>
            </a:r>
            <a:r>
              <a:rPr lang="nl-NL" err="1"/>
              <a:t>only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</a:t>
            </a:r>
            <a:r>
              <a:rPr lang="nl-NL" err="1"/>
              <a:t>symptom</a:t>
            </a:r>
            <a:r>
              <a:rPr lang="nl-NL"/>
              <a:t> of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disease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holds</a:t>
            </a:r>
            <a:r>
              <a:rPr lang="nl-NL"/>
              <a:t> back </a:t>
            </a:r>
            <a:r>
              <a:rPr lang="nl-NL" err="1"/>
              <a:t>efficient</a:t>
            </a:r>
            <a:r>
              <a:rPr lang="nl-NL"/>
              <a:t> </a:t>
            </a:r>
            <a:r>
              <a:rPr lang="nl-NL" err="1"/>
              <a:t>use</a:t>
            </a:r>
            <a:r>
              <a:rPr lang="nl-NL"/>
              <a:t> of information. Back in </a:t>
            </a:r>
            <a:r>
              <a:rPr lang="nl-NL" err="1"/>
              <a:t>the</a:t>
            </a:r>
            <a:r>
              <a:rPr lang="nl-NL"/>
              <a:t> 90’s (or even </a:t>
            </a:r>
            <a:r>
              <a:rPr lang="nl-NL" err="1"/>
              <a:t>earlier</a:t>
            </a:r>
            <a:r>
              <a:rPr lang="nl-NL"/>
              <a:t> ?), a project was </a:t>
            </a:r>
            <a:r>
              <a:rPr lang="nl-NL" err="1"/>
              <a:t>launched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automate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handling of </a:t>
            </a:r>
            <a:r>
              <a:rPr lang="nl-NL" err="1"/>
              <a:t>geodetic</a:t>
            </a:r>
            <a:r>
              <a:rPr lang="nl-NL"/>
              <a:t> data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they</a:t>
            </a:r>
            <a:r>
              <a:rPr lang="nl-NL"/>
              <a:t> </a:t>
            </a:r>
            <a:r>
              <a:rPr lang="nl-NL" err="1"/>
              <a:t>needed</a:t>
            </a:r>
            <a:r>
              <a:rPr lang="nl-NL"/>
              <a:t> a </a:t>
            </a:r>
            <a:r>
              <a:rPr lang="nl-NL" err="1"/>
              <a:t>quick</a:t>
            </a:r>
            <a:r>
              <a:rPr lang="nl-NL"/>
              <a:t> </a:t>
            </a:r>
            <a:r>
              <a:rPr lang="nl-NL" err="1"/>
              <a:t>result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data </a:t>
            </a:r>
            <a:r>
              <a:rPr lang="nl-NL" err="1"/>
              <a:t>and</a:t>
            </a:r>
            <a:r>
              <a:rPr lang="nl-NL"/>
              <a:t> tools </a:t>
            </a:r>
            <a:r>
              <a:rPr lang="nl-NL" err="1"/>
              <a:t>then</a:t>
            </a:r>
            <a:r>
              <a:rPr lang="nl-NL"/>
              <a:t> </a:t>
            </a:r>
            <a:r>
              <a:rPr lang="nl-NL" err="1"/>
              <a:t>available</a:t>
            </a:r>
            <a:r>
              <a:rPr lang="nl-NL"/>
              <a:t>. </a:t>
            </a:r>
            <a:r>
              <a:rPr lang="nl-NL" err="1"/>
              <a:t>We’ve</a:t>
            </a:r>
            <a:r>
              <a:rPr lang="nl-NL"/>
              <a:t> </a:t>
            </a:r>
            <a:r>
              <a:rPr lang="nl-NL" err="1"/>
              <a:t>carried</a:t>
            </a:r>
            <a:r>
              <a:rPr lang="nl-NL"/>
              <a:t> </a:t>
            </a:r>
            <a:r>
              <a:rPr lang="nl-NL" err="1"/>
              <a:t>along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consequences</a:t>
            </a:r>
            <a:r>
              <a:rPr lang="nl-NL"/>
              <a:t> ever </a:t>
            </a:r>
            <a:r>
              <a:rPr lang="nl-NL" err="1"/>
              <a:t>since</a:t>
            </a:r>
            <a:r>
              <a:rPr lang="nl-NL"/>
              <a:t>.</a:t>
            </a:r>
          </a:p>
          <a:p>
            <a:r>
              <a:rPr lang="nl-NL" err="1"/>
              <a:t>And</a:t>
            </a:r>
            <a:r>
              <a:rPr lang="nl-NL"/>
              <a:t> ELARIWI is </a:t>
            </a:r>
            <a:r>
              <a:rPr lang="nl-NL" err="1"/>
              <a:t>only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parameter in a long list of </a:t>
            </a:r>
            <a:r>
              <a:rPr lang="nl-NL" err="1"/>
              <a:t>concepts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need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know</a:t>
            </a:r>
            <a:r>
              <a:rPr lang="nl-NL"/>
              <a:t> </a:t>
            </a:r>
            <a:r>
              <a:rPr lang="nl-NL" err="1"/>
              <a:t>when</a:t>
            </a:r>
            <a:r>
              <a:rPr lang="nl-NL"/>
              <a:t> </a:t>
            </a:r>
            <a:r>
              <a:rPr lang="nl-NL" err="1"/>
              <a:t>working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rail data.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that’s</a:t>
            </a:r>
            <a:r>
              <a:rPr lang="nl-NL"/>
              <a:t> </a:t>
            </a:r>
            <a:r>
              <a:rPr lang="nl-NL" err="1"/>
              <a:t>only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country. </a:t>
            </a:r>
            <a:r>
              <a:rPr lang="nl-NL" err="1"/>
              <a:t>Multiply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effort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understanding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parameter </a:t>
            </a:r>
            <a:r>
              <a:rPr lang="nl-NL" err="1"/>
              <a:t>by</a:t>
            </a:r>
            <a:r>
              <a:rPr lang="nl-NL"/>
              <a:t> 150 x 27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get a feeling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amount</a:t>
            </a:r>
            <a:r>
              <a:rPr lang="nl-NL"/>
              <a:t> of </a:t>
            </a:r>
            <a:r>
              <a:rPr lang="nl-NL" err="1"/>
              <a:t>work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takes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only</a:t>
            </a:r>
            <a:r>
              <a:rPr lang="nl-NL"/>
              <a:t> begin </a:t>
            </a:r>
            <a:r>
              <a:rPr lang="nl-NL" err="1"/>
              <a:t>estimating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effort </a:t>
            </a:r>
            <a:r>
              <a:rPr lang="nl-NL" err="1"/>
              <a:t>it</a:t>
            </a:r>
            <a:r>
              <a:rPr lang="nl-NL"/>
              <a:t> takes </a:t>
            </a:r>
            <a:r>
              <a:rPr lang="nl-NL" err="1"/>
              <a:t>to</a:t>
            </a:r>
            <a:r>
              <a:rPr lang="nl-NL"/>
              <a:t> get a </a:t>
            </a:r>
            <a:r>
              <a:rPr lang="nl-NL" err="1"/>
              <a:t>grasp</a:t>
            </a:r>
            <a:r>
              <a:rPr lang="nl-NL"/>
              <a:t>. </a:t>
            </a:r>
            <a:r>
              <a:rPr lang="nl-NL" err="1"/>
              <a:t>That’s</a:t>
            </a:r>
            <a:r>
              <a:rPr lang="nl-NL"/>
              <a:t> </a:t>
            </a:r>
            <a:r>
              <a:rPr lang="nl-NL" err="1"/>
              <a:t>before</a:t>
            </a:r>
            <a:r>
              <a:rPr lang="nl-NL"/>
              <a:t> building a new </a:t>
            </a:r>
            <a:r>
              <a:rPr lang="nl-NL" err="1"/>
              <a:t>application</a:t>
            </a:r>
            <a:r>
              <a:rPr lang="nl-NL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B843-DF81-478D-ADD9-4F5CD8A0B2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04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267,18 </a:t>
            </a:r>
            <a:r>
              <a:rPr lang="nl-NL" err="1"/>
              <a:t>doesn’t</a:t>
            </a:r>
            <a:r>
              <a:rPr lang="nl-NL"/>
              <a:t> </a:t>
            </a:r>
            <a:r>
              <a:rPr lang="nl-NL" err="1"/>
              <a:t>tell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what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units are (400 gon), </a:t>
            </a:r>
            <a:r>
              <a:rPr lang="nl-NL" err="1"/>
              <a:t>what</a:t>
            </a:r>
            <a:r>
              <a:rPr lang="nl-NL"/>
              <a:t> track, </a:t>
            </a:r>
            <a:r>
              <a:rPr lang="nl-NL" err="1"/>
              <a:t>position</a:t>
            </a:r>
            <a:r>
              <a:rPr lang="nl-NL"/>
              <a:t> on </a:t>
            </a:r>
            <a:r>
              <a:rPr lang="nl-NL" err="1"/>
              <a:t>earth</a:t>
            </a:r>
            <a:r>
              <a:rPr lang="nl-NL"/>
              <a:t>, </a:t>
            </a:r>
            <a:r>
              <a:rPr lang="nl-NL" err="1"/>
              <a:t>which</a:t>
            </a:r>
            <a:r>
              <a:rPr lang="nl-NL"/>
              <a:t> line, </a:t>
            </a:r>
            <a:r>
              <a:rPr lang="nl-NL" err="1"/>
              <a:t>which</a:t>
            </a:r>
            <a:r>
              <a:rPr lang="nl-NL"/>
              <a:t> </a:t>
            </a:r>
            <a:r>
              <a:rPr lang="nl-NL" err="1"/>
              <a:t>mapping</a:t>
            </a:r>
            <a:r>
              <a:rPr lang="nl-NL"/>
              <a:t> </a:t>
            </a:r>
            <a:r>
              <a:rPr lang="nl-NL" err="1"/>
              <a:t>projection</a:t>
            </a:r>
            <a:r>
              <a:rPr lang="nl-NL"/>
              <a:t>, </a:t>
            </a:r>
            <a:r>
              <a:rPr lang="nl-NL" err="1"/>
              <a:t>history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quality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measure</a:t>
            </a:r>
            <a:r>
              <a:rPr lang="nl-NL"/>
              <a:t>. A </a:t>
            </a:r>
            <a:r>
              <a:rPr lang="nl-NL" err="1"/>
              <a:t>number</a:t>
            </a:r>
            <a:r>
              <a:rPr lang="nl-NL"/>
              <a:t> is like </a:t>
            </a:r>
            <a:r>
              <a:rPr lang="nl-NL" err="1"/>
              <a:t>understanding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world</a:t>
            </a:r>
            <a:r>
              <a:rPr lang="nl-NL"/>
              <a:t> </a:t>
            </a:r>
            <a:r>
              <a:rPr lang="nl-NL" err="1"/>
              <a:t>looking</a:t>
            </a:r>
            <a:r>
              <a:rPr lang="nl-NL"/>
              <a:t> </a:t>
            </a:r>
            <a:r>
              <a:rPr lang="nl-NL" err="1"/>
              <a:t>through</a:t>
            </a:r>
            <a:r>
              <a:rPr lang="nl-NL"/>
              <a:t> a </a:t>
            </a:r>
            <a:r>
              <a:rPr lang="nl-NL" err="1"/>
              <a:t>straw</a:t>
            </a:r>
            <a:r>
              <a:rPr lang="nl-NL"/>
              <a:t>. It’s </a:t>
            </a:r>
            <a:r>
              <a:rPr lang="nl-NL" err="1"/>
              <a:t>the</a:t>
            </a:r>
            <a:r>
              <a:rPr lang="nl-NL"/>
              <a:t> meta-information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lets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put data in context </a:t>
            </a:r>
            <a:r>
              <a:rPr lang="nl-NL" err="1"/>
              <a:t>and</a:t>
            </a:r>
            <a:r>
              <a:rPr lang="nl-NL"/>
              <a:t> turn </a:t>
            </a:r>
            <a:r>
              <a:rPr lang="nl-NL" err="1"/>
              <a:t>it</a:t>
            </a:r>
            <a:r>
              <a:rPr lang="nl-NL"/>
              <a:t> </a:t>
            </a:r>
            <a:r>
              <a:rPr lang="nl-NL" err="1"/>
              <a:t>into</a:t>
            </a:r>
            <a:r>
              <a:rPr lang="nl-NL"/>
              <a:t> information. But in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shown</a:t>
            </a:r>
            <a:r>
              <a:rPr lang="nl-NL"/>
              <a:t> setting, </a:t>
            </a:r>
            <a:r>
              <a:rPr lang="nl-NL" err="1"/>
              <a:t>it’s</a:t>
            </a:r>
            <a:r>
              <a:rPr lang="nl-NL"/>
              <a:t> hard </a:t>
            </a:r>
            <a:r>
              <a:rPr lang="nl-NL" err="1"/>
              <a:t>work</a:t>
            </a:r>
            <a:r>
              <a:rPr lang="nl-NL"/>
              <a:t>. </a:t>
            </a:r>
          </a:p>
          <a:p>
            <a:r>
              <a:rPr lang="nl-NL" err="1"/>
              <a:t>Historically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gradually</a:t>
            </a:r>
            <a:r>
              <a:rPr lang="nl-NL"/>
              <a:t>, experts </a:t>
            </a:r>
            <a:r>
              <a:rPr lang="nl-NL" err="1"/>
              <a:t>were</a:t>
            </a:r>
            <a:r>
              <a:rPr lang="nl-NL"/>
              <a:t> </a:t>
            </a:r>
            <a:r>
              <a:rPr lang="nl-NL" err="1"/>
              <a:t>given</a:t>
            </a:r>
            <a:r>
              <a:rPr lang="nl-NL"/>
              <a:t> tools, </a:t>
            </a:r>
            <a:r>
              <a:rPr lang="nl-NL" err="1"/>
              <a:t>typically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latest</a:t>
            </a:r>
            <a:r>
              <a:rPr lang="nl-NL"/>
              <a:t> hype, </a:t>
            </a:r>
            <a:r>
              <a:rPr lang="nl-NL" err="1"/>
              <a:t>to</a:t>
            </a:r>
            <a:r>
              <a:rPr lang="nl-NL"/>
              <a:t> help </a:t>
            </a:r>
            <a:r>
              <a:rPr lang="nl-NL" err="1"/>
              <a:t>automate</a:t>
            </a:r>
            <a:r>
              <a:rPr lang="nl-NL"/>
              <a:t> </a:t>
            </a:r>
            <a:r>
              <a:rPr lang="nl-NL" err="1"/>
              <a:t>their</a:t>
            </a:r>
            <a:r>
              <a:rPr lang="nl-NL"/>
              <a:t> </a:t>
            </a:r>
            <a:r>
              <a:rPr lang="nl-NL" err="1"/>
              <a:t>work</a:t>
            </a:r>
            <a:r>
              <a:rPr lang="nl-NL"/>
              <a:t>. The </a:t>
            </a:r>
            <a:r>
              <a:rPr lang="nl-NL" err="1"/>
              <a:t>need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a </a:t>
            </a:r>
            <a:r>
              <a:rPr lang="nl-NL" err="1"/>
              <a:t>quick</a:t>
            </a:r>
            <a:r>
              <a:rPr lang="nl-NL"/>
              <a:t> win </a:t>
            </a:r>
            <a:r>
              <a:rPr lang="nl-NL" err="1"/>
              <a:t>forced</a:t>
            </a:r>
            <a:r>
              <a:rPr lang="nl-NL"/>
              <a:t> </a:t>
            </a:r>
            <a:r>
              <a:rPr lang="nl-NL" err="1"/>
              <a:t>them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put </a:t>
            </a:r>
            <a:r>
              <a:rPr lang="nl-NL" err="1"/>
              <a:t>the</a:t>
            </a:r>
            <a:r>
              <a:rPr lang="nl-NL"/>
              <a:t> data </a:t>
            </a:r>
            <a:r>
              <a:rPr lang="nl-NL" err="1"/>
              <a:t>into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tools </a:t>
            </a:r>
            <a:r>
              <a:rPr lang="nl-NL" err="1"/>
              <a:t>the</a:t>
            </a:r>
            <a:r>
              <a:rPr lang="nl-NL"/>
              <a:t> way </a:t>
            </a:r>
            <a:r>
              <a:rPr lang="nl-NL" err="1"/>
              <a:t>they</a:t>
            </a:r>
            <a:r>
              <a:rPr lang="nl-NL"/>
              <a:t> </a:t>
            </a:r>
            <a:r>
              <a:rPr lang="nl-NL" err="1"/>
              <a:t>could</a:t>
            </a:r>
            <a:r>
              <a:rPr lang="nl-NL"/>
              <a:t> – back </a:t>
            </a:r>
            <a:r>
              <a:rPr lang="nl-NL" err="1"/>
              <a:t>then</a:t>
            </a:r>
            <a:r>
              <a:rPr lang="nl-NL"/>
              <a:t>. </a:t>
            </a:r>
            <a:r>
              <a:rPr lang="nl-NL" err="1"/>
              <a:t>We’re</a:t>
            </a:r>
            <a:r>
              <a:rPr lang="nl-NL"/>
              <a:t> </a:t>
            </a:r>
            <a:r>
              <a:rPr lang="nl-NL" err="1"/>
              <a:t>suffering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consequences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day</a:t>
            </a:r>
            <a:r>
              <a:rPr lang="nl-NL"/>
              <a:t>. </a:t>
            </a:r>
          </a:p>
          <a:p>
            <a:r>
              <a:rPr lang="nl-NL" err="1"/>
              <a:t>Hidden</a:t>
            </a:r>
            <a:r>
              <a:rPr lang="nl-NL"/>
              <a:t> information is </a:t>
            </a:r>
            <a:r>
              <a:rPr lang="nl-NL" err="1"/>
              <a:t>costly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dangerous</a:t>
            </a:r>
            <a:r>
              <a:rPr lang="nl-NL"/>
              <a:t>. </a:t>
            </a:r>
            <a:r>
              <a:rPr lang="nl-NL" err="1"/>
              <a:t>Hiding</a:t>
            </a:r>
            <a:r>
              <a:rPr lang="nl-NL"/>
              <a:t> </a:t>
            </a:r>
            <a:r>
              <a:rPr lang="nl-NL" err="1"/>
              <a:t>places</a:t>
            </a:r>
            <a:r>
              <a:rPr lang="nl-NL"/>
              <a:t> are data bases </a:t>
            </a:r>
            <a:r>
              <a:rPr lang="nl-NL" err="1"/>
              <a:t>such</a:t>
            </a:r>
            <a:r>
              <a:rPr lang="nl-NL"/>
              <a:t> as </a:t>
            </a:r>
            <a:r>
              <a:rPr lang="nl-NL" err="1"/>
              <a:t>MSAccess</a:t>
            </a:r>
            <a:r>
              <a:rPr lang="nl-NL"/>
              <a:t> but </a:t>
            </a:r>
            <a:r>
              <a:rPr lang="nl-NL" err="1"/>
              <a:t>also</a:t>
            </a:r>
            <a:r>
              <a:rPr lang="nl-NL"/>
              <a:t> paper </a:t>
            </a:r>
            <a:r>
              <a:rPr lang="nl-NL" err="1"/>
              <a:t>plans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pdf </a:t>
            </a:r>
            <a:r>
              <a:rPr lang="nl-NL" err="1"/>
              <a:t>documents</a:t>
            </a:r>
            <a:r>
              <a:rPr lang="nl-NL"/>
              <a:t>. Worst case, </a:t>
            </a:r>
            <a:r>
              <a:rPr lang="nl-NL" err="1"/>
              <a:t>old</a:t>
            </a:r>
            <a:r>
              <a:rPr lang="nl-NL"/>
              <a:t> hands have </a:t>
            </a:r>
            <a:r>
              <a:rPr lang="nl-NL" err="1"/>
              <a:t>the</a:t>
            </a:r>
            <a:r>
              <a:rPr lang="nl-NL"/>
              <a:t> context information in </a:t>
            </a:r>
            <a:r>
              <a:rPr lang="nl-NL" err="1"/>
              <a:t>their</a:t>
            </a:r>
            <a:r>
              <a:rPr lang="nl-NL"/>
              <a:t> </a:t>
            </a:r>
            <a:r>
              <a:rPr lang="nl-NL" err="1"/>
              <a:t>minds</a:t>
            </a:r>
            <a:r>
              <a:rPr lang="nl-NL"/>
              <a:t> but </a:t>
            </a:r>
            <a:r>
              <a:rPr lang="nl-NL" err="1"/>
              <a:t>this</a:t>
            </a:r>
            <a:r>
              <a:rPr lang="nl-NL"/>
              <a:t> is lost </a:t>
            </a:r>
            <a:r>
              <a:rPr lang="nl-NL" err="1"/>
              <a:t>when</a:t>
            </a:r>
            <a:r>
              <a:rPr lang="nl-NL"/>
              <a:t> </a:t>
            </a:r>
            <a:r>
              <a:rPr lang="nl-NL" err="1"/>
              <a:t>they</a:t>
            </a:r>
            <a:r>
              <a:rPr lang="nl-NL"/>
              <a:t> </a:t>
            </a:r>
            <a:r>
              <a:rPr lang="nl-NL" err="1"/>
              <a:t>retire</a:t>
            </a:r>
            <a:r>
              <a:rPr lang="nl-NL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B843-DF81-478D-ADD9-4F5CD8A0B2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85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Look at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bright</a:t>
            </a:r>
            <a:r>
              <a:rPr lang="nl-NL"/>
              <a:t> side of </a:t>
            </a:r>
            <a:r>
              <a:rPr lang="nl-NL" err="1"/>
              <a:t>things</a:t>
            </a:r>
            <a:r>
              <a:rPr lang="nl-NL"/>
              <a:t>. People have long </a:t>
            </a:r>
            <a:r>
              <a:rPr lang="nl-NL" err="1"/>
              <a:t>known</a:t>
            </a:r>
            <a:r>
              <a:rPr lang="nl-NL"/>
              <a:t> </a:t>
            </a:r>
            <a:r>
              <a:rPr lang="nl-NL" err="1"/>
              <a:t>how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capture</a:t>
            </a:r>
            <a:r>
              <a:rPr lang="nl-NL"/>
              <a:t> </a:t>
            </a:r>
            <a:r>
              <a:rPr lang="nl-NL" err="1"/>
              <a:t>know-how</a:t>
            </a:r>
            <a:r>
              <a:rPr lang="nl-NL"/>
              <a:t>. The diagram on </a:t>
            </a:r>
            <a:r>
              <a:rPr lang="nl-NL" err="1"/>
              <a:t>this</a:t>
            </a:r>
            <a:r>
              <a:rPr lang="nl-NL"/>
              <a:t> page </a:t>
            </a:r>
            <a:r>
              <a:rPr lang="nl-NL" err="1"/>
              <a:t>gives</a:t>
            </a:r>
            <a:r>
              <a:rPr lang="nl-NL"/>
              <a:t> a lot more context </a:t>
            </a:r>
            <a:r>
              <a:rPr lang="nl-NL" err="1"/>
              <a:t>to</a:t>
            </a:r>
            <a:r>
              <a:rPr lang="nl-NL"/>
              <a:t> a human reader. </a:t>
            </a:r>
            <a:r>
              <a:rPr lang="nl-NL" err="1"/>
              <a:t>Let’s</a:t>
            </a:r>
            <a:r>
              <a:rPr lang="nl-NL"/>
              <a:t> walk </a:t>
            </a:r>
            <a:r>
              <a:rPr lang="nl-NL" err="1"/>
              <a:t>through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mental</a:t>
            </a:r>
            <a:r>
              <a:rPr lang="nl-NL"/>
              <a:t> </a:t>
            </a:r>
            <a:r>
              <a:rPr lang="nl-NL" err="1"/>
              <a:t>process</a:t>
            </a:r>
            <a:r>
              <a:rPr lang="nl-NL"/>
              <a:t> of </a:t>
            </a:r>
            <a:r>
              <a:rPr lang="nl-NL" err="1"/>
              <a:t>picking</a:t>
            </a:r>
            <a:r>
              <a:rPr lang="nl-NL"/>
              <a:t> up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concepts</a:t>
            </a:r>
            <a:r>
              <a:rPr lang="nl-NL"/>
              <a:t>, </a:t>
            </a:r>
            <a:r>
              <a:rPr lang="nl-NL" err="1"/>
              <a:t>explaining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relating</a:t>
            </a:r>
            <a:r>
              <a:rPr lang="nl-NL"/>
              <a:t> </a:t>
            </a:r>
            <a:r>
              <a:rPr lang="nl-NL" err="1"/>
              <a:t>them</a:t>
            </a:r>
            <a:r>
              <a:rPr lang="nl-NL"/>
              <a:t>. The </a:t>
            </a:r>
            <a:r>
              <a:rPr lang="nl-NL" err="1"/>
              <a:t>infamous</a:t>
            </a:r>
            <a:r>
              <a:rPr lang="nl-NL"/>
              <a:t> ELARIWI is in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middle</a:t>
            </a:r>
            <a:r>
              <a:rPr lang="nl-NL"/>
              <a:t> but we </a:t>
            </a:r>
            <a:r>
              <a:rPr lang="nl-NL" err="1"/>
              <a:t>instantly</a:t>
            </a:r>
            <a:r>
              <a:rPr lang="nl-NL"/>
              <a:t> </a:t>
            </a:r>
            <a:r>
              <a:rPr lang="nl-NL" err="1"/>
              <a:t>see</a:t>
            </a:r>
            <a:r>
              <a:rPr lang="nl-NL"/>
              <a:t> </a:t>
            </a:r>
            <a:r>
              <a:rPr lang="nl-NL" err="1"/>
              <a:t>what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means. Same as </a:t>
            </a:r>
            <a:r>
              <a:rPr lang="nl-NL" err="1"/>
              <a:t>bearing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equivalent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azimuth</a:t>
            </a:r>
            <a:r>
              <a:rPr lang="nl-NL"/>
              <a:t>. We </a:t>
            </a:r>
            <a:r>
              <a:rPr lang="nl-NL" err="1"/>
              <a:t>can</a:t>
            </a:r>
            <a:r>
              <a:rPr lang="nl-NL"/>
              <a:t> get translate domain expertise </a:t>
            </a:r>
            <a:r>
              <a:rPr lang="nl-NL" err="1"/>
              <a:t>into</a:t>
            </a:r>
            <a:r>
              <a:rPr lang="nl-NL"/>
              <a:t> </a:t>
            </a:r>
            <a:r>
              <a:rPr lang="nl-NL" err="1"/>
              <a:t>words</a:t>
            </a:r>
            <a:r>
              <a:rPr lang="nl-NL"/>
              <a:t>. </a:t>
            </a:r>
          </a:p>
          <a:p>
            <a:r>
              <a:rPr lang="nl-NL"/>
              <a:t>A sketch </a:t>
            </a:r>
            <a:r>
              <a:rPr lang="nl-NL" err="1"/>
              <a:t>helps</a:t>
            </a:r>
            <a:r>
              <a:rPr lang="nl-NL"/>
              <a:t> </a:t>
            </a:r>
            <a:r>
              <a:rPr lang="nl-NL" err="1"/>
              <a:t>people</a:t>
            </a:r>
            <a:r>
              <a:rPr lang="nl-NL"/>
              <a:t> </a:t>
            </a:r>
            <a:r>
              <a:rPr lang="nl-NL" err="1"/>
              <a:t>organise</a:t>
            </a:r>
            <a:r>
              <a:rPr lang="nl-NL"/>
              <a:t> </a:t>
            </a:r>
            <a:r>
              <a:rPr lang="nl-NL" err="1"/>
              <a:t>thought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lets</a:t>
            </a:r>
            <a:r>
              <a:rPr lang="nl-NL"/>
              <a:t> domain experts talk </a:t>
            </a:r>
            <a:r>
              <a:rPr lang="nl-NL" err="1"/>
              <a:t>with</a:t>
            </a:r>
            <a:r>
              <a:rPr lang="nl-NL"/>
              <a:t> </a:t>
            </a:r>
            <a:r>
              <a:rPr lang="nl-NL" err="1"/>
              <a:t>modelling</a:t>
            </a:r>
            <a:r>
              <a:rPr lang="nl-NL"/>
              <a:t> experts. Jargon is </a:t>
            </a:r>
            <a:r>
              <a:rPr lang="nl-NL" err="1"/>
              <a:t>mostly</a:t>
            </a:r>
            <a:r>
              <a:rPr lang="nl-NL"/>
              <a:t> </a:t>
            </a:r>
            <a:r>
              <a:rPr lang="nl-NL" err="1"/>
              <a:t>good</a:t>
            </a:r>
            <a:r>
              <a:rPr lang="nl-NL"/>
              <a:t> </a:t>
            </a:r>
            <a:r>
              <a:rPr lang="nl-NL" err="1"/>
              <a:t>because</a:t>
            </a:r>
            <a:r>
              <a:rPr lang="nl-NL"/>
              <a:t> jargon is domain </a:t>
            </a:r>
            <a:r>
              <a:rPr lang="nl-NL" err="1"/>
              <a:t>language</a:t>
            </a:r>
            <a:r>
              <a:rPr lang="nl-NL"/>
              <a:t>. In </a:t>
            </a:r>
            <a:r>
              <a:rPr lang="nl-NL" err="1"/>
              <a:t>other</a:t>
            </a:r>
            <a:r>
              <a:rPr lang="nl-NL"/>
              <a:t> </a:t>
            </a:r>
            <a:r>
              <a:rPr lang="nl-NL" err="1"/>
              <a:t>words</a:t>
            </a:r>
            <a:r>
              <a:rPr lang="nl-NL"/>
              <a:t> jargon are domain </a:t>
            </a:r>
            <a:r>
              <a:rPr lang="nl-NL" err="1"/>
              <a:t>concepts</a:t>
            </a:r>
            <a:r>
              <a:rPr lang="nl-NL"/>
              <a:t> </a:t>
            </a:r>
            <a:r>
              <a:rPr lang="nl-NL" err="1"/>
              <a:t>which</a:t>
            </a:r>
            <a:r>
              <a:rPr lang="nl-NL"/>
              <a:t> help man </a:t>
            </a:r>
            <a:r>
              <a:rPr lang="nl-NL" err="1"/>
              <a:t>and</a:t>
            </a:r>
            <a:r>
              <a:rPr lang="nl-NL"/>
              <a:t> machine </a:t>
            </a:r>
            <a:r>
              <a:rPr lang="nl-NL" err="1"/>
              <a:t>communicate</a:t>
            </a:r>
            <a:r>
              <a:rPr lang="nl-NL"/>
              <a:t> </a:t>
            </a:r>
            <a:r>
              <a:rPr lang="nl-NL" err="1"/>
              <a:t>efficiently</a:t>
            </a:r>
            <a:r>
              <a:rPr lang="nl-NL"/>
              <a:t>. Relations </a:t>
            </a:r>
            <a:r>
              <a:rPr lang="nl-NL" err="1"/>
              <a:t>between</a:t>
            </a:r>
            <a:r>
              <a:rPr lang="nl-NL"/>
              <a:t> </a:t>
            </a:r>
            <a:r>
              <a:rPr lang="nl-NL" err="1"/>
              <a:t>concepts</a:t>
            </a:r>
            <a:r>
              <a:rPr lang="nl-NL"/>
              <a:t> </a:t>
            </a:r>
            <a:r>
              <a:rPr lang="nl-NL" err="1"/>
              <a:t>creates</a:t>
            </a:r>
            <a:r>
              <a:rPr lang="nl-NL"/>
              <a:t> a web of </a:t>
            </a:r>
            <a:r>
              <a:rPr lang="nl-NL" err="1"/>
              <a:t>understanding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mimicks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way </a:t>
            </a:r>
            <a:r>
              <a:rPr lang="nl-NL" err="1"/>
              <a:t>people</a:t>
            </a:r>
            <a:r>
              <a:rPr lang="nl-NL"/>
              <a:t> </a:t>
            </a:r>
            <a:r>
              <a:rPr lang="nl-NL" err="1"/>
              <a:t>learn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understand</a:t>
            </a:r>
            <a:r>
              <a:rPr lang="nl-NL"/>
              <a:t>; </a:t>
            </a:r>
            <a:r>
              <a:rPr lang="nl-NL" err="1"/>
              <a:t>understanding</a:t>
            </a:r>
            <a:r>
              <a:rPr lang="nl-NL"/>
              <a:t> starts </a:t>
            </a:r>
            <a:r>
              <a:rPr lang="nl-NL" err="1"/>
              <a:t>by</a:t>
            </a:r>
            <a:r>
              <a:rPr lang="nl-NL"/>
              <a:t> </a:t>
            </a:r>
            <a:r>
              <a:rPr lang="nl-NL" err="1"/>
              <a:t>labelling</a:t>
            </a:r>
            <a:r>
              <a:rPr lang="nl-NL"/>
              <a:t> </a:t>
            </a:r>
            <a:r>
              <a:rPr lang="nl-NL" err="1"/>
              <a:t>things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putting </a:t>
            </a:r>
            <a:r>
              <a:rPr lang="nl-NL" err="1"/>
              <a:t>them</a:t>
            </a:r>
            <a:r>
              <a:rPr lang="nl-NL"/>
              <a:t> in </a:t>
            </a:r>
            <a:r>
              <a:rPr lang="nl-NL" err="1"/>
              <a:t>the</a:t>
            </a:r>
            <a:r>
              <a:rPr lang="nl-NL"/>
              <a:t> right </a:t>
            </a:r>
            <a:r>
              <a:rPr lang="nl-NL" err="1"/>
              <a:t>boxes</a:t>
            </a:r>
            <a:r>
              <a:rPr lang="nl-NL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B843-DF81-478D-ADD9-4F5CD8A0B2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8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“I </a:t>
            </a:r>
            <a:r>
              <a:rPr lang="nl-NL" err="1"/>
              <a:t>know</a:t>
            </a:r>
            <a:r>
              <a:rPr lang="nl-NL"/>
              <a:t> a </a:t>
            </a:r>
            <a:r>
              <a:rPr lang="nl-NL" err="1"/>
              <a:t>signal</a:t>
            </a:r>
            <a:r>
              <a:rPr lang="nl-NL"/>
              <a:t> </a:t>
            </a:r>
            <a:r>
              <a:rPr lang="nl-NL" err="1"/>
              <a:t>when</a:t>
            </a:r>
            <a:r>
              <a:rPr lang="nl-NL"/>
              <a:t> I </a:t>
            </a:r>
            <a:r>
              <a:rPr lang="nl-NL" err="1"/>
              <a:t>see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” </a:t>
            </a:r>
            <a:r>
              <a:rPr lang="nl-NL" err="1"/>
              <a:t>just</a:t>
            </a:r>
            <a:r>
              <a:rPr lang="nl-NL"/>
              <a:t> </a:t>
            </a:r>
            <a:r>
              <a:rPr lang="nl-NL" err="1"/>
              <a:t>isn’t</a:t>
            </a:r>
            <a:r>
              <a:rPr lang="nl-NL"/>
              <a:t> </a:t>
            </a:r>
            <a:r>
              <a:rPr lang="nl-NL" err="1"/>
              <a:t>good</a:t>
            </a:r>
            <a:r>
              <a:rPr lang="nl-NL"/>
              <a:t> </a:t>
            </a:r>
            <a:r>
              <a:rPr lang="nl-NL" err="1"/>
              <a:t>enough</a:t>
            </a:r>
            <a:r>
              <a:rPr lang="nl-NL"/>
              <a:t>.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can’t</a:t>
            </a:r>
            <a:r>
              <a:rPr lang="nl-NL"/>
              <a:t> </a:t>
            </a:r>
            <a:r>
              <a:rPr lang="nl-NL" err="1"/>
              <a:t>explain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a computer – or </a:t>
            </a:r>
            <a:r>
              <a:rPr lang="nl-NL" err="1"/>
              <a:t>an</a:t>
            </a:r>
            <a:r>
              <a:rPr lang="nl-NL"/>
              <a:t> AI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matter. A </a:t>
            </a:r>
            <a:r>
              <a:rPr lang="nl-NL" err="1"/>
              <a:t>signal</a:t>
            </a:r>
            <a:r>
              <a:rPr lang="nl-NL"/>
              <a:t> is a subject of </a:t>
            </a:r>
            <a:r>
              <a:rPr lang="nl-NL" err="1"/>
              <a:t>the</a:t>
            </a:r>
            <a:r>
              <a:rPr lang="nl-NL"/>
              <a:t> subject-</a:t>
            </a:r>
            <a:r>
              <a:rPr lang="nl-NL" err="1"/>
              <a:t>predicate</a:t>
            </a:r>
            <a:r>
              <a:rPr lang="nl-NL"/>
              <a:t>-object </a:t>
            </a:r>
            <a:r>
              <a:rPr lang="nl-NL" err="1"/>
              <a:t>phrase</a:t>
            </a:r>
            <a:r>
              <a:rPr lang="nl-NL"/>
              <a:t> “</a:t>
            </a:r>
            <a:r>
              <a:rPr lang="nl-NL" err="1"/>
              <a:t>signal</a:t>
            </a:r>
            <a:r>
              <a:rPr lang="nl-NL"/>
              <a:t> shows </a:t>
            </a:r>
            <a:r>
              <a:rPr lang="nl-NL" err="1"/>
              <a:t>message</a:t>
            </a:r>
            <a:r>
              <a:rPr lang="nl-NL"/>
              <a:t>”. </a:t>
            </a:r>
            <a:r>
              <a:rPr lang="nl-NL" err="1"/>
              <a:t>And</a:t>
            </a:r>
            <a:r>
              <a:rPr lang="nl-NL"/>
              <a:t> object of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phrase</a:t>
            </a:r>
            <a:r>
              <a:rPr lang="nl-NL"/>
              <a:t> “sein is equivalent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signal</a:t>
            </a:r>
            <a:r>
              <a:rPr lang="nl-NL"/>
              <a:t>”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B843-DF81-478D-ADD9-4F5CD8A0B2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8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err="1"/>
              <a:t>Having</a:t>
            </a:r>
            <a:r>
              <a:rPr lang="nl-NL"/>
              <a:t> </a:t>
            </a:r>
            <a:r>
              <a:rPr lang="nl-NL" err="1"/>
              <a:t>definitions</a:t>
            </a:r>
            <a:r>
              <a:rPr lang="nl-NL"/>
              <a:t> of classes is </a:t>
            </a:r>
            <a:r>
              <a:rPr lang="nl-NL" err="1"/>
              <a:t>all</a:t>
            </a:r>
            <a:r>
              <a:rPr lang="nl-NL"/>
              <a:t> well. </a:t>
            </a:r>
            <a:r>
              <a:rPr lang="nl-NL" err="1"/>
              <a:t>What</a:t>
            </a:r>
            <a:r>
              <a:rPr lang="nl-NL"/>
              <a:t> </a:t>
            </a:r>
            <a:r>
              <a:rPr lang="nl-NL" err="1"/>
              <a:t>about</a:t>
            </a:r>
            <a:r>
              <a:rPr lang="nl-NL"/>
              <a:t> </a:t>
            </a:r>
            <a:r>
              <a:rPr lang="nl-NL" err="1"/>
              <a:t>objects</a:t>
            </a:r>
            <a:r>
              <a:rPr lang="nl-NL"/>
              <a:t>, </a:t>
            </a:r>
            <a:r>
              <a:rPr lang="nl-NL" err="1"/>
              <a:t>that’s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say real </a:t>
            </a:r>
            <a:r>
              <a:rPr lang="nl-NL" err="1"/>
              <a:t>signals</a:t>
            </a:r>
            <a:r>
              <a:rPr lang="nl-NL"/>
              <a:t>. </a:t>
            </a:r>
            <a:r>
              <a:rPr lang="nl-NL" err="1"/>
              <a:t>Ideally</a:t>
            </a:r>
            <a:r>
              <a:rPr lang="nl-NL"/>
              <a:t> a click on </a:t>
            </a:r>
            <a:r>
              <a:rPr lang="nl-NL" err="1"/>
              <a:t>the</a:t>
            </a:r>
            <a:r>
              <a:rPr lang="nl-NL"/>
              <a:t> link takes me </a:t>
            </a:r>
            <a:r>
              <a:rPr lang="nl-NL" err="1"/>
              <a:t>to</a:t>
            </a:r>
            <a:r>
              <a:rPr lang="nl-NL"/>
              <a:t> a website </a:t>
            </a:r>
            <a:r>
              <a:rPr lang="nl-NL" err="1"/>
              <a:t>where</a:t>
            </a:r>
            <a:r>
              <a:rPr lang="nl-NL"/>
              <a:t> I </a:t>
            </a:r>
            <a:r>
              <a:rPr lang="nl-NL" err="1"/>
              <a:t>find</a:t>
            </a:r>
            <a:r>
              <a:rPr lang="nl-NL"/>
              <a:t> more information </a:t>
            </a:r>
            <a:r>
              <a:rPr lang="nl-NL" err="1"/>
              <a:t>about</a:t>
            </a:r>
            <a:r>
              <a:rPr lang="nl-NL"/>
              <a:t>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particular</a:t>
            </a:r>
            <a:r>
              <a:rPr lang="nl-NL"/>
              <a:t> </a:t>
            </a:r>
            <a:r>
              <a:rPr lang="nl-NL" err="1"/>
              <a:t>signal</a:t>
            </a:r>
            <a:r>
              <a:rPr lang="nl-NL"/>
              <a:t> c.81 or s14.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B843-DF81-478D-ADD9-4F5CD8A0B2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59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System engineers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developers</a:t>
            </a:r>
            <a:r>
              <a:rPr lang="nl-NL"/>
              <a:t> </a:t>
            </a:r>
            <a:r>
              <a:rPr lang="nl-NL" err="1"/>
              <a:t>traditionally</a:t>
            </a:r>
            <a:r>
              <a:rPr lang="nl-NL"/>
              <a:t> </a:t>
            </a:r>
            <a:r>
              <a:rPr lang="nl-NL" err="1"/>
              <a:t>prefer</a:t>
            </a:r>
            <a:r>
              <a:rPr lang="nl-NL"/>
              <a:t> UML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represent</a:t>
            </a:r>
            <a:r>
              <a:rPr lang="nl-NL"/>
              <a:t> information </a:t>
            </a:r>
            <a:r>
              <a:rPr lang="nl-NL" err="1"/>
              <a:t>and</a:t>
            </a:r>
            <a:r>
              <a:rPr lang="nl-NL"/>
              <a:t> context. The </a:t>
            </a:r>
            <a:r>
              <a:rPr lang="nl-NL" err="1"/>
              <a:t>fact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ontologies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Linked</a:t>
            </a:r>
            <a:r>
              <a:rPr lang="nl-NL"/>
              <a:t> Data </a:t>
            </a:r>
            <a:r>
              <a:rPr lang="nl-NL" err="1"/>
              <a:t>come</a:t>
            </a:r>
            <a:r>
              <a:rPr lang="nl-NL"/>
              <a:t> as </a:t>
            </a:r>
            <a:r>
              <a:rPr lang="nl-NL" err="1"/>
              <a:t>triples</a:t>
            </a:r>
            <a:r>
              <a:rPr lang="nl-NL"/>
              <a:t> </a:t>
            </a:r>
            <a:r>
              <a:rPr lang="nl-NL" err="1"/>
              <a:t>doesn’t</a:t>
            </a:r>
            <a:r>
              <a:rPr lang="nl-NL"/>
              <a:t> </a:t>
            </a:r>
            <a:r>
              <a:rPr lang="nl-NL" err="1"/>
              <a:t>prevent</a:t>
            </a:r>
            <a:r>
              <a:rPr lang="nl-NL"/>
              <a:t> </a:t>
            </a:r>
            <a:r>
              <a:rPr lang="nl-NL" err="1"/>
              <a:t>them</a:t>
            </a:r>
            <a:r>
              <a:rPr lang="nl-NL"/>
              <a:t> </a:t>
            </a:r>
            <a:r>
              <a:rPr lang="nl-NL" err="1"/>
              <a:t>from</a:t>
            </a:r>
            <a:r>
              <a:rPr lang="nl-NL"/>
              <a:t> </a:t>
            </a:r>
            <a:r>
              <a:rPr lang="nl-NL" err="1"/>
              <a:t>working</a:t>
            </a:r>
            <a:r>
              <a:rPr lang="nl-NL"/>
              <a:t> in a well-</a:t>
            </a:r>
            <a:r>
              <a:rPr lang="nl-NL" err="1"/>
              <a:t>known</a:t>
            </a:r>
            <a:r>
              <a:rPr lang="nl-NL"/>
              <a:t> tool </a:t>
            </a:r>
            <a:r>
              <a:rPr lang="nl-NL" err="1"/>
              <a:t>such</a:t>
            </a:r>
            <a:r>
              <a:rPr lang="nl-NL"/>
              <a:t> as </a:t>
            </a:r>
            <a:r>
              <a:rPr lang="nl-NL" err="1"/>
              <a:t>Sparx</a:t>
            </a:r>
            <a:r>
              <a:rPr lang="nl-NL"/>
              <a:t> Enterprise Architect. In </a:t>
            </a:r>
            <a:r>
              <a:rPr lang="nl-NL" err="1"/>
              <a:t>fact</a:t>
            </a:r>
            <a:r>
              <a:rPr lang="nl-NL"/>
              <a:t>, </a:t>
            </a:r>
            <a:r>
              <a:rPr lang="nl-NL" err="1"/>
              <a:t>many</a:t>
            </a:r>
            <a:r>
              <a:rPr lang="nl-NL"/>
              <a:t> </a:t>
            </a:r>
            <a:r>
              <a:rPr lang="nl-NL" err="1"/>
              <a:t>ontologists</a:t>
            </a:r>
            <a:r>
              <a:rPr lang="nl-NL"/>
              <a:t> </a:t>
            </a:r>
            <a:r>
              <a:rPr lang="nl-NL" err="1"/>
              <a:t>develop</a:t>
            </a:r>
            <a:r>
              <a:rPr lang="nl-NL"/>
              <a:t> </a:t>
            </a:r>
            <a:r>
              <a:rPr lang="nl-NL" err="1"/>
              <a:t>models</a:t>
            </a:r>
            <a:r>
              <a:rPr lang="nl-NL"/>
              <a:t> in UML </a:t>
            </a:r>
            <a:r>
              <a:rPr lang="nl-NL" err="1"/>
              <a:t>because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</a:t>
            </a:r>
            <a:r>
              <a:rPr lang="nl-NL" err="1"/>
              <a:t>helps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master </a:t>
            </a:r>
            <a:r>
              <a:rPr lang="nl-NL" err="1"/>
              <a:t>complexity</a:t>
            </a:r>
            <a:r>
              <a:rPr lang="nl-NL"/>
              <a:t>. The EA tool </a:t>
            </a:r>
            <a:r>
              <a:rPr lang="nl-NL" err="1"/>
              <a:t>can</a:t>
            </a:r>
            <a:r>
              <a:rPr lang="nl-NL"/>
              <a:t> import </a:t>
            </a:r>
            <a:r>
              <a:rPr lang="nl-NL" err="1"/>
              <a:t>triples</a:t>
            </a:r>
            <a:r>
              <a:rPr lang="nl-NL"/>
              <a:t>, </a:t>
            </a:r>
            <a:r>
              <a:rPr lang="nl-NL" err="1"/>
              <a:t>using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</a:t>
            </a:r>
            <a:r>
              <a:rPr lang="nl-NL" err="1"/>
              <a:t>AddOn</a:t>
            </a:r>
            <a:r>
              <a:rPr lang="nl-NL"/>
              <a:t>, </a:t>
            </a:r>
            <a:r>
              <a:rPr lang="nl-NL" err="1"/>
              <a:t>and</a:t>
            </a:r>
            <a:r>
              <a:rPr lang="nl-NL"/>
              <a:t> users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create</a:t>
            </a:r>
            <a:r>
              <a:rPr lang="nl-NL"/>
              <a:t> views of </a:t>
            </a:r>
            <a:r>
              <a:rPr lang="nl-NL" err="1"/>
              <a:t>the</a:t>
            </a:r>
            <a:r>
              <a:rPr lang="nl-NL"/>
              <a:t> classes like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one</a:t>
            </a:r>
            <a:r>
              <a:rPr lang="nl-NL"/>
              <a:t> in </a:t>
            </a:r>
            <a:r>
              <a:rPr lang="nl-NL" err="1"/>
              <a:t>this</a:t>
            </a:r>
            <a:r>
              <a:rPr lang="nl-NL"/>
              <a:t> diagram. </a:t>
            </a:r>
            <a:r>
              <a:rPr lang="nl-NL" err="1"/>
              <a:t>This</a:t>
            </a:r>
            <a:r>
              <a:rPr lang="nl-NL"/>
              <a:t> view is a subset of </a:t>
            </a:r>
            <a:r>
              <a:rPr lang="nl-NL" err="1"/>
              <a:t>the</a:t>
            </a:r>
            <a:r>
              <a:rPr lang="nl-NL"/>
              <a:t> ERA </a:t>
            </a:r>
            <a:r>
              <a:rPr lang="nl-NL" err="1"/>
              <a:t>ontology</a:t>
            </a:r>
            <a:r>
              <a:rPr lang="nl-NL"/>
              <a:t> </a:t>
            </a:r>
            <a:r>
              <a:rPr lang="nl-NL" err="1"/>
              <a:t>selected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let users focus on </a:t>
            </a:r>
            <a:r>
              <a:rPr lang="nl-NL" err="1"/>
              <a:t>their</a:t>
            </a:r>
            <a:r>
              <a:rPr lang="nl-NL"/>
              <a:t> area of interest. </a:t>
            </a:r>
            <a:r>
              <a:rPr lang="nl-NL" err="1"/>
              <a:t>Creating</a:t>
            </a:r>
            <a:r>
              <a:rPr lang="nl-NL"/>
              <a:t> </a:t>
            </a:r>
            <a:r>
              <a:rPr lang="nl-NL" err="1"/>
              <a:t>such</a:t>
            </a:r>
            <a:r>
              <a:rPr lang="nl-NL"/>
              <a:t> </a:t>
            </a:r>
            <a:r>
              <a:rPr lang="nl-NL" err="1"/>
              <a:t>diagrams</a:t>
            </a:r>
            <a:r>
              <a:rPr lang="nl-NL"/>
              <a:t> </a:t>
            </a:r>
            <a:r>
              <a:rPr lang="nl-NL" err="1"/>
              <a:t>feels</a:t>
            </a:r>
            <a:r>
              <a:rPr lang="nl-NL"/>
              <a:t> like </a:t>
            </a:r>
            <a:r>
              <a:rPr lang="nl-NL" err="1"/>
              <a:t>being</a:t>
            </a:r>
            <a:r>
              <a:rPr lang="nl-NL"/>
              <a:t> </a:t>
            </a:r>
            <a:r>
              <a:rPr lang="nl-NL" err="1"/>
              <a:t>locked</a:t>
            </a:r>
            <a:r>
              <a:rPr lang="nl-NL"/>
              <a:t> </a:t>
            </a:r>
            <a:r>
              <a:rPr lang="nl-NL" err="1"/>
              <a:t>overnight</a:t>
            </a:r>
            <a:r>
              <a:rPr lang="nl-NL"/>
              <a:t> in a </a:t>
            </a:r>
            <a:r>
              <a:rPr lang="nl-NL" err="1"/>
              <a:t>sweet</a:t>
            </a:r>
            <a:r>
              <a:rPr lang="nl-NL"/>
              <a:t> shop. Just </a:t>
            </a:r>
            <a:r>
              <a:rPr lang="nl-NL" err="1"/>
              <a:t>pick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mix </a:t>
            </a:r>
            <a:r>
              <a:rPr lang="nl-NL" err="1"/>
              <a:t>whatever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need</a:t>
            </a:r>
            <a:r>
              <a:rPr lang="nl-NL"/>
              <a:t>. The </a:t>
            </a:r>
            <a:r>
              <a:rPr lang="nl-NL" err="1"/>
              <a:t>diagrams</a:t>
            </a:r>
            <a:r>
              <a:rPr lang="nl-NL"/>
              <a:t> cut out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desired</a:t>
            </a:r>
            <a:r>
              <a:rPr lang="nl-NL"/>
              <a:t> context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mask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unneeded</a:t>
            </a:r>
            <a:r>
              <a:rPr lang="nl-NL"/>
              <a:t> </a:t>
            </a:r>
            <a:r>
              <a:rPr lang="nl-NL" err="1"/>
              <a:t>parts</a:t>
            </a:r>
            <a:r>
              <a:rPr lang="nl-NL"/>
              <a:t>. </a:t>
            </a:r>
          </a:p>
          <a:p>
            <a:endParaRPr lang="nl-NL"/>
          </a:p>
          <a:p>
            <a:r>
              <a:rPr lang="nl-NL"/>
              <a:t>Software </a:t>
            </a:r>
            <a:r>
              <a:rPr lang="nl-NL" err="1"/>
              <a:t>developers</a:t>
            </a:r>
            <a:r>
              <a:rPr lang="nl-NL"/>
              <a:t>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expand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model </a:t>
            </a:r>
            <a:r>
              <a:rPr lang="nl-NL" err="1"/>
              <a:t>by</a:t>
            </a:r>
            <a:r>
              <a:rPr lang="nl-NL"/>
              <a:t> </a:t>
            </a:r>
            <a:r>
              <a:rPr lang="nl-NL" err="1"/>
              <a:t>specialising</a:t>
            </a:r>
            <a:r>
              <a:rPr lang="nl-NL"/>
              <a:t> classes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inherit</a:t>
            </a:r>
            <a:r>
              <a:rPr lang="nl-NL"/>
              <a:t> </a:t>
            </a:r>
            <a:r>
              <a:rPr lang="nl-NL" err="1"/>
              <a:t>properties</a:t>
            </a:r>
            <a:r>
              <a:rPr lang="nl-NL"/>
              <a:t> </a:t>
            </a:r>
            <a:r>
              <a:rPr lang="nl-NL" err="1"/>
              <a:t>from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model.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enriches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original</a:t>
            </a:r>
            <a:r>
              <a:rPr lang="nl-NL"/>
              <a:t> model.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doesn’t</a:t>
            </a:r>
            <a:r>
              <a:rPr lang="nl-NL"/>
              <a:t> change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original</a:t>
            </a:r>
            <a:r>
              <a:rPr lang="nl-NL"/>
              <a:t> but </a:t>
            </a:r>
            <a:r>
              <a:rPr lang="nl-NL" err="1"/>
              <a:t>adds</a:t>
            </a:r>
            <a:r>
              <a:rPr lang="nl-NL"/>
              <a:t> </a:t>
            </a:r>
            <a:r>
              <a:rPr lang="nl-NL" err="1"/>
              <a:t>useful</a:t>
            </a:r>
            <a:r>
              <a:rPr lang="nl-NL"/>
              <a:t> features. </a:t>
            </a:r>
            <a:r>
              <a:rPr lang="nl-NL" err="1"/>
              <a:t>One</a:t>
            </a:r>
            <a:r>
              <a:rPr lang="nl-NL"/>
              <a:t>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methods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classes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create</a:t>
            </a:r>
            <a:r>
              <a:rPr lang="nl-NL"/>
              <a:t> </a:t>
            </a:r>
            <a:r>
              <a:rPr lang="nl-NL" err="1"/>
              <a:t>behaviour</a:t>
            </a:r>
            <a:r>
              <a:rPr lang="nl-NL"/>
              <a:t>. In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example</a:t>
            </a:r>
            <a:r>
              <a:rPr lang="nl-NL"/>
              <a:t>, </a:t>
            </a:r>
            <a:r>
              <a:rPr lang="nl-NL" err="1"/>
              <a:t>methods</a:t>
            </a:r>
            <a:r>
              <a:rPr lang="nl-NL"/>
              <a:t> </a:t>
            </a:r>
            <a:r>
              <a:rPr lang="nl-NL" err="1"/>
              <a:t>were</a:t>
            </a:r>
            <a:r>
              <a:rPr lang="nl-NL"/>
              <a:t> </a:t>
            </a:r>
            <a:r>
              <a:rPr lang="nl-NL" err="1"/>
              <a:t>added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set </a:t>
            </a:r>
            <a:r>
              <a:rPr lang="nl-NL" err="1"/>
              <a:t>the</a:t>
            </a:r>
            <a:r>
              <a:rPr lang="nl-NL"/>
              <a:t> speed, </a:t>
            </a:r>
            <a:r>
              <a:rPr lang="nl-NL" err="1"/>
              <a:t>apply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brakes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operate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pantograph</a:t>
            </a:r>
            <a:r>
              <a:rPr lang="nl-NL"/>
              <a:t>. </a:t>
            </a:r>
          </a:p>
          <a:p>
            <a:r>
              <a:rPr lang="nl-NL" err="1"/>
              <a:t>Once</a:t>
            </a:r>
            <a:r>
              <a:rPr lang="nl-NL"/>
              <a:t> </a:t>
            </a:r>
            <a:r>
              <a:rPr lang="nl-NL" err="1"/>
              <a:t>enriched</a:t>
            </a:r>
            <a:r>
              <a:rPr lang="nl-NL"/>
              <a:t>, </a:t>
            </a:r>
            <a:r>
              <a:rPr lang="nl-NL" err="1"/>
              <a:t>one</a:t>
            </a:r>
            <a:r>
              <a:rPr lang="nl-NL"/>
              <a:t> </a:t>
            </a:r>
            <a:r>
              <a:rPr lang="nl-NL" err="1"/>
              <a:t>can</a:t>
            </a:r>
            <a:r>
              <a:rPr lang="nl-NL"/>
              <a:t> turn </a:t>
            </a:r>
            <a:r>
              <a:rPr lang="nl-NL" err="1"/>
              <a:t>the</a:t>
            </a:r>
            <a:r>
              <a:rPr lang="nl-NL"/>
              <a:t> UML </a:t>
            </a:r>
            <a:r>
              <a:rPr lang="nl-NL" err="1"/>
              <a:t>into</a:t>
            </a:r>
            <a:r>
              <a:rPr lang="nl-NL"/>
              <a:t> code like Java, C#, Python or </a:t>
            </a:r>
            <a:r>
              <a:rPr lang="nl-NL" err="1"/>
              <a:t>static</a:t>
            </a:r>
            <a:r>
              <a:rPr lang="nl-NL"/>
              <a:t> stuff like XSD or </a:t>
            </a:r>
            <a:r>
              <a:rPr lang="nl-NL" err="1"/>
              <a:t>Json</a:t>
            </a:r>
            <a:r>
              <a:rPr lang="nl-NL"/>
              <a:t>. </a:t>
            </a:r>
            <a:r>
              <a:rPr lang="nl-NL" err="1"/>
              <a:t>Only</a:t>
            </a:r>
            <a:r>
              <a:rPr lang="nl-NL"/>
              <a:t> </a:t>
            </a:r>
            <a:r>
              <a:rPr lang="nl-NL" err="1"/>
              <a:t>now</a:t>
            </a:r>
            <a:r>
              <a:rPr lang="nl-NL"/>
              <a:t> do </a:t>
            </a:r>
            <a:r>
              <a:rPr lang="nl-NL" err="1"/>
              <a:t>applications</a:t>
            </a:r>
            <a:r>
              <a:rPr lang="nl-NL"/>
              <a:t> draw </a:t>
            </a:r>
            <a:r>
              <a:rPr lang="nl-NL" err="1"/>
              <a:t>nearer</a:t>
            </a:r>
            <a:r>
              <a:rPr lang="nl-NL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B843-DF81-478D-ADD9-4F5CD8A0B2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2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Here’s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</a:t>
            </a:r>
            <a:r>
              <a:rPr lang="nl-NL" err="1"/>
              <a:t>example</a:t>
            </a:r>
            <a:r>
              <a:rPr lang="nl-NL"/>
              <a:t> of a </a:t>
            </a:r>
            <a:r>
              <a:rPr lang="nl-NL" err="1"/>
              <a:t>simple</a:t>
            </a:r>
            <a:r>
              <a:rPr lang="nl-NL"/>
              <a:t> </a:t>
            </a:r>
            <a:r>
              <a:rPr lang="nl-NL" err="1"/>
              <a:t>application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absolute minimum of code. MS Visio is </a:t>
            </a:r>
            <a:r>
              <a:rPr lang="nl-NL" err="1"/>
              <a:t>good</a:t>
            </a:r>
            <a:r>
              <a:rPr lang="nl-NL"/>
              <a:t> at </a:t>
            </a:r>
            <a:r>
              <a:rPr lang="nl-NL" err="1"/>
              <a:t>visualising</a:t>
            </a:r>
            <a:r>
              <a:rPr lang="nl-NL"/>
              <a:t> Business Information (BI)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connect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external</a:t>
            </a:r>
            <a:r>
              <a:rPr lang="nl-NL"/>
              <a:t> data. In </a:t>
            </a:r>
            <a:r>
              <a:rPr lang="nl-NL" err="1"/>
              <a:t>this</a:t>
            </a:r>
            <a:r>
              <a:rPr lang="nl-NL"/>
              <a:t> </a:t>
            </a:r>
            <a:r>
              <a:rPr lang="nl-NL" err="1"/>
              <a:t>example</a:t>
            </a:r>
            <a:r>
              <a:rPr lang="nl-NL"/>
              <a:t>, I </a:t>
            </a:r>
            <a:r>
              <a:rPr lang="nl-NL" err="1"/>
              <a:t>demonstrate</a:t>
            </a:r>
            <a:r>
              <a:rPr lang="nl-NL"/>
              <a:t> </a:t>
            </a:r>
            <a:r>
              <a:rPr lang="nl-NL" err="1"/>
              <a:t>how</a:t>
            </a:r>
            <a:r>
              <a:rPr lang="nl-NL"/>
              <a:t> I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use</a:t>
            </a:r>
            <a:r>
              <a:rPr lang="nl-NL"/>
              <a:t> Visio as </a:t>
            </a:r>
            <a:r>
              <a:rPr lang="nl-NL" err="1"/>
              <a:t>an</a:t>
            </a:r>
            <a:r>
              <a:rPr lang="nl-NL"/>
              <a:t> Off-</a:t>
            </a:r>
            <a:r>
              <a:rPr lang="nl-NL" err="1"/>
              <a:t>the</a:t>
            </a:r>
            <a:r>
              <a:rPr lang="nl-NL"/>
              <a:t>-</a:t>
            </a:r>
            <a:r>
              <a:rPr lang="nl-NL" err="1"/>
              <a:t>shelf</a:t>
            </a:r>
            <a:r>
              <a:rPr lang="nl-NL"/>
              <a:t> tool </a:t>
            </a:r>
            <a:r>
              <a:rPr lang="nl-NL" err="1"/>
              <a:t>to</a:t>
            </a:r>
            <a:r>
              <a:rPr lang="nl-NL"/>
              <a:t> “</a:t>
            </a:r>
            <a:r>
              <a:rPr lang="nl-NL" err="1"/>
              <a:t>build</a:t>
            </a:r>
            <a:r>
              <a:rPr lang="nl-NL"/>
              <a:t>” a train </a:t>
            </a:r>
            <a:r>
              <a:rPr lang="nl-NL" err="1"/>
              <a:t>from</a:t>
            </a:r>
            <a:r>
              <a:rPr lang="nl-NL"/>
              <a:t> vehicle types </a:t>
            </a:r>
            <a:r>
              <a:rPr lang="nl-NL" err="1"/>
              <a:t>that</a:t>
            </a:r>
            <a:r>
              <a:rPr lang="nl-NL"/>
              <a:t> are </a:t>
            </a:r>
            <a:r>
              <a:rPr lang="nl-NL" err="1"/>
              <a:t>exposed</a:t>
            </a:r>
            <a:r>
              <a:rPr lang="nl-NL"/>
              <a:t> on </a:t>
            </a:r>
            <a:r>
              <a:rPr lang="nl-NL" err="1"/>
              <a:t>the</a:t>
            </a:r>
            <a:r>
              <a:rPr lang="nl-NL"/>
              <a:t> ERA site. </a:t>
            </a:r>
          </a:p>
          <a:p>
            <a:r>
              <a:rPr lang="nl-NL"/>
              <a:t>I </a:t>
            </a:r>
            <a:r>
              <a:rPr lang="nl-NL" err="1"/>
              <a:t>started</a:t>
            </a:r>
            <a:r>
              <a:rPr lang="nl-NL"/>
              <a:t> </a:t>
            </a:r>
            <a:r>
              <a:rPr lang="nl-NL" err="1"/>
              <a:t>by</a:t>
            </a:r>
            <a:r>
              <a:rPr lang="nl-NL"/>
              <a:t> </a:t>
            </a:r>
            <a:r>
              <a:rPr lang="nl-NL" err="1"/>
              <a:t>writing</a:t>
            </a:r>
            <a:r>
              <a:rPr lang="nl-NL"/>
              <a:t> a </a:t>
            </a:r>
            <a:r>
              <a:rPr lang="nl-NL" err="1"/>
              <a:t>very</a:t>
            </a:r>
            <a:r>
              <a:rPr lang="nl-NL"/>
              <a:t> </a:t>
            </a:r>
            <a:r>
              <a:rPr lang="nl-NL" err="1"/>
              <a:t>simple</a:t>
            </a:r>
            <a:r>
              <a:rPr lang="nl-NL"/>
              <a:t> </a:t>
            </a:r>
            <a:r>
              <a:rPr lang="nl-NL" err="1"/>
              <a:t>sparql</a:t>
            </a:r>
            <a:r>
              <a:rPr lang="nl-NL"/>
              <a:t> query, </a:t>
            </a:r>
            <a:r>
              <a:rPr lang="nl-NL" err="1"/>
              <a:t>the</a:t>
            </a:r>
            <a:r>
              <a:rPr lang="nl-NL"/>
              <a:t> query </a:t>
            </a:r>
            <a:r>
              <a:rPr lang="nl-NL" err="1"/>
              <a:t>language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linked</a:t>
            </a:r>
            <a:r>
              <a:rPr lang="nl-NL"/>
              <a:t> data, </a:t>
            </a:r>
            <a:r>
              <a:rPr lang="nl-NL" err="1"/>
              <a:t>and</a:t>
            </a:r>
            <a:r>
              <a:rPr lang="nl-NL"/>
              <a:t> import </a:t>
            </a:r>
            <a:r>
              <a:rPr lang="nl-NL" err="1"/>
              <a:t>the</a:t>
            </a:r>
            <a:r>
              <a:rPr lang="nl-NL"/>
              <a:t> “</a:t>
            </a:r>
            <a:r>
              <a:rPr lang="nl-NL" err="1"/>
              <a:t>external</a:t>
            </a:r>
            <a:r>
              <a:rPr lang="nl-NL"/>
              <a:t> data” </a:t>
            </a:r>
            <a:r>
              <a:rPr lang="nl-NL" err="1"/>
              <a:t>into</a:t>
            </a:r>
            <a:r>
              <a:rPr lang="nl-NL"/>
              <a:t> Visio. The code is </a:t>
            </a:r>
            <a:r>
              <a:rPr lang="nl-NL" err="1"/>
              <a:t>limited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a few </a:t>
            </a:r>
            <a:r>
              <a:rPr lang="nl-NL" err="1"/>
              <a:t>lines</a:t>
            </a:r>
            <a:r>
              <a:rPr lang="nl-NL"/>
              <a:t> of </a:t>
            </a:r>
            <a:r>
              <a:rPr lang="nl-NL" err="1"/>
              <a:t>sparql</a:t>
            </a:r>
            <a:r>
              <a:rPr lang="nl-NL"/>
              <a:t>.</a:t>
            </a:r>
          </a:p>
          <a:p>
            <a:r>
              <a:rPr lang="nl-NL" err="1"/>
              <a:t>Then</a:t>
            </a:r>
            <a:r>
              <a:rPr lang="nl-NL"/>
              <a:t>, </a:t>
            </a:r>
            <a:r>
              <a:rPr lang="nl-NL" err="1"/>
              <a:t>one</a:t>
            </a:r>
            <a:r>
              <a:rPr lang="nl-NL"/>
              <a:t>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drag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drop records in </a:t>
            </a:r>
            <a:r>
              <a:rPr lang="nl-NL" err="1"/>
              <a:t>this</a:t>
            </a:r>
            <a:r>
              <a:rPr lang="nl-NL"/>
              <a:t> data set on </a:t>
            </a:r>
            <a:r>
              <a:rPr lang="nl-NL" err="1"/>
              <a:t>the</a:t>
            </a:r>
            <a:r>
              <a:rPr lang="nl-NL"/>
              <a:t> drawing. I have a stencil </a:t>
            </a:r>
            <a:r>
              <a:rPr lang="nl-NL" err="1"/>
              <a:t>with</a:t>
            </a:r>
            <a:r>
              <a:rPr lang="nl-NL"/>
              <a:t> </a:t>
            </a:r>
            <a:r>
              <a:rPr lang="nl-NL" err="1"/>
              <a:t>mastershapes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vehicles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when</a:t>
            </a:r>
            <a:r>
              <a:rPr lang="nl-NL"/>
              <a:t> I drop a record on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drawing</a:t>
            </a:r>
            <a:r>
              <a:rPr lang="nl-NL"/>
              <a:t>, Visio </a:t>
            </a:r>
            <a:r>
              <a:rPr lang="nl-NL" err="1"/>
              <a:t>automatically</a:t>
            </a:r>
            <a:r>
              <a:rPr lang="nl-NL"/>
              <a:t> </a:t>
            </a:r>
            <a:r>
              <a:rPr lang="nl-NL" err="1"/>
              <a:t>creates</a:t>
            </a:r>
            <a:r>
              <a:rPr lang="nl-NL"/>
              <a:t> a </a:t>
            </a:r>
            <a:r>
              <a:rPr lang="nl-NL" err="1"/>
              <a:t>shape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instantiates</a:t>
            </a:r>
            <a:r>
              <a:rPr lang="nl-NL"/>
              <a:t> a </a:t>
            </a:r>
            <a:r>
              <a:rPr lang="nl-NL" err="1"/>
              <a:t>mastershape</a:t>
            </a:r>
            <a:r>
              <a:rPr lang="nl-NL"/>
              <a:t> </a:t>
            </a:r>
            <a:r>
              <a:rPr lang="nl-NL" err="1"/>
              <a:t>from</a:t>
            </a:r>
            <a:r>
              <a:rPr lang="nl-NL"/>
              <a:t> a stencil </a:t>
            </a:r>
            <a:r>
              <a:rPr lang="nl-NL" err="1"/>
              <a:t>and</a:t>
            </a:r>
            <a:r>
              <a:rPr lang="nl-NL"/>
              <a:t> links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shape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record. Double-click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locomotive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see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properties</a:t>
            </a:r>
            <a:r>
              <a:rPr lang="nl-NL"/>
              <a:t>. In </a:t>
            </a:r>
            <a:r>
              <a:rPr lang="nl-NL" err="1"/>
              <a:t>this</a:t>
            </a:r>
            <a:r>
              <a:rPr lang="nl-NL"/>
              <a:t> way I </a:t>
            </a:r>
            <a:r>
              <a:rPr lang="nl-NL" err="1"/>
              <a:t>can</a:t>
            </a:r>
            <a:r>
              <a:rPr lang="nl-NL"/>
              <a:t> </a:t>
            </a:r>
            <a:r>
              <a:rPr lang="nl-NL" err="1"/>
              <a:t>build</a:t>
            </a:r>
            <a:r>
              <a:rPr lang="nl-NL"/>
              <a:t> a train in a matter of </a:t>
            </a:r>
            <a:r>
              <a:rPr lang="nl-NL" err="1"/>
              <a:t>seconds</a:t>
            </a:r>
            <a:r>
              <a:rPr lang="nl-NL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B843-DF81-478D-ADD9-4F5CD8A0B2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23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yet</a:t>
            </a:r>
            <a:r>
              <a:rPr lang="nl-NL"/>
              <a:t> </a:t>
            </a:r>
            <a:r>
              <a:rPr lang="nl-NL" err="1"/>
              <a:t>it</a:t>
            </a:r>
            <a:r>
              <a:rPr lang="nl-NL"/>
              <a:t> moves. </a:t>
            </a:r>
            <a:r>
              <a:rPr lang="nl-NL" err="1"/>
              <a:t>We’ve</a:t>
            </a:r>
            <a:r>
              <a:rPr lang="nl-NL"/>
              <a:t> </a:t>
            </a:r>
            <a:r>
              <a:rPr lang="nl-NL" err="1"/>
              <a:t>seen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information is a web of </a:t>
            </a:r>
            <a:r>
              <a:rPr lang="nl-NL" err="1"/>
              <a:t>concepts</a:t>
            </a:r>
            <a:r>
              <a:rPr lang="nl-NL"/>
              <a:t> </a:t>
            </a:r>
            <a:r>
              <a:rPr lang="nl-NL" err="1"/>
              <a:t>linked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meaning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other</a:t>
            </a:r>
            <a:r>
              <a:rPr lang="nl-NL"/>
              <a:t> </a:t>
            </a:r>
            <a:r>
              <a:rPr lang="nl-NL" err="1"/>
              <a:t>concepts</a:t>
            </a:r>
            <a:r>
              <a:rPr lang="nl-NL"/>
              <a:t>. Just like </a:t>
            </a:r>
            <a:r>
              <a:rPr lang="nl-NL" err="1"/>
              <a:t>the</a:t>
            </a:r>
            <a:r>
              <a:rPr lang="nl-NL"/>
              <a:t> way </a:t>
            </a:r>
            <a:r>
              <a:rPr lang="nl-NL" err="1"/>
              <a:t>people</a:t>
            </a:r>
            <a:r>
              <a:rPr lang="nl-NL"/>
              <a:t> </a:t>
            </a:r>
            <a:r>
              <a:rPr lang="nl-NL" err="1"/>
              <a:t>think</a:t>
            </a:r>
            <a:r>
              <a:rPr lang="nl-NL"/>
              <a:t>, talk </a:t>
            </a:r>
            <a:r>
              <a:rPr lang="nl-NL" err="1"/>
              <a:t>and</a:t>
            </a:r>
            <a:r>
              <a:rPr lang="nl-NL"/>
              <a:t> record </a:t>
            </a:r>
            <a:r>
              <a:rPr lang="nl-NL" err="1"/>
              <a:t>knowledge</a:t>
            </a:r>
            <a:r>
              <a:rPr lang="nl-NL"/>
              <a:t>. Language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concepts</a:t>
            </a:r>
            <a:r>
              <a:rPr lang="nl-NL"/>
              <a:t> first is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opposite</a:t>
            </a:r>
            <a:r>
              <a:rPr lang="nl-NL"/>
              <a:t> of </a:t>
            </a:r>
            <a:r>
              <a:rPr lang="nl-NL" err="1"/>
              <a:t>applications</a:t>
            </a:r>
            <a:r>
              <a:rPr lang="nl-NL"/>
              <a:t> first. The </a:t>
            </a:r>
            <a:r>
              <a:rPr lang="nl-NL" err="1"/>
              <a:t>dire</a:t>
            </a:r>
            <a:r>
              <a:rPr lang="nl-NL"/>
              <a:t> </a:t>
            </a:r>
            <a:r>
              <a:rPr lang="nl-NL" err="1"/>
              <a:t>consequences</a:t>
            </a:r>
            <a:r>
              <a:rPr lang="nl-NL"/>
              <a:t> of putting </a:t>
            </a:r>
            <a:r>
              <a:rPr lang="nl-NL" err="1"/>
              <a:t>applications</a:t>
            </a:r>
            <a:r>
              <a:rPr lang="nl-NL"/>
              <a:t> first is </a:t>
            </a:r>
            <a:r>
              <a:rPr lang="nl-NL" err="1"/>
              <a:t>that</a:t>
            </a:r>
            <a:r>
              <a:rPr lang="nl-NL"/>
              <a:t> information is </a:t>
            </a:r>
            <a:r>
              <a:rPr lang="nl-NL" err="1"/>
              <a:t>mangled</a:t>
            </a:r>
            <a:r>
              <a:rPr lang="nl-NL"/>
              <a:t> </a:t>
            </a:r>
            <a:r>
              <a:rPr lang="nl-NL" err="1"/>
              <a:t>by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needs</a:t>
            </a:r>
            <a:r>
              <a:rPr lang="nl-NL"/>
              <a:t> of these apps, </a:t>
            </a:r>
            <a:r>
              <a:rPr lang="nl-NL" err="1"/>
              <a:t>knowledge</a:t>
            </a:r>
            <a:r>
              <a:rPr lang="nl-NL"/>
              <a:t> is </a:t>
            </a:r>
            <a:r>
              <a:rPr lang="nl-NL" err="1"/>
              <a:t>frozen</a:t>
            </a:r>
            <a:r>
              <a:rPr lang="nl-NL"/>
              <a:t> in time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inaccessible</a:t>
            </a:r>
            <a:r>
              <a:rPr lang="nl-NL"/>
              <a:t>. </a:t>
            </a:r>
          </a:p>
          <a:p>
            <a:r>
              <a:rPr lang="nl-NL"/>
              <a:t>FAIR information is </a:t>
            </a:r>
            <a:r>
              <a:rPr lang="nl-NL" err="1"/>
              <a:t>by</a:t>
            </a:r>
            <a:r>
              <a:rPr lang="nl-NL"/>
              <a:t> design easy </a:t>
            </a:r>
            <a:r>
              <a:rPr lang="nl-NL" err="1"/>
              <a:t>to</a:t>
            </a:r>
            <a:r>
              <a:rPr lang="nl-NL"/>
              <a:t> get, </a:t>
            </a:r>
            <a:r>
              <a:rPr lang="nl-NL" err="1"/>
              <a:t>ideally</a:t>
            </a:r>
            <a:r>
              <a:rPr lang="nl-NL"/>
              <a:t> </a:t>
            </a:r>
            <a:r>
              <a:rPr lang="nl-NL" err="1"/>
              <a:t>through</a:t>
            </a:r>
            <a:r>
              <a:rPr lang="nl-NL"/>
              <a:t> a click of </a:t>
            </a:r>
            <a:r>
              <a:rPr lang="nl-NL" err="1"/>
              <a:t>the</a:t>
            </a:r>
            <a:r>
              <a:rPr lang="nl-NL"/>
              <a:t> mouse. </a:t>
            </a:r>
            <a:r>
              <a:rPr lang="nl-NL" err="1"/>
              <a:t>So</a:t>
            </a:r>
            <a:r>
              <a:rPr lang="nl-NL"/>
              <a:t> </a:t>
            </a:r>
            <a:r>
              <a:rPr lang="nl-NL" err="1"/>
              <a:t>it’s</a:t>
            </a:r>
            <a:r>
              <a:rPr lang="nl-NL"/>
              <a:t> a big </a:t>
            </a:r>
            <a:r>
              <a:rPr lang="nl-NL" err="1"/>
              <a:t>saving</a:t>
            </a:r>
            <a:r>
              <a:rPr lang="nl-NL"/>
              <a:t> in </a:t>
            </a:r>
            <a:r>
              <a:rPr lang="nl-NL" err="1"/>
              <a:t>terms</a:t>
            </a:r>
            <a:r>
              <a:rPr lang="nl-NL"/>
              <a:t> of effort </a:t>
            </a:r>
            <a:r>
              <a:rPr lang="nl-NL" err="1"/>
              <a:t>by</a:t>
            </a:r>
            <a:r>
              <a:rPr lang="nl-NL"/>
              <a:t> IT </a:t>
            </a:r>
            <a:r>
              <a:rPr lang="nl-NL" err="1"/>
              <a:t>developers</a:t>
            </a:r>
            <a:r>
              <a:rPr lang="nl-NL"/>
              <a:t> </a:t>
            </a:r>
            <a:r>
              <a:rPr lang="nl-NL" err="1"/>
              <a:t>who</a:t>
            </a:r>
            <a:r>
              <a:rPr lang="nl-NL"/>
              <a:t> </a:t>
            </a:r>
            <a:r>
              <a:rPr lang="nl-NL" err="1"/>
              <a:t>need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collate</a:t>
            </a:r>
            <a:r>
              <a:rPr lang="nl-NL"/>
              <a:t> </a:t>
            </a:r>
            <a:r>
              <a:rPr lang="nl-NL" err="1"/>
              <a:t>know-how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used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be</a:t>
            </a:r>
            <a:r>
              <a:rPr lang="nl-NL"/>
              <a:t> </a:t>
            </a:r>
            <a:r>
              <a:rPr lang="nl-NL" err="1"/>
              <a:t>hidden</a:t>
            </a:r>
            <a:r>
              <a:rPr lang="nl-NL"/>
              <a:t> </a:t>
            </a:r>
            <a:r>
              <a:rPr lang="nl-NL" err="1"/>
              <a:t>away</a:t>
            </a:r>
            <a:r>
              <a:rPr lang="nl-NL"/>
              <a:t> in silo’s. </a:t>
            </a:r>
            <a:r>
              <a:rPr lang="nl-NL" err="1"/>
              <a:t>Compiling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web of </a:t>
            </a:r>
            <a:r>
              <a:rPr lang="nl-NL" err="1"/>
              <a:t>concepts</a:t>
            </a:r>
            <a:r>
              <a:rPr lang="nl-NL"/>
              <a:t> </a:t>
            </a:r>
            <a:r>
              <a:rPr lang="nl-NL" err="1"/>
              <a:t>requires</a:t>
            </a:r>
            <a:r>
              <a:rPr lang="nl-NL"/>
              <a:t> </a:t>
            </a:r>
            <a:r>
              <a:rPr lang="nl-NL" err="1"/>
              <a:t>some</a:t>
            </a:r>
            <a:r>
              <a:rPr lang="nl-NL"/>
              <a:t> </a:t>
            </a:r>
            <a:r>
              <a:rPr lang="nl-NL" err="1"/>
              <a:t>upfront</a:t>
            </a:r>
            <a:r>
              <a:rPr lang="nl-NL"/>
              <a:t> effort but </a:t>
            </a:r>
            <a:r>
              <a:rPr lang="nl-NL" err="1"/>
              <a:t>pays</a:t>
            </a:r>
            <a:r>
              <a:rPr lang="nl-NL"/>
              <a:t> back </a:t>
            </a:r>
            <a:r>
              <a:rPr lang="nl-NL" err="1"/>
              <a:t>handsomely</a:t>
            </a:r>
            <a:r>
              <a:rPr lang="nl-NL"/>
              <a:t>. </a:t>
            </a:r>
          </a:p>
          <a:p>
            <a:r>
              <a:rPr lang="nl-NL" err="1"/>
              <a:t>Some</a:t>
            </a:r>
            <a:r>
              <a:rPr lang="nl-NL"/>
              <a:t> </a:t>
            </a:r>
            <a:r>
              <a:rPr lang="nl-NL" err="1"/>
              <a:t>people</a:t>
            </a:r>
            <a:r>
              <a:rPr lang="nl-NL"/>
              <a:t> object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linked</a:t>
            </a:r>
            <a:r>
              <a:rPr lang="nl-NL"/>
              <a:t> data as “new-</a:t>
            </a:r>
            <a:r>
              <a:rPr lang="nl-NL" err="1"/>
              <a:t>fangled</a:t>
            </a:r>
            <a:r>
              <a:rPr lang="nl-NL"/>
              <a:t>, </a:t>
            </a:r>
            <a:r>
              <a:rPr lang="nl-NL" err="1"/>
              <a:t>unproven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academic</a:t>
            </a:r>
            <a:r>
              <a:rPr lang="nl-NL"/>
              <a:t>” but </a:t>
            </a:r>
            <a:r>
              <a:rPr lang="nl-NL" err="1"/>
              <a:t>the</a:t>
            </a:r>
            <a:r>
              <a:rPr lang="nl-NL"/>
              <a:t> </a:t>
            </a:r>
            <a:r>
              <a:rPr lang="nl-NL" err="1"/>
              <a:t>ideas</a:t>
            </a:r>
            <a:r>
              <a:rPr lang="nl-NL"/>
              <a:t> </a:t>
            </a:r>
            <a:r>
              <a:rPr lang="nl-NL" err="1"/>
              <a:t>behind</a:t>
            </a:r>
            <a:r>
              <a:rPr lang="nl-NL"/>
              <a:t> LD go back </a:t>
            </a:r>
            <a:r>
              <a:rPr lang="nl-NL" err="1"/>
              <a:t>to</a:t>
            </a:r>
            <a:r>
              <a:rPr lang="nl-NL"/>
              <a:t> Plato – </a:t>
            </a:r>
            <a:r>
              <a:rPr lang="nl-NL" err="1"/>
              <a:t>how’s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proven </a:t>
            </a:r>
            <a:r>
              <a:rPr lang="nl-NL" err="1"/>
              <a:t>technology</a:t>
            </a:r>
            <a:r>
              <a:rPr lang="nl-NL"/>
              <a:t> ?</a:t>
            </a:r>
          </a:p>
          <a:p>
            <a:r>
              <a:rPr lang="nl-NL"/>
              <a:t>Building </a:t>
            </a:r>
            <a:r>
              <a:rPr lang="nl-NL" err="1"/>
              <a:t>applications</a:t>
            </a:r>
            <a:r>
              <a:rPr lang="nl-NL"/>
              <a:t> is </a:t>
            </a:r>
            <a:r>
              <a:rPr lang="nl-NL" err="1"/>
              <a:t>child’s</a:t>
            </a:r>
            <a:r>
              <a:rPr lang="nl-NL"/>
              <a:t> </a:t>
            </a:r>
            <a:r>
              <a:rPr lang="nl-NL" err="1"/>
              <a:t>play</a:t>
            </a:r>
            <a:r>
              <a:rPr lang="nl-NL"/>
              <a:t> </a:t>
            </a:r>
            <a:r>
              <a:rPr lang="nl-NL" err="1"/>
              <a:t>compared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trying</a:t>
            </a:r>
            <a:r>
              <a:rPr lang="nl-NL"/>
              <a:t>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dig</a:t>
            </a:r>
            <a:r>
              <a:rPr lang="nl-NL"/>
              <a:t> data out of silo’s. Short, </a:t>
            </a:r>
            <a:r>
              <a:rPr lang="nl-NL" err="1"/>
              <a:t>applications</a:t>
            </a:r>
            <a:r>
              <a:rPr lang="nl-NL"/>
              <a:t>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revolve</a:t>
            </a:r>
            <a:r>
              <a:rPr lang="nl-NL"/>
              <a:t> </a:t>
            </a:r>
            <a:r>
              <a:rPr lang="nl-NL" err="1"/>
              <a:t>around</a:t>
            </a:r>
            <a:r>
              <a:rPr lang="nl-NL"/>
              <a:t> </a:t>
            </a:r>
            <a:r>
              <a:rPr lang="nl-NL" err="1"/>
              <a:t>Linked</a:t>
            </a:r>
            <a:r>
              <a:rPr lang="nl-NL"/>
              <a:t> Data, RDF, are easy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build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 </a:t>
            </a:r>
            <a:r>
              <a:rPr lang="nl-NL" err="1"/>
              <a:t>maintain</a:t>
            </a:r>
            <a:r>
              <a:rPr lang="nl-NL"/>
              <a:t> </a:t>
            </a:r>
            <a:r>
              <a:rPr lang="nl-NL" err="1"/>
              <a:t>because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part </a:t>
            </a:r>
            <a:r>
              <a:rPr lang="nl-NL" err="1"/>
              <a:t>that</a:t>
            </a:r>
            <a:r>
              <a:rPr lang="nl-NL"/>
              <a:t> </a:t>
            </a:r>
            <a:r>
              <a:rPr lang="nl-NL" err="1"/>
              <a:t>extracts</a:t>
            </a:r>
            <a:r>
              <a:rPr lang="nl-NL"/>
              <a:t> information </a:t>
            </a:r>
            <a:r>
              <a:rPr lang="nl-NL" err="1"/>
              <a:t>from</a:t>
            </a:r>
            <a:r>
              <a:rPr lang="nl-NL"/>
              <a:t> </a:t>
            </a:r>
            <a:r>
              <a:rPr lang="nl-NL" err="1"/>
              <a:t>the</a:t>
            </a:r>
            <a:r>
              <a:rPr lang="nl-NL"/>
              <a:t> web </a:t>
            </a:r>
            <a:r>
              <a:rPr lang="nl-NL" err="1"/>
              <a:t>needs</a:t>
            </a:r>
            <a:r>
              <a:rPr lang="nl-NL"/>
              <a:t> </a:t>
            </a:r>
            <a:r>
              <a:rPr lang="nl-NL" err="1"/>
              <a:t>very</a:t>
            </a:r>
            <a:r>
              <a:rPr lang="nl-NL"/>
              <a:t> </a:t>
            </a:r>
            <a:r>
              <a:rPr lang="nl-NL" err="1"/>
              <a:t>little</a:t>
            </a:r>
            <a:r>
              <a:rPr lang="nl-NL"/>
              <a:t> code.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B843-DF81-478D-ADD9-4F5CD8A0B2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14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C4D70-BE97-4D64-A2D7-1B97F7099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E2FF4F-8722-4480-9910-62BC93E62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E93D7B-5857-48E3-8D8C-93683ED4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36BC24-2083-405D-90A3-5BF394D7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FF5225-1A42-4431-B34F-F5B35B40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08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34DD9-BDE5-4C32-98D3-B4163471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1BCEA1-4A4A-4A18-AF25-1980C6F83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C4234E-31A6-4F8B-AF1B-3FC2C790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17A8D7-C7E1-4CAC-BD70-C662C288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783920-F8CD-4C72-AD3F-65336C3C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1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3D9568-8952-4F18-9D27-E7854BA5F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C46371D-A888-4F50-B285-F78978C51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7D899E-BE94-4044-89B3-931BDF82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704211-C14F-4E12-835B-A5613E3A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7CAACE-7CB8-45D6-88B4-1B38DA2D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3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Edit </a:t>
            </a:r>
            <a:r>
              <a:rPr lang="de-DE" err="1"/>
              <a:t>master</a:t>
            </a:r>
            <a:r>
              <a:rPr lang="de-DE"/>
              <a:t> </a:t>
            </a:r>
            <a:r>
              <a:rPr lang="de-DE" err="1"/>
              <a:t>subtitle</a:t>
            </a:r>
            <a:r>
              <a:rPr lang="de-DE"/>
              <a:t> </a:t>
            </a:r>
            <a:r>
              <a:rPr lang="de-DE" err="1"/>
              <a:t>format</a:t>
            </a:r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Add title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en-US"/>
              <a:t>Name of lecturer, institute, date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97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9DECF-EDB6-4A16-B4F1-7801FBD7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AD8B1-1D63-4843-95DD-C3E781E9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C2788-AE67-4FC1-AF54-BB7CDD76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A8495E-0CF1-43E7-AB6D-586341BF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2BB035-8AFD-47B2-AE15-628EA9D2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089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A60B6-09A7-4E85-932E-6A37665D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A25962-0DB8-4453-A79E-A614B7023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08FDA5-E575-47A0-9F80-D7575BD5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4F3C8B-AE76-40E2-AC7E-E1665EAD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643BBD-4496-415C-81DD-E7F8FE3D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2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3FFF2-1EBA-45C4-BA57-5B61B41A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24F9C5-F2E8-4BA4-A8E6-56275B969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DD3895-E025-4E6E-A637-34554BC61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F3EB4A-B472-447D-BCC0-96098600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915846-4538-43B1-81FF-D3D9BDFD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91F74C-C920-486E-9957-3D0FE3CA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5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85A21-3D85-4A15-B1B5-178D4C37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D0DA26-22FF-48CA-BFEE-45F4056D7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4F070F-EDA0-425F-96A4-5605A61A4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F979E6-4407-4BBB-B9DC-87C4E76FE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291DF85-949A-4CB4-9849-0B00BEBDE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002026-AA7D-43F6-9EEA-0127CBF1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58C4DC-BDC7-4D05-BA77-4F7B4FC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9780AEB-6CDC-4939-BCD0-04EB4D6F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76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36DE4-F44C-41EA-80F2-304BF520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4834352-AF7C-4888-ADFD-89661FD1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90C998-FC29-45A1-B81E-7B53239E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D831EC-F16F-4D8E-83C8-AA3A61AC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93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210B7AF-5D22-4081-97FA-A4CD9217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A62916-9412-4DFE-96D1-F6671A28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F0371D-B7C8-4D0E-9221-8C3B88CB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87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C9CEF-09DD-42AE-A76C-8B8F0B19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A78F9A-47AC-413F-A599-19819854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3856FE-C71B-43A8-BF8F-3BAC33EA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78B800-9103-4497-B30F-D2724A90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A1B84C-88CA-4ECC-8AAB-2D11C065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E95291-9573-4253-B95E-A037FD22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40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1EA16-ABC8-4741-B408-C1761822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2D81E5-1E64-412E-A917-FA710A96A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BA38E5-99D5-49CD-A3BA-246945980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25C9ED-2A41-4460-9F92-A6991EFF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661C56-2EE1-4173-8FC8-48481DE6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2B5FC3-966D-45F9-98F8-36D91AD3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30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3E49A0-0DAC-4881-8C36-F8843B47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1C5B9A-EF58-4C62-8E9F-C5CEBDED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615C47-0424-4D5A-80DB-87A8AFE2E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804A-943A-4534-9AC5-D27E8160DD03}" type="datetimeFigureOut">
              <a:rPr lang="nl-NL" smtClean="0"/>
              <a:t>19-06-2024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3ABC3B-169D-473C-AC22-7F7B048AE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1793F4-21ED-42CF-B5DA-B20769631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A063-42FD-4E0F-AD9B-FE685CBD00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4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6.emf"/><Relationship Id="rId4" Type="http://schemas.openxmlformats.org/officeDocument/2006/relationships/diagramLayout" Target="../diagrams/layout4.xml"/><Relationship Id="rId9" Type="http://schemas.openxmlformats.org/officeDocument/2006/relationships/hyperlink" Target="https://thereitis.org/meet-plato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e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9F8107-DEFF-4471-B29D-BBF1BA895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014" y="1939159"/>
            <a:ext cx="8578214" cy="2751086"/>
          </a:xfrm>
        </p:spPr>
        <p:txBody>
          <a:bodyPr>
            <a:normAutofit/>
          </a:bodyPr>
          <a:lstStyle/>
          <a:p>
            <a:pPr algn="r"/>
            <a:r>
              <a:rPr lang="en-GB" sz="5400"/>
              <a:t>Railways are linked – </a:t>
            </a:r>
            <a:br>
              <a:rPr lang="en-GB" sz="5400"/>
            </a:br>
            <a:r>
              <a:rPr lang="en-GB" sz="5400"/>
              <a:t>so why aren’t rail data linked ?</a:t>
            </a:r>
            <a:endParaRPr lang="nl-NL" sz="54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49AE8B-9202-480A-B2EF-4E8D0F0FA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5086403"/>
            <a:ext cx="7644627" cy="1025360"/>
          </a:xfrm>
        </p:spPr>
        <p:txBody>
          <a:bodyPr>
            <a:normAutofit/>
          </a:bodyPr>
          <a:lstStyle/>
          <a:p>
            <a:pPr algn="r"/>
            <a:r>
              <a:rPr lang="nl-NL" sz="2800"/>
              <a:t>The </a:t>
            </a:r>
            <a:r>
              <a:rPr lang="nl-NL" sz="2800" err="1"/>
              <a:t>mystery</a:t>
            </a:r>
            <a:r>
              <a:rPr lang="nl-NL" sz="2800"/>
              <a:t> of El </a:t>
            </a:r>
            <a:r>
              <a:rPr lang="nl-NL" sz="2800" err="1"/>
              <a:t>Ariwi</a:t>
            </a:r>
            <a:endParaRPr lang="nl-NL" sz="28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3F107A7-43D1-4CC5-8145-0C2709BD9E16}"/>
              </a:ext>
            </a:extLst>
          </p:cNvPr>
          <p:cNvSpPr txBox="1"/>
          <p:nvPr/>
        </p:nvSpPr>
        <p:spPr>
          <a:xfrm>
            <a:off x="4699591" y="6045575"/>
            <a:ext cx="266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Ir. Bob Janssen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ijzerweg.nl</a:t>
            </a:r>
          </a:p>
        </p:txBody>
      </p:sp>
    </p:spTree>
    <p:extLst>
      <p:ext uri="{BB962C8B-B14F-4D97-AF65-F5344CB8AC3E}">
        <p14:creationId xmlns:p14="http://schemas.microsoft.com/office/powerpoint/2010/main" val="306173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40C40-2A05-424E-A290-367D12CB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El </a:t>
            </a:r>
            <a:r>
              <a:rPr lang="nl-NL" err="1"/>
              <a:t>Ariwi</a:t>
            </a:r>
            <a:r>
              <a:rPr lang="nl-NL"/>
              <a:t> is </a:t>
            </a:r>
            <a:r>
              <a:rPr lang="nl-NL" err="1"/>
              <a:t>not</a:t>
            </a:r>
            <a:r>
              <a:rPr lang="nl-NL"/>
              <a:t> a person but a </a:t>
            </a:r>
            <a:r>
              <a:rPr lang="nl-NL" err="1"/>
              <a:t>symptom</a:t>
            </a:r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35A481D-05FF-41C3-9040-43C7CC05E4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250" y="1656873"/>
          <a:ext cx="6252961" cy="457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FB6078-A17A-4EDB-AB56-3EA7D576C030}"/>
              </a:ext>
            </a:extLst>
          </p:cNvPr>
          <p:cNvGraphicFramePr/>
          <p:nvPr/>
        </p:nvGraphicFramePr>
        <p:xfrm>
          <a:off x="6985000" y="1585436"/>
          <a:ext cx="5010150" cy="276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312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7E2DFB-B798-4D65-B1DD-C18438ADF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D7993-9934-41E9-90A3-6FC06DF4D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7AEBEB-1DA0-48C9-B84B-88CFDBE05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D2D6B-3E3C-4FF6-A32A-AC2D31865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29D332-1EBD-4CB0-8449-88700A529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243DF-CDFF-4EFD-A51F-48CC0CBCA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58157-2CFF-42BA-9799-8241DCC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ELARIWI = 267,18 is data but </a:t>
            </a:r>
            <a:r>
              <a:rPr lang="nl-NL" err="1"/>
              <a:t>not</a:t>
            </a:r>
            <a:r>
              <a:rPr lang="nl-NL"/>
              <a:t> information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092C40F-1B9E-4EBC-BFDC-4BDAD11D98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3395" y="1566530"/>
          <a:ext cx="6140357" cy="503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0E33A4D8-EFE4-4DD6-B10B-2238AACEC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4352" y="1690688"/>
            <a:ext cx="2853888" cy="203651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56B8672-72E7-4E87-85CF-53B190778E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9312" y="4870535"/>
            <a:ext cx="3973323" cy="178635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318F279-B263-4363-9CF4-22EE8FB98BC0}"/>
              </a:ext>
            </a:extLst>
          </p:cNvPr>
          <p:cNvSpPr/>
          <p:nvPr/>
        </p:nvSpPr>
        <p:spPr>
          <a:xfrm>
            <a:off x="6943988" y="3883369"/>
            <a:ext cx="45746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Concepts</a:t>
            </a:r>
            <a:r>
              <a:rPr kumimoji="0" lang="nl-NL" sz="24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are </a:t>
            </a:r>
            <a:r>
              <a:rPr kumimoji="0" lang="nl-NL" sz="24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mangled</a:t>
            </a:r>
            <a:r>
              <a:rPr kumimoji="0" lang="nl-NL" sz="24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24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dispersed</a:t>
            </a:r>
            <a:r>
              <a:rPr kumimoji="0" lang="nl-NL" sz="24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24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fit </a:t>
            </a:r>
            <a:r>
              <a:rPr kumimoji="0" lang="nl-NL" sz="24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applications</a:t>
            </a:r>
            <a:endParaRPr kumimoji="0" lang="nl-NL" sz="24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7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EBA8B-83C4-49CC-893B-F75AF1FF2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8A8471-733E-4948-935E-673349833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68EB4-4416-4FE3-8250-AA05B00B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CF9AE9-093A-4BF5-A1F4-463ADF14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25AD7E-8B66-4AD9-92EC-5F1DFA2E9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3E5978-E6C8-4AF2-8B73-46E7ADBA6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535D5-07E1-42CF-ABB1-775D8BCA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r>
              <a:rPr lang="nl-NL"/>
              <a:t>How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improve</a:t>
            </a:r>
            <a:r>
              <a:rPr lang="nl-NL"/>
              <a:t> </a:t>
            </a:r>
            <a:r>
              <a:rPr lang="nl-NL" err="1"/>
              <a:t>things</a:t>
            </a:r>
            <a:endParaRPr lang="nl-N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4323E4-9976-4C68-9BB2-42A425C102B1}"/>
              </a:ext>
            </a:extLst>
          </p:cNvPr>
          <p:cNvGraphicFramePr/>
          <p:nvPr/>
        </p:nvGraphicFramePr>
        <p:xfrm>
          <a:off x="838200" y="1651591"/>
          <a:ext cx="4166191" cy="503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Afbeelding 6" descr="Afbeelding met tekst, clipart, tekening, illustratie&#10;&#10;Beschrijving is gegenereerd met zeer hoge betrouwbaarheid">
            <a:extLst>
              <a:ext uri="{FF2B5EF4-FFF2-40B4-BE49-F238E27FC236}">
                <a16:creationId xmlns:a16="http://schemas.microsoft.com/office/drawing/2014/main" id="{F0F3F83A-63CB-4E22-8F82-0A887053AC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9101" t="3415" r="12373" b="20976"/>
          <a:stretch/>
        </p:blipFill>
        <p:spPr>
          <a:xfrm>
            <a:off x="9943844" y="4859228"/>
            <a:ext cx="1091682" cy="14462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D198238F-FDE3-4393-A42F-27EC7DE26B85}"/>
              </a:ext>
            </a:extLst>
          </p:cNvPr>
          <p:cNvSpPr/>
          <p:nvPr/>
        </p:nvSpPr>
        <p:spPr>
          <a:xfrm>
            <a:off x="8397550" y="5385514"/>
            <a:ext cx="1250303" cy="830076"/>
          </a:xfrm>
          <a:prstGeom prst="wedgeEllipseCallout">
            <a:avLst>
              <a:gd name="adj1" fmla="val 72631"/>
              <a:gd name="adj2" fmla="val 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Told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244C86C-EFB2-44E5-80A5-F5EE2B1CD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2294" y="1600806"/>
            <a:ext cx="6565107" cy="32584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630AA90-ECB3-40FD-BA26-79FCA47C1F2F}"/>
              </a:ext>
            </a:extLst>
          </p:cNvPr>
          <p:cNvSpPr txBox="1"/>
          <p:nvPr/>
        </p:nvSpPr>
        <p:spPr>
          <a:xfrm>
            <a:off x="838200" y="1206642"/>
            <a:ext cx="528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Ancient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Information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Liberation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Front</a:t>
            </a:r>
          </a:p>
        </p:txBody>
      </p:sp>
    </p:spTree>
    <p:extLst>
      <p:ext uri="{BB962C8B-B14F-4D97-AF65-F5344CB8AC3E}">
        <p14:creationId xmlns:p14="http://schemas.microsoft.com/office/powerpoint/2010/main" val="11836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7A947F-814D-4ABD-9095-28821F28F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ADE985-3E27-4C7C-9B8C-A255D5686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C28FAC-811B-4C0D-9E4A-A7A3C064D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A86183-385C-4CB3-AEFE-E1A68DEFA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BA802E-D449-474F-B6F3-6ED993E34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D3D40F-CB27-4AC4-92A3-C3A1C8146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6D0C85-C9A8-4C0B-9674-ADFC9A723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B5B71C-05E1-4172-832D-84306C3C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EF5DE-F3AA-4602-B783-2B6DC5CCD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EFC918-5855-4BC1-B6FF-C2C9F691A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DF7D1-0D63-4877-8183-94CB78D1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Ceci</a:t>
            </a:r>
            <a:r>
              <a:rPr lang="nl-NL"/>
              <a:t> </a:t>
            </a:r>
            <a:r>
              <a:rPr lang="nl-NL" err="1"/>
              <a:t>n’est</a:t>
            </a:r>
            <a:r>
              <a:rPr lang="nl-NL"/>
              <a:t> pas </a:t>
            </a:r>
            <a:r>
              <a:rPr lang="nl-NL" err="1"/>
              <a:t>une</a:t>
            </a:r>
            <a:r>
              <a:rPr lang="nl-NL"/>
              <a:t> pipe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509F0F-79BD-428D-BDEF-FC290B99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135" y="1690688"/>
            <a:ext cx="8351865" cy="483036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B8AB10-F613-412E-8277-FCD50ED071D2}"/>
              </a:ext>
            </a:extLst>
          </p:cNvPr>
          <p:cNvGraphicFramePr/>
          <p:nvPr/>
        </p:nvGraphicFramePr>
        <p:xfrm>
          <a:off x="202715" y="3074654"/>
          <a:ext cx="3150085" cy="325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id="{C5848A3F-61D1-46BD-AB68-2F084E0E3759}"/>
              </a:ext>
            </a:extLst>
          </p:cNvPr>
          <p:cNvSpPr/>
          <p:nvPr/>
        </p:nvSpPr>
        <p:spPr>
          <a:xfrm>
            <a:off x="7417838" y="1046877"/>
            <a:ext cx="1620416" cy="643811"/>
          </a:xfrm>
          <a:prstGeom prst="wedgeRectCallout">
            <a:avLst>
              <a:gd name="adj1" fmla="val -30961"/>
              <a:gd name="adj2" fmla="val 97283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subset of information</a:t>
            </a:r>
          </a:p>
        </p:txBody>
      </p:sp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7224CEE6-8267-41E4-9131-27E263D63176}"/>
              </a:ext>
            </a:extLst>
          </p:cNvPr>
          <p:cNvSpPr/>
          <p:nvPr/>
        </p:nvSpPr>
        <p:spPr>
          <a:xfrm>
            <a:off x="2383647" y="2060020"/>
            <a:ext cx="1620416" cy="643811"/>
          </a:xfrm>
          <a:prstGeom prst="wedgeRectCallout">
            <a:avLst>
              <a:gd name="adj1" fmla="val 68423"/>
              <a:gd name="adj2" fmla="val 17713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Taxonomy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1F8EEA-3D53-493B-837C-11D027246316}"/>
              </a:ext>
            </a:extLst>
          </p:cNvPr>
          <p:cNvSpPr txBox="1"/>
          <p:nvPr/>
        </p:nvSpPr>
        <p:spPr>
          <a:xfrm>
            <a:off x="838200" y="1332270"/>
            <a:ext cx="448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a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capturing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ballon: rechthoek 8">
            <a:extLst>
              <a:ext uri="{FF2B5EF4-FFF2-40B4-BE49-F238E27FC236}">
                <a16:creationId xmlns:a16="http://schemas.microsoft.com/office/drawing/2014/main" id="{C8474847-A017-40ED-B08B-6AF0033295E6}"/>
              </a:ext>
            </a:extLst>
          </p:cNvPr>
          <p:cNvSpPr/>
          <p:nvPr/>
        </p:nvSpPr>
        <p:spPr>
          <a:xfrm>
            <a:off x="7785279" y="2888290"/>
            <a:ext cx="652036" cy="254156"/>
          </a:xfrm>
          <a:prstGeom prst="wedgeRectCallout">
            <a:avLst>
              <a:gd name="adj1" fmla="val 160427"/>
              <a:gd name="adj2" fmla="val 4378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</a:p>
        </p:txBody>
      </p:sp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14A93F02-0F5B-40DC-8649-CBB268BD63DF}"/>
              </a:ext>
            </a:extLst>
          </p:cNvPr>
          <p:cNvSpPr/>
          <p:nvPr/>
        </p:nvSpPr>
        <p:spPr>
          <a:xfrm>
            <a:off x="6731016" y="2634134"/>
            <a:ext cx="770927" cy="254156"/>
          </a:xfrm>
          <a:prstGeom prst="wedgeRectCallout">
            <a:avLst>
              <a:gd name="adj1" fmla="val -21289"/>
              <a:gd name="adj2" fmla="val -16904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predicate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ballon: rechthoek 10">
            <a:extLst>
              <a:ext uri="{FF2B5EF4-FFF2-40B4-BE49-F238E27FC236}">
                <a16:creationId xmlns:a16="http://schemas.microsoft.com/office/drawing/2014/main" id="{6B3100F1-9DFA-4576-A51F-ED913737AC1E}"/>
              </a:ext>
            </a:extLst>
          </p:cNvPr>
          <p:cNvSpPr/>
          <p:nvPr/>
        </p:nvSpPr>
        <p:spPr>
          <a:xfrm>
            <a:off x="5173870" y="1794950"/>
            <a:ext cx="576548" cy="254156"/>
          </a:xfrm>
          <a:prstGeom prst="wedgeRectCallout">
            <a:avLst>
              <a:gd name="adj1" fmla="val -13471"/>
              <a:gd name="adj2" fmla="val 13246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6201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14D82-141A-4329-B47D-B9E10BE01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BAF861-E0B8-45A3-B775-CC943D1CB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E64539-4590-423A-A66F-82A6181A1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B51647-740B-496D-A01E-DBD0927D7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285166-7F0E-40C4-A5AD-3027B78E6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98B2DB-F073-46B0-89F4-78A19E44F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2A2C0-B6FE-4ACA-B88A-E2BEC6B0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340842" cy="897689"/>
          </a:xfrm>
        </p:spPr>
        <p:txBody>
          <a:bodyPr anchor="b">
            <a:normAutofit/>
          </a:bodyPr>
          <a:lstStyle/>
          <a:p>
            <a:r>
              <a:rPr lang="nl-NL"/>
              <a:t>FAIR data have a home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DF8B9333-0E63-4C9A-B531-7229C4BAB9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B622FCA8-4A91-4882-878C-DC5A7AF9B8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7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19FFF290-9359-475C-AE32-00CD7D2B22EC}"/>
              </a:ext>
            </a:extLst>
          </p:cNvPr>
          <p:cNvSpPr/>
          <p:nvPr/>
        </p:nvSpPr>
        <p:spPr>
          <a:xfrm>
            <a:off x="6096000" y="5952920"/>
            <a:ext cx="2239347" cy="90507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C766F1B-B613-4261-8A40-14FBD3BF5A36}"/>
              </a:ext>
            </a:extLst>
          </p:cNvPr>
          <p:cNvSpPr/>
          <p:nvPr/>
        </p:nvSpPr>
        <p:spPr>
          <a:xfrm>
            <a:off x="8913845" y="5288497"/>
            <a:ext cx="2239347" cy="90507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D261370D-B0CB-4533-9468-BD4C2EB86F6F}"/>
              </a:ext>
            </a:extLst>
          </p:cNvPr>
          <p:cNvSpPr/>
          <p:nvPr/>
        </p:nvSpPr>
        <p:spPr>
          <a:xfrm>
            <a:off x="10332490" y="774213"/>
            <a:ext cx="1590151" cy="905070"/>
          </a:xfrm>
          <a:prstGeom prst="wedgeRectCallout">
            <a:avLst>
              <a:gd name="adj1" fmla="val -39944"/>
              <a:gd name="adj2" fmla="val 120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way,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represents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B8E1354-5E25-4C61-8C30-946CBE613D79}"/>
              </a:ext>
            </a:extLst>
          </p:cNvPr>
          <p:cNvSpPr txBox="1">
            <a:spLocks/>
          </p:cNvSpPr>
          <p:nvPr/>
        </p:nvSpPr>
        <p:spPr>
          <a:xfrm>
            <a:off x="640080" y="1223058"/>
            <a:ext cx="5340842" cy="897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Findable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– </a:t>
            </a:r>
            <a:r>
              <a:rPr kumimoji="0" lang="nl-NL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Accessible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– </a:t>
            </a:r>
            <a:r>
              <a:rPr kumimoji="0" lang="nl-NL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Interoperable</a:t>
            </a: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- </a:t>
            </a:r>
            <a:r>
              <a:rPr kumimoji="0" lang="nl-NL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Reusable</a:t>
            </a: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21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F0C1A8-935F-47E0-9456-53EA14DE3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B0E8CD-5D19-44D6-AC4F-18079309C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ACA80-96B4-4D7A-AE53-D3459C574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724DE9-88A5-4DDF-98D9-A1DC242F9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8B732C-60FE-42AC-85C4-420A7A6CF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43604-BDF5-4C11-A7FA-85C21BFE0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32E29-0608-4A36-AB71-B86808F7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14118" cy="1325563"/>
          </a:xfrm>
        </p:spPr>
        <p:txBody>
          <a:bodyPr/>
          <a:lstStyle/>
          <a:p>
            <a:r>
              <a:rPr lang="nl-NL" err="1"/>
              <a:t>Some</a:t>
            </a:r>
            <a:r>
              <a:rPr lang="nl-NL"/>
              <a:t> </a:t>
            </a:r>
            <a:r>
              <a:rPr lang="nl-NL" err="1"/>
              <a:t>prefer</a:t>
            </a:r>
            <a:r>
              <a:rPr lang="nl-NL"/>
              <a:t> UML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ED0F3E7-2545-4562-BD1D-E839C1C26741}"/>
              </a:ext>
            </a:extLst>
          </p:cNvPr>
          <p:cNvGraphicFramePr/>
          <p:nvPr/>
        </p:nvGraphicFramePr>
        <p:xfrm>
          <a:off x="577488" y="2146622"/>
          <a:ext cx="3644581" cy="406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Tijdelijke aanduiding voor inhoud 10" descr="Afbeelding met tekst, schermopname, Parallel, document&#10;&#10;Beschrijving is gegenereerd met zeer hoge betrouwbaarheid">
            <a:extLst>
              <a:ext uri="{FF2B5EF4-FFF2-40B4-BE49-F238E27FC236}">
                <a16:creationId xmlns:a16="http://schemas.microsoft.com/office/drawing/2014/main" id="{BA436C41-7C53-4E2B-A3F8-767892441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b="53280"/>
          <a:stretch/>
        </p:blipFill>
        <p:spPr>
          <a:xfrm>
            <a:off x="4222069" y="0"/>
            <a:ext cx="7969931" cy="6858000"/>
          </a:xfr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87AF1073-C76B-437F-B961-5C398707B83E}"/>
              </a:ext>
            </a:extLst>
          </p:cNvPr>
          <p:cNvSpPr/>
          <p:nvPr/>
        </p:nvSpPr>
        <p:spPr>
          <a:xfrm>
            <a:off x="6905847" y="2273072"/>
            <a:ext cx="1681316" cy="567813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837BBA0-C4EE-4916-9D75-0D8CE0EB55D0}"/>
              </a:ext>
            </a:extLst>
          </p:cNvPr>
          <p:cNvSpPr/>
          <p:nvPr/>
        </p:nvSpPr>
        <p:spPr>
          <a:xfrm>
            <a:off x="7258723" y="2664682"/>
            <a:ext cx="31308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Add</a:t>
            </a:r>
            <a:r>
              <a:rPr kumimoji="0" lang="nl-NL" sz="24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methods</a:t>
            </a:r>
            <a:r>
              <a:rPr kumimoji="0" lang="nl-NL" sz="24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nl-NL" sz="24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action</a:t>
            </a:r>
          </a:p>
        </p:txBody>
      </p:sp>
    </p:spTree>
    <p:extLst>
      <p:ext uri="{BB962C8B-B14F-4D97-AF65-F5344CB8AC3E}">
        <p14:creationId xmlns:p14="http://schemas.microsoft.com/office/powerpoint/2010/main" val="2289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0C22A8-ABBD-47F3-BB3C-842B49FBF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64414-E942-42F7-8556-E5C317133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B8836B-1417-469F-9386-DE4601A3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CA556-06BB-4EC2-90C9-94C3061EA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E284C0-3C4A-406B-84C2-EEFF2640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34F691-A7E1-4A3C-B197-74464C5DA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69A225-C66E-4700-BBAD-989A9C036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4AC7B5-E0CB-4C0D-BDAE-BA4B60FD1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F1DBF-2A1E-41C5-82B0-7F9D06C6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5030"/>
          </a:xfrm>
        </p:spPr>
        <p:txBody>
          <a:bodyPr>
            <a:normAutofit fontScale="90000"/>
          </a:bodyPr>
          <a:lstStyle/>
          <a:p>
            <a:r>
              <a:rPr lang="nl-NL"/>
              <a:t>Low Code development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6E799CB-E750-45DE-AFB7-94E6F45BE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7776" y="1556091"/>
            <a:ext cx="8854224" cy="412672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BD08B9D8-82B7-4D70-B33F-F9AD1F6E7C30}"/>
              </a:ext>
            </a:extLst>
          </p:cNvPr>
          <p:cNvSpPr/>
          <p:nvPr/>
        </p:nvSpPr>
        <p:spPr>
          <a:xfrm rot="11065601">
            <a:off x="7613058" y="3123123"/>
            <a:ext cx="734095" cy="873326"/>
          </a:xfrm>
          <a:custGeom>
            <a:avLst/>
            <a:gdLst>
              <a:gd name="connsiteX0" fmla="*/ 0 w 573110"/>
              <a:gd name="connsiteY0" fmla="*/ 0 h 1165538"/>
              <a:gd name="connsiteX1" fmla="*/ 160986 w 573110"/>
              <a:gd name="connsiteY1" fmla="*/ 779172 h 1165538"/>
              <a:gd name="connsiteX2" fmla="*/ 573110 w 573110"/>
              <a:gd name="connsiteY2" fmla="*/ 1165538 h 116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110" h="1165538">
                <a:moveTo>
                  <a:pt x="0" y="0"/>
                </a:moveTo>
                <a:cubicBezTo>
                  <a:pt x="32734" y="292458"/>
                  <a:pt x="65468" y="584916"/>
                  <a:pt x="160986" y="779172"/>
                </a:cubicBezTo>
                <a:cubicBezTo>
                  <a:pt x="256504" y="973428"/>
                  <a:pt x="414807" y="1069483"/>
                  <a:pt x="573110" y="1165538"/>
                </a:cubicBezTo>
              </a:path>
            </a:pathLst>
          </a:custGeom>
          <a:ln w="25400"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8362219-2D4B-4EDD-BAA3-561C3466B3DA}"/>
              </a:ext>
            </a:extLst>
          </p:cNvPr>
          <p:cNvSpPr txBox="1"/>
          <p:nvPr/>
        </p:nvSpPr>
        <p:spPr>
          <a:xfrm>
            <a:off x="7284184" y="3297055"/>
            <a:ext cx="1017256" cy="52322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Drag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drop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CD8E58AF-8702-4FB8-9BA9-6A63349F760A}"/>
              </a:ext>
            </a:extLst>
          </p:cNvPr>
          <p:cNvSpPr/>
          <p:nvPr/>
        </p:nvSpPr>
        <p:spPr>
          <a:xfrm>
            <a:off x="8918620" y="5454746"/>
            <a:ext cx="1152660" cy="321972"/>
          </a:xfrm>
          <a:prstGeom prst="ellipse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E556D0F-2DAD-46E3-8CC5-67A8EB63E71D}"/>
              </a:ext>
            </a:extLst>
          </p:cNvPr>
          <p:cNvSpPr/>
          <p:nvPr/>
        </p:nvSpPr>
        <p:spPr>
          <a:xfrm>
            <a:off x="9283307" y="2269151"/>
            <a:ext cx="2908693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Vehicle data </a:t>
            </a:r>
            <a:r>
              <a:rPr kumimoji="0" lang="nl-NL" sz="36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queried</a:t>
            </a:r>
            <a:r>
              <a:rPr kumimoji="0" lang="nl-NL" sz="36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36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nl-NL" sz="36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ERA site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D5AA6F9-2A04-4FD2-9255-7CB7E454E7F7}"/>
              </a:ext>
            </a:extLst>
          </p:cNvPr>
          <p:cNvGraphicFramePr/>
          <p:nvPr/>
        </p:nvGraphicFramePr>
        <p:xfrm>
          <a:off x="334054" y="1896941"/>
          <a:ext cx="3062472" cy="387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Afbeelding 12">
            <a:extLst>
              <a:ext uri="{FF2B5EF4-FFF2-40B4-BE49-F238E27FC236}">
                <a16:creationId xmlns:a16="http://schemas.microsoft.com/office/drawing/2014/main" id="{5551EB3C-A58E-459C-8F33-DD28FE582A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8726" y="4616045"/>
            <a:ext cx="2210108" cy="2257739"/>
          </a:xfrm>
          <a:prstGeom prst="rect">
            <a:avLst/>
          </a:prstGeom>
        </p:spPr>
      </p:pic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A428B573-3F86-4982-9BE9-B2196410D062}"/>
              </a:ext>
            </a:extLst>
          </p:cNvPr>
          <p:cNvSpPr/>
          <p:nvPr/>
        </p:nvSpPr>
        <p:spPr>
          <a:xfrm>
            <a:off x="6845121" y="3239037"/>
            <a:ext cx="367048" cy="1519707"/>
          </a:xfrm>
          <a:custGeom>
            <a:avLst/>
            <a:gdLst>
              <a:gd name="connsiteX0" fmla="*/ 367048 w 367048"/>
              <a:gd name="connsiteY0" fmla="*/ 0 h 1519707"/>
              <a:gd name="connsiteX1" fmla="*/ 122349 w 367048"/>
              <a:gd name="connsiteY1" fmla="*/ 470078 h 1519707"/>
              <a:gd name="connsiteX2" fmla="*/ 0 w 367048"/>
              <a:gd name="connsiteY2" fmla="*/ 1519707 h 151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048" h="1519707">
                <a:moveTo>
                  <a:pt x="367048" y="0"/>
                </a:moveTo>
                <a:cubicBezTo>
                  <a:pt x="275286" y="108397"/>
                  <a:pt x="183524" y="216794"/>
                  <a:pt x="122349" y="470078"/>
                </a:cubicBezTo>
                <a:cubicBezTo>
                  <a:pt x="61174" y="723362"/>
                  <a:pt x="30587" y="1121534"/>
                  <a:pt x="0" y="151970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C2304EF-63FB-429B-8E45-D720F7098A4D}"/>
              </a:ext>
            </a:extLst>
          </p:cNvPr>
          <p:cNvSpPr txBox="1"/>
          <p:nvPr/>
        </p:nvSpPr>
        <p:spPr>
          <a:xfrm>
            <a:off x="6781137" y="3976009"/>
            <a:ext cx="749964" cy="5232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click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E4680E7-8487-43C0-B4DA-B44190E4D6FC}"/>
              </a:ext>
            </a:extLst>
          </p:cNvPr>
          <p:cNvSpPr/>
          <p:nvPr/>
        </p:nvSpPr>
        <p:spPr>
          <a:xfrm>
            <a:off x="8228834" y="3937091"/>
            <a:ext cx="3167258" cy="1586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AF76A7D-3338-4C57-903A-B06BC9C122BB}"/>
              </a:ext>
            </a:extLst>
          </p:cNvPr>
          <p:cNvSpPr txBox="1"/>
          <p:nvPr/>
        </p:nvSpPr>
        <p:spPr>
          <a:xfrm>
            <a:off x="905726" y="910156"/>
            <a:ext cx="486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last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683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C2B3EC8-737B-4BF3-A49E-CFC0B7F6C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2EE63E4-BD68-41EC-8DFF-C59D1AFD9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1F9F021-2AB1-446E-9235-A7B0B56A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BD38E42-152F-4DBE-8A48-3E420056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A3B1CD-C97E-4E45-8610-21AD978B7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28013F4-CDCA-42A9-B79A-11B4963A2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Graphic spid="12" grpId="0" uiExpand="1">
        <p:bldSub>
          <a:bldDgm bld="one"/>
        </p:bldSub>
      </p:bldGraphic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ileo Galilei: de grondlegger van de moderne wetenschap">
            <a:extLst>
              <a:ext uri="{FF2B5EF4-FFF2-40B4-BE49-F238E27FC236}">
                <a16:creationId xmlns:a16="http://schemas.microsoft.com/office/drawing/2014/main" id="{2DA8A0D5-2134-4411-A448-4B2E46D3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32" y="749504"/>
            <a:ext cx="6306266" cy="441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EBFCFBE-D193-4E9E-B40C-05B3EA03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conclusions</a:t>
            </a:r>
            <a:r>
              <a:rPr lang="nl-NL"/>
              <a:t> </a:t>
            </a:r>
            <a:br>
              <a:rPr lang="nl-NL"/>
            </a:br>
            <a:r>
              <a:rPr lang="nl-NL" sz="2800"/>
              <a:t>E pur si </a:t>
            </a:r>
            <a:r>
              <a:rPr lang="nl-NL" sz="2800" err="1"/>
              <a:t>muove</a:t>
            </a:r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F4470BB-DDC4-4B56-9E92-5028CCB919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570938"/>
          <a:ext cx="4751796" cy="492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0FB30B11-C6C1-4BF2-9C9E-E2CA63D3F2F9}"/>
              </a:ext>
            </a:extLst>
          </p:cNvPr>
          <p:cNvSpPr/>
          <p:nvPr/>
        </p:nvSpPr>
        <p:spPr>
          <a:xfrm>
            <a:off x="8134807" y="2559893"/>
            <a:ext cx="14605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>
                <a:ln/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RDF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E45CE0D-5D1E-4CAE-AFF4-C4433AB9BFF6}"/>
              </a:ext>
            </a:extLst>
          </p:cNvPr>
          <p:cNvSpPr/>
          <p:nvPr/>
        </p:nvSpPr>
        <p:spPr>
          <a:xfrm rot="19679538">
            <a:off x="7235778" y="1011765"/>
            <a:ext cx="1123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Oracle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1FFA5B8-CE7F-4FEB-826B-7F858B4CB651}"/>
              </a:ext>
            </a:extLst>
          </p:cNvPr>
          <p:cNvSpPr/>
          <p:nvPr/>
        </p:nvSpPr>
        <p:spPr>
          <a:xfrm rot="2484751">
            <a:off x="9719542" y="1467177"/>
            <a:ext cx="792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Java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D10C399-E0C5-4DF3-82FA-E0015800B455}"/>
              </a:ext>
            </a:extLst>
          </p:cNvPr>
          <p:cNvSpPr/>
          <p:nvPr/>
        </p:nvSpPr>
        <p:spPr>
          <a:xfrm rot="18866723">
            <a:off x="7902201" y="2264504"/>
            <a:ext cx="7534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XSD</a:t>
            </a:r>
            <a:endParaRPr kumimoji="0" lang="nl-NL" sz="32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52633F-CA25-4757-B4BB-0DFA3E7C93D0}"/>
              </a:ext>
            </a:extLst>
          </p:cNvPr>
          <p:cNvSpPr/>
          <p:nvPr/>
        </p:nvSpPr>
        <p:spPr>
          <a:xfrm rot="19407852">
            <a:off x="8986306" y="3624063"/>
            <a:ext cx="817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Json</a:t>
            </a:r>
            <a:endParaRPr kumimoji="0" lang="nl-NL" sz="28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593F9EA-2ADF-4EB1-96B2-0914D105A5BC}"/>
              </a:ext>
            </a:extLst>
          </p:cNvPr>
          <p:cNvSpPr/>
          <p:nvPr/>
        </p:nvSpPr>
        <p:spPr>
          <a:xfrm rot="2278214">
            <a:off x="10396610" y="958393"/>
            <a:ext cx="100713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MSAccess</a:t>
            </a:r>
            <a:endParaRPr kumimoji="0" lang="nl-NL" sz="16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ECE73DA-C457-4F69-B341-D60519C3C681}"/>
              </a:ext>
            </a:extLst>
          </p:cNvPr>
          <p:cNvSpPr/>
          <p:nvPr/>
        </p:nvSpPr>
        <p:spPr>
          <a:xfrm>
            <a:off x="10727781" y="1157833"/>
            <a:ext cx="90488" cy="9048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F0273EC-FA87-4B68-8DE8-063380F7871B}"/>
              </a:ext>
            </a:extLst>
          </p:cNvPr>
          <p:cNvSpPr/>
          <p:nvPr/>
        </p:nvSpPr>
        <p:spPr>
          <a:xfrm rot="1411150">
            <a:off x="9122669" y="1840652"/>
            <a:ext cx="5549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C#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CBFAF06-EE8F-4115-9380-EEF9A75FAB0C}"/>
              </a:ext>
            </a:extLst>
          </p:cNvPr>
          <p:cNvSpPr/>
          <p:nvPr/>
        </p:nvSpPr>
        <p:spPr>
          <a:xfrm rot="18326389">
            <a:off x="9503617" y="3399771"/>
            <a:ext cx="12240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Python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9D950B7-4673-4B51-97A9-D8671FF2D1D0}"/>
              </a:ext>
            </a:extLst>
          </p:cNvPr>
          <p:cNvSpPr/>
          <p:nvPr/>
        </p:nvSpPr>
        <p:spPr>
          <a:xfrm rot="2664348">
            <a:off x="7253628" y="3596932"/>
            <a:ext cx="15212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MSOffice</a:t>
            </a:r>
            <a:endParaRPr kumimoji="0" lang="nl-NL" sz="2800" b="0" i="0" u="none" strike="noStrike" kern="120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3BD94CD-FD3F-4057-A9DA-840E2601EEBA}"/>
              </a:ext>
            </a:extLst>
          </p:cNvPr>
          <p:cNvSpPr/>
          <p:nvPr/>
        </p:nvSpPr>
        <p:spPr>
          <a:xfrm rot="3876129">
            <a:off x="9786730" y="2230445"/>
            <a:ext cx="9509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Linux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D792E53-C06C-4211-8316-4684579E0EC5}"/>
              </a:ext>
            </a:extLst>
          </p:cNvPr>
          <p:cNvSpPr/>
          <p:nvPr/>
        </p:nvSpPr>
        <p:spPr>
          <a:xfrm>
            <a:off x="5937438" y="5031278"/>
            <a:ext cx="53621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Applications </a:t>
            </a:r>
            <a:r>
              <a:rPr kumimoji="0" lang="nl-NL" sz="32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nl-NL" sz="32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revolve</a:t>
            </a:r>
            <a:r>
              <a:rPr kumimoji="0" lang="nl-NL" sz="32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around</a:t>
            </a:r>
            <a:r>
              <a:rPr kumimoji="0" lang="nl-NL" sz="3200" b="0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information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F6E395-5B69-4C21-AEC1-CD2195C680FB}"/>
              </a:ext>
            </a:extLst>
          </p:cNvPr>
          <p:cNvSpPr/>
          <p:nvPr/>
        </p:nvSpPr>
        <p:spPr>
          <a:xfrm>
            <a:off x="9595307" y="6336626"/>
            <a:ext cx="244592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More </a:t>
            </a:r>
            <a:r>
              <a:rPr kumimoji="0" lang="nl-NL" sz="14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linked</a:t>
            </a:r>
            <a:r>
              <a:rPr kumimoji="0" lang="nl-NL" sz="1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stuff at ijzerweg.nl</a:t>
            </a:r>
          </a:p>
        </p:txBody>
      </p:sp>
    </p:spTree>
    <p:extLst>
      <p:ext uri="{BB962C8B-B14F-4D97-AF65-F5344CB8AC3E}">
        <p14:creationId xmlns:p14="http://schemas.microsoft.com/office/powerpoint/2010/main" val="3151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94AD2-C1E8-4068-9389-112BF713F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F6E68-6802-42CA-BB2E-CED157B11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109C10-8275-4CB0-89BD-BA1370F1B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D35AF-912A-4170-AE7B-B91F86B41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00490-FEA9-45BF-B118-D8FED89D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AAF41-96DF-4F71-B444-AAFE0DD05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3E9FD-E529-43B2-86B9-F781C7F05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F74E16-2797-4383-BACB-AEE7652D0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</Words>
  <Application>Microsoft Macintosh PowerPoint</Application>
  <PresentationFormat>Widescreen</PresentationFormat>
  <Paragraphs>163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Kantoorthema</vt:lpstr>
      <vt:lpstr>Railways are linked –  so why aren’t rail data linked ?</vt:lpstr>
      <vt:lpstr>El Ariwi is not a person but a symptom</vt:lpstr>
      <vt:lpstr>ELARIWI = 267,18 is data but not information</vt:lpstr>
      <vt:lpstr>How to improve things</vt:lpstr>
      <vt:lpstr>Ceci n’est pas une pipe</vt:lpstr>
      <vt:lpstr>FAIR data have a home </vt:lpstr>
      <vt:lpstr>Some prefer UML</vt:lpstr>
      <vt:lpstr>Low Code development</vt:lpstr>
      <vt:lpstr>conclusions  E pur si muove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Rossi</dc:creator>
  <cp:lastModifiedBy>Giulia Rossi</cp:lastModifiedBy>
  <cp:revision>1</cp:revision>
  <dcterms:created xsi:type="dcterms:W3CDTF">2024-06-19T08:14:51Z</dcterms:created>
  <dcterms:modified xsi:type="dcterms:W3CDTF">2024-06-19T08:15:10Z</dcterms:modified>
</cp:coreProperties>
</file>