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17"/>
  </p:notesMasterIdLst>
  <p:sldIdLst>
    <p:sldId id="2147470475" r:id="rId2"/>
    <p:sldId id="2147470476" r:id="rId3"/>
    <p:sldId id="2147378445" r:id="rId4"/>
    <p:sldId id="2147470477" r:id="rId5"/>
    <p:sldId id="2147470478" r:id="rId6"/>
    <p:sldId id="2147470479" r:id="rId7"/>
    <p:sldId id="2147470480" r:id="rId8"/>
    <p:sldId id="2147378467" r:id="rId9"/>
    <p:sldId id="2147378468" r:id="rId10"/>
    <p:sldId id="2147470481" r:id="rId11"/>
    <p:sldId id="2147378451" r:id="rId12"/>
    <p:sldId id="2147378464" r:id="rId13"/>
    <p:sldId id="2147470482" r:id="rId14"/>
    <p:sldId id="2147378466" r:id="rId15"/>
    <p:sldId id="2147470483" r:id="rId16"/>
  </p:sldIdLst>
  <p:sldSz cx="12192000" cy="6858000"/>
  <p:notesSz cx="6858000" cy="9144000"/>
  <p:defaultTextStyle>
    <a:defPPr>
      <a:defRPr lang="en-B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31"/>
    <p:restoredTop sz="94640"/>
  </p:normalViewPr>
  <p:slideViewPr>
    <p:cSldViewPr snapToGrid="0">
      <p:cViewPr varScale="1">
        <p:scale>
          <a:sx n="111" d="100"/>
          <a:sy n="111" d="100"/>
        </p:scale>
        <p:origin x="736" y="2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FFB6066-F51C-4DEB-96F0-A1E230C0050A}" type="doc">
      <dgm:prSet loTypeId="urn:microsoft.com/office/officeart/2005/8/layout/chevron2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ADB23E49-7716-4E39-A127-A19AE390042C}">
      <dgm:prSet/>
      <dgm:spPr/>
      <dgm:t>
        <a:bodyPr/>
        <a:lstStyle/>
        <a:p>
          <a:r>
            <a:rPr lang="en-US" b="1" i="0"/>
            <a:t>CQ 1</a:t>
          </a:r>
          <a:endParaRPr lang="en-GB"/>
        </a:p>
      </dgm:t>
    </dgm:pt>
    <dgm:pt modelId="{4A4C8EC3-16A9-45DF-8950-A829D7C1E866}" type="parTrans" cxnId="{797C5030-D125-4977-9417-689A23A6A501}">
      <dgm:prSet/>
      <dgm:spPr/>
      <dgm:t>
        <a:bodyPr/>
        <a:lstStyle/>
        <a:p>
          <a:endParaRPr lang="en-GB"/>
        </a:p>
      </dgm:t>
    </dgm:pt>
    <dgm:pt modelId="{F9A34D26-198D-4F01-945D-EEAFA88AE56A}" type="sibTrans" cxnId="{797C5030-D125-4977-9417-689A23A6A501}">
      <dgm:prSet/>
      <dgm:spPr/>
      <dgm:t>
        <a:bodyPr/>
        <a:lstStyle/>
        <a:p>
          <a:endParaRPr lang="en-GB"/>
        </a:p>
      </dgm:t>
    </dgm:pt>
    <dgm:pt modelId="{F8006A09-4428-45B8-8FC6-4909AA5634C4}">
      <dgm:prSet/>
      <dgm:spPr/>
      <dgm:t>
        <a:bodyPr/>
        <a:lstStyle/>
        <a:p>
          <a:r>
            <a:rPr lang="en-US" b="1" i="0"/>
            <a:t>CQ 3</a:t>
          </a:r>
          <a:endParaRPr lang="en-GB"/>
        </a:p>
      </dgm:t>
    </dgm:pt>
    <dgm:pt modelId="{C4ED7215-3A7B-4CF8-91B0-8EF4FD9A2702}" type="parTrans" cxnId="{F151E35E-1E53-40B1-8ADD-118C787C2167}">
      <dgm:prSet/>
      <dgm:spPr/>
      <dgm:t>
        <a:bodyPr/>
        <a:lstStyle/>
        <a:p>
          <a:endParaRPr lang="en-GB"/>
        </a:p>
      </dgm:t>
    </dgm:pt>
    <dgm:pt modelId="{FB1AEF06-3544-48DB-918A-A95654E49B35}" type="sibTrans" cxnId="{F151E35E-1E53-40B1-8ADD-118C787C2167}">
      <dgm:prSet/>
      <dgm:spPr/>
      <dgm:t>
        <a:bodyPr/>
        <a:lstStyle/>
        <a:p>
          <a:endParaRPr lang="en-GB"/>
        </a:p>
      </dgm:t>
    </dgm:pt>
    <dgm:pt modelId="{984D1228-551F-4B3F-B558-7121A288C89C}">
      <dgm:prSet/>
      <dgm:spPr/>
      <dgm:t>
        <a:bodyPr/>
        <a:lstStyle/>
        <a:p>
          <a:r>
            <a:rPr lang="en-US" b="1" i="0"/>
            <a:t>CQ 4</a:t>
          </a:r>
          <a:endParaRPr lang="en-GB"/>
        </a:p>
      </dgm:t>
    </dgm:pt>
    <dgm:pt modelId="{006E7B83-C41A-422A-ADB2-848A324EA0B2}" type="parTrans" cxnId="{4D0DE5B5-213A-4D7D-A459-324AF1A87767}">
      <dgm:prSet/>
      <dgm:spPr/>
      <dgm:t>
        <a:bodyPr/>
        <a:lstStyle/>
        <a:p>
          <a:endParaRPr lang="en-GB"/>
        </a:p>
      </dgm:t>
    </dgm:pt>
    <dgm:pt modelId="{4569075A-487E-46BE-8092-4657647A46A3}" type="sibTrans" cxnId="{4D0DE5B5-213A-4D7D-A459-324AF1A87767}">
      <dgm:prSet/>
      <dgm:spPr/>
      <dgm:t>
        <a:bodyPr/>
        <a:lstStyle/>
        <a:p>
          <a:endParaRPr lang="en-GB"/>
        </a:p>
      </dgm:t>
    </dgm:pt>
    <dgm:pt modelId="{3D4F59DF-3259-4835-9918-8087400F096A}">
      <dgm:prSet/>
      <dgm:spPr/>
      <dgm:t>
        <a:bodyPr/>
        <a:lstStyle/>
        <a:p>
          <a:r>
            <a:rPr lang="en-US" b="1" i="0"/>
            <a:t>CQ 5</a:t>
          </a:r>
          <a:endParaRPr lang="en-GB"/>
        </a:p>
      </dgm:t>
    </dgm:pt>
    <dgm:pt modelId="{34A388AE-EAC1-4556-9865-AE41E30C92CA}" type="parTrans" cxnId="{261D6A2D-D69A-4C86-A3E6-9739B4AD20FB}">
      <dgm:prSet/>
      <dgm:spPr/>
      <dgm:t>
        <a:bodyPr/>
        <a:lstStyle/>
        <a:p>
          <a:endParaRPr lang="en-GB"/>
        </a:p>
      </dgm:t>
    </dgm:pt>
    <dgm:pt modelId="{118E258C-0198-4529-8457-FA8D8E211300}" type="sibTrans" cxnId="{261D6A2D-D69A-4C86-A3E6-9739B4AD20FB}">
      <dgm:prSet/>
      <dgm:spPr/>
      <dgm:t>
        <a:bodyPr/>
        <a:lstStyle/>
        <a:p>
          <a:endParaRPr lang="en-GB"/>
        </a:p>
      </dgm:t>
    </dgm:pt>
    <dgm:pt modelId="{3AD8F4AA-3B18-4E34-B0E8-891E3077633B}">
      <dgm:prSet/>
      <dgm:spPr/>
      <dgm:t>
        <a:bodyPr/>
        <a:lstStyle/>
        <a:p>
          <a:r>
            <a:rPr lang="en-US" b="1" i="0"/>
            <a:t>CQ 6</a:t>
          </a:r>
          <a:endParaRPr lang="en-GB"/>
        </a:p>
      </dgm:t>
    </dgm:pt>
    <dgm:pt modelId="{48F842F9-E18C-4085-9997-23E19005B0C0}" type="parTrans" cxnId="{C743578A-3285-4295-A1DA-98D6434DC338}">
      <dgm:prSet/>
      <dgm:spPr/>
      <dgm:t>
        <a:bodyPr/>
        <a:lstStyle/>
        <a:p>
          <a:endParaRPr lang="en-GB"/>
        </a:p>
      </dgm:t>
    </dgm:pt>
    <dgm:pt modelId="{AC013E36-A104-4D81-9B28-15FE509CDF7C}" type="sibTrans" cxnId="{C743578A-3285-4295-A1DA-98D6434DC338}">
      <dgm:prSet/>
      <dgm:spPr/>
      <dgm:t>
        <a:bodyPr/>
        <a:lstStyle/>
        <a:p>
          <a:endParaRPr lang="en-GB"/>
        </a:p>
      </dgm:t>
    </dgm:pt>
    <dgm:pt modelId="{69BA3EA4-1434-4463-8ADF-32064502868B}">
      <dgm:prSet/>
      <dgm:spPr/>
      <dgm:t>
        <a:bodyPr/>
        <a:lstStyle/>
        <a:p>
          <a:r>
            <a:rPr lang="en-US" b="1" i="0"/>
            <a:t>CQ 7</a:t>
          </a:r>
          <a:endParaRPr lang="en-GB"/>
        </a:p>
      </dgm:t>
    </dgm:pt>
    <dgm:pt modelId="{69969A21-4C96-4175-BEBD-5897A5A4D1AE}" type="parTrans" cxnId="{F6A24711-DFAC-43C7-AE99-87A5EAB12D51}">
      <dgm:prSet/>
      <dgm:spPr/>
      <dgm:t>
        <a:bodyPr/>
        <a:lstStyle/>
        <a:p>
          <a:endParaRPr lang="en-GB"/>
        </a:p>
      </dgm:t>
    </dgm:pt>
    <dgm:pt modelId="{2F7DA94B-D14D-4CF8-AB14-91116B70E474}" type="sibTrans" cxnId="{F6A24711-DFAC-43C7-AE99-87A5EAB12D51}">
      <dgm:prSet/>
      <dgm:spPr/>
      <dgm:t>
        <a:bodyPr/>
        <a:lstStyle/>
        <a:p>
          <a:endParaRPr lang="en-GB"/>
        </a:p>
      </dgm:t>
    </dgm:pt>
    <dgm:pt modelId="{DCA8420A-758A-4FDB-A116-A05EB0B2BB00}">
      <dgm:prSet/>
      <dgm:spPr/>
      <dgm:t>
        <a:bodyPr/>
        <a:lstStyle/>
        <a:p>
          <a:r>
            <a:rPr lang="en-US" b="1" i="0"/>
            <a:t>CQ 8</a:t>
          </a:r>
          <a:endParaRPr lang="en-GB"/>
        </a:p>
      </dgm:t>
    </dgm:pt>
    <dgm:pt modelId="{60B065B4-842B-4146-BC5F-BBAAF9EBFF59}" type="parTrans" cxnId="{2F810BEA-5AA9-4178-9503-79020FA74598}">
      <dgm:prSet/>
      <dgm:spPr/>
      <dgm:t>
        <a:bodyPr/>
        <a:lstStyle/>
        <a:p>
          <a:endParaRPr lang="en-GB"/>
        </a:p>
      </dgm:t>
    </dgm:pt>
    <dgm:pt modelId="{2A1C560B-ADAB-430D-8F7A-7E0E4262A444}" type="sibTrans" cxnId="{2F810BEA-5AA9-4178-9503-79020FA74598}">
      <dgm:prSet/>
      <dgm:spPr/>
      <dgm:t>
        <a:bodyPr/>
        <a:lstStyle/>
        <a:p>
          <a:endParaRPr lang="en-GB"/>
        </a:p>
      </dgm:t>
    </dgm:pt>
    <dgm:pt modelId="{4C61C884-BD58-4D3F-957E-ABF9AC231E23}">
      <dgm:prSet/>
      <dgm:spPr/>
      <dgm:t>
        <a:bodyPr/>
        <a:lstStyle/>
        <a:p>
          <a:r>
            <a:rPr lang="en-US" b="1" i="0"/>
            <a:t>CQ 9</a:t>
          </a:r>
          <a:endParaRPr lang="en-GB"/>
        </a:p>
      </dgm:t>
    </dgm:pt>
    <dgm:pt modelId="{C8CD26A6-9693-423D-A1D9-1A2570E0969A}" type="parTrans" cxnId="{2BE07716-269C-468E-8EEF-FB6F12D260D2}">
      <dgm:prSet/>
      <dgm:spPr/>
      <dgm:t>
        <a:bodyPr/>
        <a:lstStyle/>
        <a:p>
          <a:endParaRPr lang="en-GB"/>
        </a:p>
      </dgm:t>
    </dgm:pt>
    <dgm:pt modelId="{F2F8BF1B-ACD2-46E9-9569-A087EF3412F8}" type="sibTrans" cxnId="{2BE07716-269C-468E-8EEF-FB6F12D260D2}">
      <dgm:prSet/>
      <dgm:spPr/>
      <dgm:t>
        <a:bodyPr/>
        <a:lstStyle/>
        <a:p>
          <a:endParaRPr lang="en-GB"/>
        </a:p>
      </dgm:t>
    </dgm:pt>
    <dgm:pt modelId="{3DD58C51-A405-4B31-BDA8-9DDAC068AD8B}">
      <dgm:prSet/>
      <dgm:spPr/>
      <dgm:t>
        <a:bodyPr/>
        <a:lstStyle/>
        <a:p>
          <a:r>
            <a:rPr lang="en-US" b="1" i="0"/>
            <a:t>CQ 10</a:t>
          </a:r>
          <a:endParaRPr lang="en-GB"/>
        </a:p>
      </dgm:t>
    </dgm:pt>
    <dgm:pt modelId="{34C11AA3-2652-4019-BBF5-BC1A9F1AC7FA}" type="parTrans" cxnId="{5E9048BC-B654-489C-B087-50AFC115DE99}">
      <dgm:prSet/>
      <dgm:spPr/>
      <dgm:t>
        <a:bodyPr/>
        <a:lstStyle/>
        <a:p>
          <a:endParaRPr lang="en-GB"/>
        </a:p>
      </dgm:t>
    </dgm:pt>
    <dgm:pt modelId="{CE2C379F-726E-4B65-9420-1444E6028C5B}" type="sibTrans" cxnId="{5E9048BC-B654-489C-B087-50AFC115DE99}">
      <dgm:prSet/>
      <dgm:spPr/>
      <dgm:t>
        <a:bodyPr/>
        <a:lstStyle/>
        <a:p>
          <a:endParaRPr lang="en-GB"/>
        </a:p>
      </dgm:t>
    </dgm:pt>
    <dgm:pt modelId="{CB2E50A6-E061-456E-BF5E-3B640DC599B8}">
      <dgm:prSet/>
      <dgm:spPr/>
      <dgm:t>
        <a:bodyPr/>
        <a:lstStyle/>
        <a:p>
          <a:r>
            <a:rPr lang="en-US" b="1" i="0"/>
            <a:t>CQ 12</a:t>
          </a:r>
          <a:endParaRPr lang="en-GB"/>
        </a:p>
      </dgm:t>
    </dgm:pt>
    <dgm:pt modelId="{BD02F2A2-9581-43C8-9534-FF2B51C0AFEC}" type="parTrans" cxnId="{5D5ED6B2-1574-4581-9390-DDF7AB4C95CC}">
      <dgm:prSet/>
      <dgm:spPr/>
      <dgm:t>
        <a:bodyPr/>
        <a:lstStyle/>
        <a:p>
          <a:endParaRPr lang="en-GB"/>
        </a:p>
      </dgm:t>
    </dgm:pt>
    <dgm:pt modelId="{6BA8E366-F115-4306-9EFB-7B1391C1ED5C}" type="sibTrans" cxnId="{5D5ED6B2-1574-4581-9390-DDF7AB4C95CC}">
      <dgm:prSet/>
      <dgm:spPr/>
      <dgm:t>
        <a:bodyPr/>
        <a:lstStyle/>
        <a:p>
          <a:endParaRPr lang="en-GB"/>
        </a:p>
      </dgm:t>
    </dgm:pt>
    <dgm:pt modelId="{A967C4A0-EFBF-41C0-B7C0-80AF7BD92618}">
      <dgm:prSet/>
      <dgm:spPr/>
      <dgm:t>
        <a:bodyPr/>
        <a:lstStyle/>
        <a:p>
          <a:r>
            <a:rPr lang="en-US" b="1" i="0"/>
            <a:t>CQ 13</a:t>
          </a:r>
          <a:endParaRPr lang="en-GB"/>
        </a:p>
      </dgm:t>
    </dgm:pt>
    <dgm:pt modelId="{AEB81445-F2F4-4CD8-BAC7-FE088036B462}" type="parTrans" cxnId="{DAF3043E-775B-4707-BD43-6199A97691D5}">
      <dgm:prSet/>
      <dgm:spPr/>
      <dgm:t>
        <a:bodyPr/>
        <a:lstStyle/>
        <a:p>
          <a:endParaRPr lang="en-GB"/>
        </a:p>
      </dgm:t>
    </dgm:pt>
    <dgm:pt modelId="{E78FFAC7-C254-41DB-A292-3492BAB625E3}" type="sibTrans" cxnId="{DAF3043E-775B-4707-BD43-6199A97691D5}">
      <dgm:prSet/>
      <dgm:spPr/>
      <dgm:t>
        <a:bodyPr/>
        <a:lstStyle/>
        <a:p>
          <a:endParaRPr lang="en-GB"/>
        </a:p>
      </dgm:t>
    </dgm:pt>
    <dgm:pt modelId="{CE68E50A-5C1C-4466-97DA-00C8586A1CBA}">
      <dgm:prSet/>
      <dgm:spPr/>
      <dgm:t>
        <a:bodyPr/>
        <a:lstStyle/>
        <a:p>
          <a:r>
            <a:rPr lang="en-US" b="1" i="0"/>
            <a:t>CQ 14</a:t>
          </a:r>
          <a:endParaRPr lang="en-GB"/>
        </a:p>
      </dgm:t>
    </dgm:pt>
    <dgm:pt modelId="{426C1802-D28B-4E75-A63E-659FB773350F}" type="parTrans" cxnId="{AA5EFEDC-E2B5-4467-A5EE-C79316F0E6EB}">
      <dgm:prSet/>
      <dgm:spPr/>
      <dgm:t>
        <a:bodyPr/>
        <a:lstStyle/>
        <a:p>
          <a:endParaRPr lang="en-GB"/>
        </a:p>
      </dgm:t>
    </dgm:pt>
    <dgm:pt modelId="{DBD894D6-28E8-4A4D-A382-DD13598BD2C1}" type="sibTrans" cxnId="{AA5EFEDC-E2B5-4467-A5EE-C79316F0E6EB}">
      <dgm:prSet/>
      <dgm:spPr/>
      <dgm:t>
        <a:bodyPr/>
        <a:lstStyle/>
        <a:p>
          <a:endParaRPr lang="en-GB"/>
        </a:p>
      </dgm:t>
    </dgm:pt>
    <dgm:pt modelId="{730EF7FD-6E95-44E9-8AB4-40DF222E8F31}">
      <dgm:prSet/>
      <dgm:spPr/>
      <dgm:t>
        <a:bodyPr/>
        <a:lstStyle/>
        <a:p>
          <a:r>
            <a:rPr lang="en-US" b="1" i="0"/>
            <a:t>CQ 16</a:t>
          </a:r>
          <a:endParaRPr lang="en-GB"/>
        </a:p>
      </dgm:t>
    </dgm:pt>
    <dgm:pt modelId="{98B019E6-09D0-4C95-98EC-24B9F1FABE25}" type="parTrans" cxnId="{8122B503-EADD-43E5-B5EB-FE1FC8790D09}">
      <dgm:prSet/>
      <dgm:spPr/>
      <dgm:t>
        <a:bodyPr/>
        <a:lstStyle/>
        <a:p>
          <a:endParaRPr lang="en-GB"/>
        </a:p>
      </dgm:t>
    </dgm:pt>
    <dgm:pt modelId="{83D58848-4A6B-4C88-853C-BCC0CC481DC6}" type="sibTrans" cxnId="{8122B503-EADD-43E5-B5EB-FE1FC8790D09}">
      <dgm:prSet/>
      <dgm:spPr/>
      <dgm:t>
        <a:bodyPr/>
        <a:lstStyle/>
        <a:p>
          <a:endParaRPr lang="en-GB"/>
        </a:p>
      </dgm:t>
    </dgm:pt>
    <dgm:pt modelId="{660CA551-D70A-4082-9474-7268FA746F57}">
      <dgm:prSet/>
      <dgm:spPr/>
      <dgm:t>
        <a:bodyPr/>
        <a:lstStyle/>
        <a:p>
          <a:r>
            <a:rPr lang="en-US" b="1" i="0"/>
            <a:t>CQ 18</a:t>
          </a:r>
          <a:endParaRPr lang="en-GB"/>
        </a:p>
      </dgm:t>
    </dgm:pt>
    <dgm:pt modelId="{0391D6FB-F023-4074-AC27-0D475DC72258}" type="parTrans" cxnId="{D9EFBBDD-5555-4535-A940-2C3FBC074A92}">
      <dgm:prSet/>
      <dgm:spPr/>
      <dgm:t>
        <a:bodyPr/>
        <a:lstStyle/>
        <a:p>
          <a:endParaRPr lang="en-GB"/>
        </a:p>
      </dgm:t>
    </dgm:pt>
    <dgm:pt modelId="{6BBAA634-3CB5-4E68-B88C-AD785BEF74FE}" type="sibTrans" cxnId="{D9EFBBDD-5555-4535-A940-2C3FBC074A92}">
      <dgm:prSet/>
      <dgm:spPr/>
      <dgm:t>
        <a:bodyPr/>
        <a:lstStyle/>
        <a:p>
          <a:endParaRPr lang="en-GB"/>
        </a:p>
      </dgm:t>
    </dgm:pt>
    <dgm:pt modelId="{A7145448-FB43-423F-8A73-1474D05C1FBF}">
      <dgm:prSet/>
      <dgm:spPr/>
      <dgm:t>
        <a:bodyPr/>
        <a:lstStyle/>
        <a:p>
          <a:r>
            <a:rPr lang="en-US" b="1" i="0"/>
            <a:t>CQ 19</a:t>
          </a:r>
          <a:endParaRPr lang="en-GB"/>
        </a:p>
      </dgm:t>
    </dgm:pt>
    <dgm:pt modelId="{DEF1BE1C-CCA6-403F-93EF-AC1C2E58E5B6}" type="parTrans" cxnId="{E26CF4EF-4DE1-4251-B80E-543498D4A30F}">
      <dgm:prSet/>
      <dgm:spPr/>
      <dgm:t>
        <a:bodyPr/>
        <a:lstStyle/>
        <a:p>
          <a:endParaRPr lang="en-GB"/>
        </a:p>
      </dgm:t>
    </dgm:pt>
    <dgm:pt modelId="{0E00C6E5-508A-4330-8857-C83C2F557DC8}" type="sibTrans" cxnId="{E26CF4EF-4DE1-4251-B80E-543498D4A30F}">
      <dgm:prSet/>
      <dgm:spPr/>
      <dgm:t>
        <a:bodyPr/>
        <a:lstStyle/>
        <a:p>
          <a:endParaRPr lang="en-GB"/>
        </a:p>
      </dgm:t>
    </dgm:pt>
    <dgm:pt modelId="{B1A6C8B2-29F7-4F80-AB67-4A6FA9BB1D45}">
      <dgm:prSet/>
      <dgm:spPr/>
      <dgm:t>
        <a:bodyPr/>
        <a:lstStyle/>
        <a:p>
          <a:r>
            <a:rPr lang="en-US" b="1" i="0"/>
            <a:t>CQ 20</a:t>
          </a:r>
          <a:endParaRPr lang="en-GB"/>
        </a:p>
      </dgm:t>
    </dgm:pt>
    <dgm:pt modelId="{B1D5204F-B480-4065-83B8-05F8B580C2A4}" type="parTrans" cxnId="{A2744BF9-7881-4F3B-B23D-6EC5BBF70C39}">
      <dgm:prSet/>
      <dgm:spPr/>
      <dgm:t>
        <a:bodyPr/>
        <a:lstStyle/>
        <a:p>
          <a:endParaRPr lang="en-GB"/>
        </a:p>
      </dgm:t>
    </dgm:pt>
    <dgm:pt modelId="{BDE8331B-A6D5-434D-B7FB-2B80F5E91029}" type="sibTrans" cxnId="{A2744BF9-7881-4F3B-B23D-6EC5BBF70C39}">
      <dgm:prSet/>
      <dgm:spPr/>
      <dgm:t>
        <a:bodyPr/>
        <a:lstStyle/>
        <a:p>
          <a:endParaRPr lang="en-GB"/>
        </a:p>
      </dgm:t>
    </dgm:pt>
    <dgm:pt modelId="{16C39502-02DC-46C8-AAD2-A7B95CDC1B91}">
      <dgm:prSet/>
      <dgm:spPr/>
      <dgm:t>
        <a:bodyPr/>
        <a:lstStyle/>
        <a:p>
          <a:r>
            <a:rPr lang="en-US" b="1" i="0"/>
            <a:t>CQ 21</a:t>
          </a:r>
          <a:endParaRPr lang="en-GB"/>
        </a:p>
      </dgm:t>
    </dgm:pt>
    <dgm:pt modelId="{228B4B7B-C62C-4AFE-96DE-5D76CC556944}" type="parTrans" cxnId="{E6EE411B-B3FA-4EAD-B5F2-C43627AA0A02}">
      <dgm:prSet/>
      <dgm:spPr/>
      <dgm:t>
        <a:bodyPr/>
        <a:lstStyle/>
        <a:p>
          <a:endParaRPr lang="en-GB"/>
        </a:p>
      </dgm:t>
    </dgm:pt>
    <dgm:pt modelId="{5771F99D-DBEA-473B-B6B4-6DDD00AA7EE2}" type="sibTrans" cxnId="{E6EE411B-B3FA-4EAD-B5F2-C43627AA0A02}">
      <dgm:prSet/>
      <dgm:spPr/>
      <dgm:t>
        <a:bodyPr/>
        <a:lstStyle/>
        <a:p>
          <a:endParaRPr lang="en-GB"/>
        </a:p>
      </dgm:t>
    </dgm:pt>
    <dgm:pt modelId="{C2547C0C-44C7-4038-8F2D-254CAE14DE73}">
      <dgm:prSet/>
      <dgm:spPr/>
      <dgm:t>
        <a:bodyPr/>
        <a:lstStyle/>
        <a:p>
          <a:r>
            <a:rPr lang="en-US" b="1" i="0"/>
            <a:t>CQ 2</a:t>
          </a:r>
          <a:endParaRPr lang="en-GB"/>
        </a:p>
      </dgm:t>
    </dgm:pt>
    <dgm:pt modelId="{1177E442-3FFF-445B-BCB3-587B4BD4FD3A}" type="parTrans" cxnId="{03142676-0BA3-41FB-A358-38730DD0E11E}">
      <dgm:prSet/>
      <dgm:spPr/>
      <dgm:t>
        <a:bodyPr/>
        <a:lstStyle/>
        <a:p>
          <a:endParaRPr lang="en-GB"/>
        </a:p>
      </dgm:t>
    </dgm:pt>
    <dgm:pt modelId="{E38D648E-7441-4660-9BC4-C33DE0C8B5EA}" type="sibTrans" cxnId="{03142676-0BA3-41FB-A358-38730DD0E11E}">
      <dgm:prSet/>
      <dgm:spPr/>
      <dgm:t>
        <a:bodyPr/>
        <a:lstStyle/>
        <a:p>
          <a:endParaRPr lang="en-GB"/>
        </a:p>
      </dgm:t>
    </dgm:pt>
    <dgm:pt modelId="{453D43F1-9F09-433F-A0BB-D2C7DD47D296}">
      <dgm:prSet/>
      <dgm:spPr/>
      <dgm:t>
        <a:bodyPr/>
        <a:lstStyle/>
        <a:p>
          <a:r>
            <a:rPr lang="en-US" b="0" i="0"/>
            <a:t>Which are the distinct values for a particular parameter P of a track in member state C?</a:t>
          </a:r>
          <a:endParaRPr lang="en-GB"/>
        </a:p>
      </dgm:t>
    </dgm:pt>
    <dgm:pt modelId="{FBF47985-6BCE-445E-AACD-1AC81E879512}" type="parTrans" cxnId="{62E5691B-19F2-48BA-8CF5-DB93BD9F7488}">
      <dgm:prSet/>
      <dgm:spPr/>
      <dgm:t>
        <a:bodyPr/>
        <a:lstStyle/>
        <a:p>
          <a:endParaRPr lang="en-GB"/>
        </a:p>
      </dgm:t>
    </dgm:pt>
    <dgm:pt modelId="{1071D3E0-4F41-4DAE-B4D6-41091257CA7F}" type="sibTrans" cxnId="{62E5691B-19F2-48BA-8CF5-DB93BD9F7488}">
      <dgm:prSet/>
      <dgm:spPr/>
      <dgm:t>
        <a:bodyPr/>
        <a:lstStyle/>
        <a:p>
          <a:endParaRPr lang="en-GB"/>
        </a:p>
      </dgm:t>
    </dgm:pt>
    <dgm:pt modelId="{A3533CF6-FF15-4526-9CB8-9E3DB529D7DE}">
      <dgm:prSet/>
      <dgm:spPr/>
      <dgm:t>
        <a:bodyPr/>
        <a:lstStyle/>
        <a:p>
          <a:r>
            <a:rPr lang="en-US" b="0" i="0"/>
            <a:t>How many tunnels are there per member state?</a:t>
          </a:r>
          <a:endParaRPr lang="en-GB"/>
        </a:p>
      </dgm:t>
    </dgm:pt>
    <dgm:pt modelId="{264A1347-AC9C-4C5D-B077-3AA964665513}" type="parTrans" cxnId="{D99B559B-F849-4838-A6B8-985B85450E36}">
      <dgm:prSet/>
      <dgm:spPr/>
      <dgm:t>
        <a:bodyPr/>
        <a:lstStyle/>
        <a:p>
          <a:endParaRPr lang="en-GB"/>
        </a:p>
      </dgm:t>
    </dgm:pt>
    <dgm:pt modelId="{1E6BAA5C-4FDA-4865-96B0-3D24ED5A4C3A}" type="sibTrans" cxnId="{D99B559B-F849-4838-A6B8-985B85450E36}">
      <dgm:prSet/>
      <dgm:spPr/>
      <dgm:t>
        <a:bodyPr/>
        <a:lstStyle/>
        <a:p>
          <a:endParaRPr lang="en-GB"/>
        </a:p>
      </dgm:t>
    </dgm:pt>
    <dgm:pt modelId="{36357A54-2860-49EC-8901-AE1F5C529A82}">
      <dgm:prSet/>
      <dgm:spPr/>
      <dgm:t>
        <a:bodyPr/>
        <a:lstStyle/>
        <a:p>
          <a:r>
            <a:rPr lang="en-US" b="0" i="0"/>
            <a:t>What is the tunnel length per member state?</a:t>
          </a:r>
          <a:endParaRPr lang="en-GB"/>
        </a:p>
      </dgm:t>
    </dgm:pt>
    <dgm:pt modelId="{3F406DEE-F8CF-4125-A0A8-064A8DC3C500}" type="parTrans" cxnId="{AE557517-FB4F-4C3A-9D59-9D0E2761F453}">
      <dgm:prSet/>
      <dgm:spPr/>
      <dgm:t>
        <a:bodyPr/>
        <a:lstStyle/>
        <a:p>
          <a:endParaRPr lang="en-GB"/>
        </a:p>
      </dgm:t>
    </dgm:pt>
    <dgm:pt modelId="{9151D020-C724-4E91-8F05-FDC98DFD9162}" type="sibTrans" cxnId="{AE557517-FB4F-4C3A-9D59-9D0E2761F453}">
      <dgm:prSet/>
      <dgm:spPr/>
      <dgm:t>
        <a:bodyPr/>
        <a:lstStyle/>
        <a:p>
          <a:endParaRPr lang="en-GB"/>
        </a:p>
      </dgm:t>
    </dgm:pt>
    <dgm:pt modelId="{646EBE9C-0635-4527-8E9C-66841F237AC2}">
      <dgm:prSet/>
      <dgm:spPr/>
      <dgm:t>
        <a:bodyPr/>
        <a:lstStyle/>
        <a:p>
          <a:r>
            <a:rPr lang="en-US" b="0" i="0"/>
            <a:t>What is the railway length per member state? (takes into account sections of lines and tunnels)</a:t>
          </a:r>
          <a:endParaRPr lang="en-GB"/>
        </a:p>
      </dgm:t>
    </dgm:pt>
    <dgm:pt modelId="{8A631468-10B4-49CC-BB18-935F2EBA174E}" type="parTrans" cxnId="{DF5A46A6-BE6C-4C78-A679-835DFF3E0195}">
      <dgm:prSet/>
      <dgm:spPr/>
      <dgm:t>
        <a:bodyPr/>
        <a:lstStyle/>
        <a:p>
          <a:endParaRPr lang="en-GB"/>
        </a:p>
      </dgm:t>
    </dgm:pt>
    <dgm:pt modelId="{D0ECDFDA-0839-48DB-A073-1BCDC0CB6671}" type="sibTrans" cxnId="{DF5A46A6-BE6C-4C78-A679-835DFF3E0195}">
      <dgm:prSet/>
      <dgm:spPr/>
      <dgm:t>
        <a:bodyPr/>
        <a:lstStyle/>
        <a:p>
          <a:endParaRPr lang="en-GB"/>
        </a:p>
      </dgm:t>
    </dgm:pt>
    <dgm:pt modelId="{576F598C-0998-403F-AD4B-31A152EE7E7C}">
      <dgm:prSet/>
      <dgm:spPr/>
      <dgm:t>
        <a:bodyPr/>
        <a:lstStyle/>
        <a:p>
          <a:r>
            <a:rPr lang="en-US" b="0" i="0"/>
            <a:t>What are the platform lengths in ascending order? (What is the variety of platform lengths in Europe?</a:t>
          </a:r>
          <a:endParaRPr lang="en-GB"/>
        </a:p>
      </dgm:t>
    </dgm:pt>
    <dgm:pt modelId="{0D27AD27-FFC4-498E-ACDF-1A6546105141}" type="parTrans" cxnId="{10CB4568-9D20-42AD-8564-ACB9597555D3}">
      <dgm:prSet/>
      <dgm:spPr/>
      <dgm:t>
        <a:bodyPr/>
        <a:lstStyle/>
        <a:p>
          <a:endParaRPr lang="en-GB"/>
        </a:p>
      </dgm:t>
    </dgm:pt>
    <dgm:pt modelId="{9603706C-9D92-499E-B548-490DD450A4F9}" type="sibTrans" cxnId="{10CB4568-9D20-42AD-8564-ACB9597555D3}">
      <dgm:prSet/>
      <dgm:spPr/>
      <dgm:t>
        <a:bodyPr/>
        <a:lstStyle/>
        <a:p>
          <a:endParaRPr lang="en-GB"/>
        </a:p>
      </dgm:t>
    </dgm:pt>
    <dgm:pt modelId="{D980CB98-9B82-4D50-9F62-06B25BA66824}">
      <dgm:prSet/>
      <dgm:spPr/>
      <dgm:t>
        <a:bodyPr/>
        <a:lstStyle/>
        <a:p>
          <a:r>
            <a:rPr lang="en-US" b="0" i="0"/>
            <a:t>What are the parameters of a certain entity E in the vocabulary</a:t>
          </a:r>
          <a:endParaRPr lang="en-GB"/>
        </a:p>
      </dgm:t>
    </dgm:pt>
    <dgm:pt modelId="{FECFBC69-3E2C-4692-A45F-89B657DFE7BF}" type="parTrans" cxnId="{A1A3E92B-F7A1-4AE6-A2C9-CFC6C96E23E0}">
      <dgm:prSet/>
      <dgm:spPr/>
      <dgm:t>
        <a:bodyPr/>
        <a:lstStyle/>
        <a:p>
          <a:endParaRPr lang="en-GB"/>
        </a:p>
      </dgm:t>
    </dgm:pt>
    <dgm:pt modelId="{01A9F84C-6D9E-4D81-A57D-57A1B48365C9}" type="sibTrans" cxnId="{A1A3E92B-F7A1-4AE6-A2C9-CFC6C96E23E0}">
      <dgm:prSet/>
      <dgm:spPr/>
      <dgm:t>
        <a:bodyPr/>
        <a:lstStyle/>
        <a:p>
          <a:endParaRPr lang="en-GB"/>
        </a:p>
      </dgm:t>
    </dgm:pt>
    <dgm:pt modelId="{CB6B99D1-1F5C-4809-A9CF-0C33DA76B727}">
      <dgm:prSet/>
      <dgm:spPr/>
      <dgm:t>
        <a:bodyPr/>
        <a:lstStyle/>
        <a:p>
          <a:r>
            <a:rPr lang="en-US" b="0" i="0"/>
            <a:t>Which are non TSI compliant legacy signaling systems existent in the different countries?</a:t>
          </a:r>
          <a:endParaRPr lang="en-GB"/>
        </a:p>
      </dgm:t>
    </dgm:pt>
    <dgm:pt modelId="{6D314020-0015-49EF-9652-0EF13FA73D7D}" type="parTrans" cxnId="{8C42F9D8-3FAE-430D-B09E-979960E6DE03}">
      <dgm:prSet/>
      <dgm:spPr/>
      <dgm:t>
        <a:bodyPr/>
        <a:lstStyle/>
        <a:p>
          <a:endParaRPr lang="en-GB"/>
        </a:p>
      </dgm:t>
    </dgm:pt>
    <dgm:pt modelId="{59823C41-0884-44EB-A4AC-D8FCB7A3D76C}" type="sibTrans" cxnId="{8C42F9D8-3FAE-430D-B09E-979960E6DE03}">
      <dgm:prSet/>
      <dgm:spPr/>
      <dgm:t>
        <a:bodyPr/>
        <a:lstStyle/>
        <a:p>
          <a:endParaRPr lang="en-GB"/>
        </a:p>
      </dgm:t>
    </dgm:pt>
    <dgm:pt modelId="{94F6642D-018D-4796-AF85-CB45FEF0FD0D}">
      <dgm:prSet/>
      <dgm:spPr/>
      <dgm:t>
        <a:bodyPr/>
        <a:lstStyle/>
        <a:p>
          <a:r>
            <a:rPr lang="en-US" b="0" i="0"/>
            <a:t>What are the number of tons per track?</a:t>
          </a:r>
          <a:endParaRPr lang="en-GB"/>
        </a:p>
      </dgm:t>
    </dgm:pt>
    <dgm:pt modelId="{4684FCC5-EDEC-4EED-A580-76AF10206E59}" type="parTrans" cxnId="{4A62D7D2-1EB9-46EE-8F1A-42F105DD113D}">
      <dgm:prSet/>
      <dgm:spPr/>
      <dgm:t>
        <a:bodyPr/>
        <a:lstStyle/>
        <a:p>
          <a:endParaRPr lang="en-GB"/>
        </a:p>
      </dgm:t>
    </dgm:pt>
    <dgm:pt modelId="{B82FA73F-40AC-49A6-A46B-653986F11B0A}" type="sibTrans" cxnId="{4A62D7D2-1EB9-46EE-8F1A-42F105DD113D}">
      <dgm:prSet/>
      <dgm:spPr/>
      <dgm:t>
        <a:bodyPr/>
        <a:lstStyle/>
        <a:p>
          <a:endParaRPr lang="en-GB"/>
        </a:p>
      </dgm:t>
    </dgm:pt>
    <dgm:pt modelId="{0CE588FB-DD3B-4A1C-889A-70D49CF2B8FC}">
      <dgm:prSet/>
      <dgm:spPr/>
      <dgm:t>
        <a:bodyPr/>
        <a:lstStyle/>
        <a:p>
          <a:r>
            <a:rPr lang="en-US" b="0" i="0"/>
            <a:t>Which are the energy supply system values (voltage frequency) per SOL per member state?</a:t>
          </a:r>
          <a:endParaRPr lang="en-GB"/>
        </a:p>
      </dgm:t>
    </dgm:pt>
    <dgm:pt modelId="{06305310-073D-4F28-A90F-E4F05C15DD88}" type="parTrans" cxnId="{A7043DB8-0AC7-46EC-B04C-21BF0BB21E43}">
      <dgm:prSet/>
      <dgm:spPr/>
      <dgm:t>
        <a:bodyPr/>
        <a:lstStyle/>
        <a:p>
          <a:endParaRPr lang="en-GB"/>
        </a:p>
      </dgm:t>
    </dgm:pt>
    <dgm:pt modelId="{E9F48F5B-F9E7-4D0A-AFD2-C571522667FE}" type="sibTrans" cxnId="{A7043DB8-0AC7-46EC-B04C-21BF0BB21E43}">
      <dgm:prSet/>
      <dgm:spPr/>
      <dgm:t>
        <a:bodyPr/>
        <a:lstStyle/>
        <a:p>
          <a:endParaRPr lang="en-GB"/>
        </a:p>
      </dgm:t>
    </dgm:pt>
    <dgm:pt modelId="{E714A075-D31D-4CDA-9E64-FEA298BFD080}">
      <dgm:prSet/>
      <dgm:spPr/>
      <dgm:t>
        <a:bodyPr/>
        <a:lstStyle/>
        <a:p>
          <a:r>
            <a:rPr lang="en-US" b="0" i="0"/>
            <a:t>What is the network of an infrastructure manager IM?</a:t>
          </a:r>
          <a:endParaRPr lang="en-GB"/>
        </a:p>
      </dgm:t>
    </dgm:pt>
    <dgm:pt modelId="{152C6CF2-5AF9-4DBD-960D-3C2D6EFFFC3E}" type="parTrans" cxnId="{51105745-CC6B-4C78-87F9-CD752700009E}">
      <dgm:prSet/>
      <dgm:spPr/>
      <dgm:t>
        <a:bodyPr/>
        <a:lstStyle/>
        <a:p>
          <a:endParaRPr lang="en-GB"/>
        </a:p>
      </dgm:t>
    </dgm:pt>
    <dgm:pt modelId="{6EFC261C-5DB7-48D9-88BE-8707E12ADC9E}" type="sibTrans" cxnId="{51105745-CC6B-4C78-87F9-CD752700009E}">
      <dgm:prSet/>
      <dgm:spPr/>
      <dgm:t>
        <a:bodyPr/>
        <a:lstStyle/>
        <a:p>
          <a:endParaRPr lang="en-GB"/>
        </a:p>
      </dgm:t>
    </dgm:pt>
    <dgm:pt modelId="{9CDDE048-9B94-43B6-843D-192213341CF4}">
      <dgm:prSet/>
      <dgm:spPr/>
      <dgm:t>
        <a:bodyPr/>
        <a:lstStyle/>
        <a:p>
          <a:r>
            <a:rPr lang="en-US" b="0" i="0"/>
            <a:t>Which are the diesel vehicle types?</a:t>
          </a:r>
          <a:endParaRPr lang="en-GB"/>
        </a:p>
      </dgm:t>
    </dgm:pt>
    <dgm:pt modelId="{086D9C43-A962-4022-988C-E5833CA9A69F}" type="parTrans" cxnId="{CAC711B5-7B11-4D2B-9745-5D81383ED26C}">
      <dgm:prSet/>
      <dgm:spPr/>
      <dgm:t>
        <a:bodyPr/>
        <a:lstStyle/>
        <a:p>
          <a:endParaRPr lang="en-GB"/>
        </a:p>
      </dgm:t>
    </dgm:pt>
    <dgm:pt modelId="{F1F4E358-0598-4F90-AA51-BFE57A299806}" type="sibTrans" cxnId="{CAC711B5-7B11-4D2B-9745-5D81383ED26C}">
      <dgm:prSet/>
      <dgm:spPr/>
      <dgm:t>
        <a:bodyPr/>
        <a:lstStyle/>
        <a:p>
          <a:endParaRPr lang="en-GB"/>
        </a:p>
      </dgm:t>
    </dgm:pt>
    <dgm:pt modelId="{773D8FEC-0DD7-413B-85C6-890DD4186088}">
      <dgm:prSet/>
      <dgm:spPr/>
      <dgm:t>
        <a:bodyPr/>
        <a:lstStyle/>
        <a:p>
          <a:r>
            <a:rPr lang="en-US" b="0" i="0"/>
            <a:t>Which are the tracks with a contact line system type that is not electrified</a:t>
          </a:r>
          <a:endParaRPr lang="en-GB"/>
        </a:p>
      </dgm:t>
    </dgm:pt>
    <dgm:pt modelId="{C747A241-22FA-4D84-84A7-5EDFBD589F6B}" type="parTrans" cxnId="{9C7E3E93-5EB5-4E99-B3A2-D4BD3243E11C}">
      <dgm:prSet/>
      <dgm:spPr/>
      <dgm:t>
        <a:bodyPr/>
        <a:lstStyle/>
        <a:p>
          <a:endParaRPr lang="en-GB"/>
        </a:p>
      </dgm:t>
    </dgm:pt>
    <dgm:pt modelId="{74CF42BA-CE93-4440-BAFA-F596124AC1BC}" type="sibTrans" cxnId="{9C7E3E93-5EB5-4E99-B3A2-D4BD3243E11C}">
      <dgm:prSet/>
      <dgm:spPr/>
      <dgm:t>
        <a:bodyPr/>
        <a:lstStyle/>
        <a:p>
          <a:endParaRPr lang="en-GB"/>
        </a:p>
      </dgm:t>
    </dgm:pt>
    <dgm:pt modelId="{E5310B68-2C72-4C85-980D-C08CD1604AD0}">
      <dgm:prSet/>
      <dgm:spPr/>
      <dgm:t>
        <a:bodyPr/>
        <a:lstStyle/>
        <a:p>
          <a:r>
            <a:rPr lang="en-US" b="0" i="0"/>
            <a:t>What is the track length of Trans-European Transport Network (TEN-T) lines per member state?</a:t>
          </a:r>
          <a:endParaRPr lang="en-GB"/>
        </a:p>
      </dgm:t>
    </dgm:pt>
    <dgm:pt modelId="{DFDEEA26-78F6-4778-93C1-BB2572F6FCFE}" type="parTrans" cxnId="{9F98CE26-BE6D-434D-8200-25DBFD080334}">
      <dgm:prSet/>
      <dgm:spPr/>
      <dgm:t>
        <a:bodyPr/>
        <a:lstStyle/>
        <a:p>
          <a:endParaRPr lang="en-GB"/>
        </a:p>
      </dgm:t>
    </dgm:pt>
    <dgm:pt modelId="{E0DD2C85-CF3B-471C-B2C1-E862FA9DB9AA}" type="sibTrans" cxnId="{9F98CE26-BE6D-434D-8200-25DBFD080334}">
      <dgm:prSet/>
      <dgm:spPr/>
      <dgm:t>
        <a:bodyPr/>
        <a:lstStyle/>
        <a:p>
          <a:endParaRPr lang="en-GB"/>
        </a:p>
      </dgm:t>
    </dgm:pt>
    <dgm:pt modelId="{70A589C9-8197-4490-A910-B352DBE59787}">
      <dgm:prSet/>
      <dgm:spPr/>
      <dgm:t>
        <a:bodyPr/>
        <a:lstStyle/>
        <a:p>
          <a:r>
            <a:rPr lang="en-US" b="0" i="0"/>
            <a:t>How many tracks are equipped with GSM-r per member state (rate of deployment)?</a:t>
          </a:r>
          <a:endParaRPr lang="en-GB"/>
        </a:p>
      </dgm:t>
    </dgm:pt>
    <dgm:pt modelId="{9520C4FE-1431-4B8A-BAEB-A2758D36BE40}" type="parTrans" cxnId="{5507D61A-0555-47C4-B257-9B9D484A2AE7}">
      <dgm:prSet/>
      <dgm:spPr/>
      <dgm:t>
        <a:bodyPr/>
        <a:lstStyle/>
        <a:p>
          <a:endParaRPr lang="en-GB"/>
        </a:p>
      </dgm:t>
    </dgm:pt>
    <dgm:pt modelId="{37CE604D-C2C4-45AB-ADE5-9CDE6E8BFDA6}" type="sibTrans" cxnId="{5507D61A-0555-47C4-B257-9B9D484A2AE7}">
      <dgm:prSet/>
      <dgm:spPr/>
      <dgm:t>
        <a:bodyPr/>
        <a:lstStyle/>
        <a:p>
          <a:endParaRPr lang="en-GB"/>
        </a:p>
      </dgm:t>
    </dgm:pt>
    <dgm:pt modelId="{07A90A3E-E36B-416D-A61E-ED85EFC47673}">
      <dgm:prSet/>
      <dgm:spPr/>
      <dgm:t>
        <a:bodyPr/>
        <a:lstStyle/>
        <a:p>
          <a:r>
            <a:rPr lang="en-US" b="0" i="0"/>
            <a:t>Which are the tunnels in Belgium that are not category (rolling stock fire category) A nor B?</a:t>
          </a:r>
          <a:endParaRPr lang="en-GB"/>
        </a:p>
      </dgm:t>
    </dgm:pt>
    <dgm:pt modelId="{21D1AA98-18F3-4617-9DC5-628E05641DF6}" type="parTrans" cxnId="{CAF0F418-55FD-4B2E-A802-850774AFDAAF}">
      <dgm:prSet/>
      <dgm:spPr/>
      <dgm:t>
        <a:bodyPr/>
        <a:lstStyle/>
        <a:p>
          <a:endParaRPr lang="en-GB"/>
        </a:p>
      </dgm:t>
    </dgm:pt>
    <dgm:pt modelId="{6C0F68CF-EA8C-4681-9070-8E613CF9F094}" type="sibTrans" cxnId="{CAF0F418-55FD-4B2E-A802-850774AFDAAF}">
      <dgm:prSet/>
      <dgm:spPr/>
      <dgm:t>
        <a:bodyPr/>
        <a:lstStyle/>
        <a:p>
          <a:endParaRPr lang="en-GB"/>
        </a:p>
      </dgm:t>
    </dgm:pt>
    <dgm:pt modelId="{5F640054-F70C-4205-B480-163BBFF351DB}">
      <dgm:prSet/>
      <dgm:spPr/>
      <dgm:t>
        <a:bodyPr/>
        <a:lstStyle/>
        <a:p>
          <a:r>
            <a:rPr lang="en-US" b="0" i="0"/>
            <a:t>How many countries are using local and non-international Gauges (gauging profile)?</a:t>
          </a:r>
          <a:endParaRPr lang="en-GB"/>
        </a:p>
      </dgm:t>
    </dgm:pt>
    <dgm:pt modelId="{3213C646-0CB3-4FEF-A1EE-D0DB42132859}" type="parTrans" cxnId="{00735DE1-A4A4-4597-86FF-144E49DD1C8F}">
      <dgm:prSet/>
      <dgm:spPr/>
      <dgm:t>
        <a:bodyPr/>
        <a:lstStyle/>
        <a:p>
          <a:endParaRPr lang="en-GB"/>
        </a:p>
      </dgm:t>
    </dgm:pt>
    <dgm:pt modelId="{4AE7D176-6002-45D1-B526-DDEB840C2322}" type="sibTrans" cxnId="{00735DE1-A4A4-4597-86FF-144E49DD1C8F}">
      <dgm:prSet/>
      <dgm:spPr/>
      <dgm:t>
        <a:bodyPr/>
        <a:lstStyle/>
        <a:p>
          <a:endParaRPr lang="en-GB"/>
        </a:p>
      </dgm:t>
    </dgm:pt>
    <dgm:pt modelId="{8284FC21-C492-4753-B2B9-35C586DD27F3}">
      <dgm:prSet/>
      <dgm:spPr/>
      <dgm:t>
        <a:bodyPr/>
        <a:lstStyle/>
        <a:p>
          <a:r>
            <a:rPr lang="en-US" b="0" i="0"/>
            <a:t>What are the available values for the GSM-R version per member state?</a:t>
          </a:r>
          <a:endParaRPr lang="en-GB"/>
        </a:p>
      </dgm:t>
    </dgm:pt>
    <dgm:pt modelId="{81153D3F-FE11-43C2-83A8-DD4D891B0E91}" type="parTrans" cxnId="{DE3DAA50-9E94-470D-AD11-C9FDDAD3DC75}">
      <dgm:prSet/>
      <dgm:spPr/>
      <dgm:t>
        <a:bodyPr/>
        <a:lstStyle/>
        <a:p>
          <a:endParaRPr lang="en-GB"/>
        </a:p>
      </dgm:t>
    </dgm:pt>
    <dgm:pt modelId="{A551C781-8B84-4CC3-9103-3238530ED6EC}" type="sibTrans" cxnId="{DE3DAA50-9E94-470D-AD11-C9FDDAD3DC75}">
      <dgm:prSet/>
      <dgm:spPr/>
      <dgm:t>
        <a:bodyPr/>
        <a:lstStyle/>
        <a:p>
          <a:endParaRPr lang="en-GB"/>
        </a:p>
      </dgm:t>
    </dgm:pt>
    <dgm:pt modelId="{A4E10581-26AC-4CFC-94B4-98D4454DA3EB}">
      <dgm:prSet/>
      <dgm:spPr/>
      <dgm:t>
        <a:bodyPr/>
        <a:lstStyle/>
        <a:p>
          <a:r>
            <a:rPr lang="en-US" b="0" i="0"/>
            <a:t>What are the available ETCS levels per member state?</a:t>
          </a:r>
          <a:endParaRPr lang="en-GB"/>
        </a:p>
      </dgm:t>
    </dgm:pt>
    <dgm:pt modelId="{42E151EF-C0D5-43DF-A9C4-8F289B061F4F}" type="parTrans" cxnId="{2AD31A4B-E312-426F-99BF-48F7AE7A61A8}">
      <dgm:prSet/>
      <dgm:spPr/>
      <dgm:t>
        <a:bodyPr/>
        <a:lstStyle/>
        <a:p>
          <a:endParaRPr lang="en-GB"/>
        </a:p>
      </dgm:t>
    </dgm:pt>
    <dgm:pt modelId="{D2642A03-DB57-4495-B885-BC0EE64B838C}" type="sibTrans" cxnId="{2AD31A4B-E312-426F-99BF-48F7AE7A61A8}">
      <dgm:prSet/>
      <dgm:spPr/>
      <dgm:t>
        <a:bodyPr/>
        <a:lstStyle/>
        <a:p>
          <a:endParaRPr lang="en-GB"/>
        </a:p>
      </dgm:t>
    </dgm:pt>
    <dgm:pt modelId="{389FEB9F-E007-4E1F-BB5F-0B851118AC37}" type="pres">
      <dgm:prSet presAssocID="{CFFB6066-F51C-4DEB-96F0-A1E230C0050A}" presName="linearFlow" presStyleCnt="0">
        <dgm:presLayoutVars>
          <dgm:dir/>
          <dgm:animLvl val="lvl"/>
          <dgm:resizeHandles val="exact"/>
        </dgm:presLayoutVars>
      </dgm:prSet>
      <dgm:spPr/>
    </dgm:pt>
    <dgm:pt modelId="{68FFF91E-966A-4A7D-B221-5B0D466E3327}" type="pres">
      <dgm:prSet presAssocID="{ADB23E49-7716-4E39-A127-A19AE390042C}" presName="composite" presStyleCnt="0"/>
      <dgm:spPr/>
    </dgm:pt>
    <dgm:pt modelId="{7E0CD084-CE2E-4C89-B0C2-624297BD6E7E}" type="pres">
      <dgm:prSet presAssocID="{ADB23E49-7716-4E39-A127-A19AE390042C}" presName="parentText" presStyleLbl="alignNode1" presStyleIdx="0" presStyleCnt="18">
        <dgm:presLayoutVars>
          <dgm:chMax val="1"/>
          <dgm:bulletEnabled val="1"/>
        </dgm:presLayoutVars>
      </dgm:prSet>
      <dgm:spPr/>
    </dgm:pt>
    <dgm:pt modelId="{1E33FCA7-1849-4FBE-872C-57B8A4637EA7}" type="pres">
      <dgm:prSet presAssocID="{ADB23E49-7716-4E39-A127-A19AE390042C}" presName="descendantText" presStyleLbl="alignAcc1" presStyleIdx="0" presStyleCnt="18">
        <dgm:presLayoutVars>
          <dgm:bulletEnabled val="1"/>
        </dgm:presLayoutVars>
      </dgm:prSet>
      <dgm:spPr/>
    </dgm:pt>
    <dgm:pt modelId="{D37BCDD5-3F02-46AE-8805-712FC10F5F48}" type="pres">
      <dgm:prSet presAssocID="{F9A34D26-198D-4F01-945D-EEAFA88AE56A}" presName="sp" presStyleCnt="0"/>
      <dgm:spPr/>
    </dgm:pt>
    <dgm:pt modelId="{8B9C0601-51AA-418C-A09E-BBEBBED0DAAC}" type="pres">
      <dgm:prSet presAssocID="{C2547C0C-44C7-4038-8F2D-254CAE14DE73}" presName="composite" presStyleCnt="0"/>
      <dgm:spPr/>
    </dgm:pt>
    <dgm:pt modelId="{D0368E8D-3172-4B98-B5E3-7C276D1C0A62}" type="pres">
      <dgm:prSet presAssocID="{C2547C0C-44C7-4038-8F2D-254CAE14DE73}" presName="parentText" presStyleLbl="alignNode1" presStyleIdx="1" presStyleCnt="18">
        <dgm:presLayoutVars>
          <dgm:chMax val="1"/>
          <dgm:bulletEnabled val="1"/>
        </dgm:presLayoutVars>
      </dgm:prSet>
      <dgm:spPr/>
    </dgm:pt>
    <dgm:pt modelId="{61639EFE-3DE8-4DEF-B3FF-7F251826D68B}" type="pres">
      <dgm:prSet presAssocID="{C2547C0C-44C7-4038-8F2D-254CAE14DE73}" presName="descendantText" presStyleLbl="alignAcc1" presStyleIdx="1" presStyleCnt="18">
        <dgm:presLayoutVars>
          <dgm:bulletEnabled val="1"/>
        </dgm:presLayoutVars>
      </dgm:prSet>
      <dgm:spPr/>
    </dgm:pt>
    <dgm:pt modelId="{E3A93297-2C62-4AFF-9301-E6A9515F4458}" type="pres">
      <dgm:prSet presAssocID="{E38D648E-7441-4660-9BC4-C33DE0C8B5EA}" presName="sp" presStyleCnt="0"/>
      <dgm:spPr/>
    </dgm:pt>
    <dgm:pt modelId="{E29EAC3F-83B7-4DCA-81CC-9ED52FA517C7}" type="pres">
      <dgm:prSet presAssocID="{F8006A09-4428-45B8-8FC6-4909AA5634C4}" presName="composite" presStyleCnt="0"/>
      <dgm:spPr/>
    </dgm:pt>
    <dgm:pt modelId="{895A51DD-96D2-43F9-B20E-C3C15991FB35}" type="pres">
      <dgm:prSet presAssocID="{F8006A09-4428-45B8-8FC6-4909AA5634C4}" presName="parentText" presStyleLbl="alignNode1" presStyleIdx="2" presStyleCnt="18">
        <dgm:presLayoutVars>
          <dgm:chMax val="1"/>
          <dgm:bulletEnabled val="1"/>
        </dgm:presLayoutVars>
      </dgm:prSet>
      <dgm:spPr/>
    </dgm:pt>
    <dgm:pt modelId="{9F2214CC-DF0D-4DD8-974B-FB58627E322D}" type="pres">
      <dgm:prSet presAssocID="{F8006A09-4428-45B8-8FC6-4909AA5634C4}" presName="descendantText" presStyleLbl="alignAcc1" presStyleIdx="2" presStyleCnt="18">
        <dgm:presLayoutVars>
          <dgm:bulletEnabled val="1"/>
        </dgm:presLayoutVars>
      </dgm:prSet>
      <dgm:spPr/>
    </dgm:pt>
    <dgm:pt modelId="{C45FE0BC-902B-4EA1-BDF9-E14B830E4478}" type="pres">
      <dgm:prSet presAssocID="{FB1AEF06-3544-48DB-918A-A95654E49B35}" presName="sp" presStyleCnt="0"/>
      <dgm:spPr/>
    </dgm:pt>
    <dgm:pt modelId="{32ABA30E-4589-46FC-95C4-B64CC3A58329}" type="pres">
      <dgm:prSet presAssocID="{984D1228-551F-4B3F-B558-7121A288C89C}" presName="composite" presStyleCnt="0"/>
      <dgm:spPr/>
    </dgm:pt>
    <dgm:pt modelId="{D4C70EFB-09FB-4944-B23C-9399A22832FC}" type="pres">
      <dgm:prSet presAssocID="{984D1228-551F-4B3F-B558-7121A288C89C}" presName="parentText" presStyleLbl="alignNode1" presStyleIdx="3" presStyleCnt="18">
        <dgm:presLayoutVars>
          <dgm:chMax val="1"/>
          <dgm:bulletEnabled val="1"/>
        </dgm:presLayoutVars>
      </dgm:prSet>
      <dgm:spPr/>
    </dgm:pt>
    <dgm:pt modelId="{A7D73F71-AC5F-44FE-AC21-F71BC330F433}" type="pres">
      <dgm:prSet presAssocID="{984D1228-551F-4B3F-B558-7121A288C89C}" presName="descendantText" presStyleLbl="alignAcc1" presStyleIdx="3" presStyleCnt="18">
        <dgm:presLayoutVars>
          <dgm:bulletEnabled val="1"/>
        </dgm:presLayoutVars>
      </dgm:prSet>
      <dgm:spPr/>
    </dgm:pt>
    <dgm:pt modelId="{8F93DBB3-47E4-4C99-ACED-AEB856B1A991}" type="pres">
      <dgm:prSet presAssocID="{4569075A-487E-46BE-8092-4657647A46A3}" presName="sp" presStyleCnt="0"/>
      <dgm:spPr/>
    </dgm:pt>
    <dgm:pt modelId="{90335194-1518-426D-9FE7-481757429249}" type="pres">
      <dgm:prSet presAssocID="{3D4F59DF-3259-4835-9918-8087400F096A}" presName="composite" presStyleCnt="0"/>
      <dgm:spPr/>
    </dgm:pt>
    <dgm:pt modelId="{93A3CF25-792C-4728-A2EC-74442EEAEABF}" type="pres">
      <dgm:prSet presAssocID="{3D4F59DF-3259-4835-9918-8087400F096A}" presName="parentText" presStyleLbl="alignNode1" presStyleIdx="4" presStyleCnt="18">
        <dgm:presLayoutVars>
          <dgm:chMax val="1"/>
          <dgm:bulletEnabled val="1"/>
        </dgm:presLayoutVars>
      </dgm:prSet>
      <dgm:spPr/>
    </dgm:pt>
    <dgm:pt modelId="{2EE7E9BC-B5E4-42B7-8F06-2BBC3526322B}" type="pres">
      <dgm:prSet presAssocID="{3D4F59DF-3259-4835-9918-8087400F096A}" presName="descendantText" presStyleLbl="alignAcc1" presStyleIdx="4" presStyleCnt="18">
        <dgm:presLayoutVars>
          <dgm:bulletEnabled val="1"/>
        </dgm:presLayoutVars>
      </dgm:prSet>
      <dgm:spPr/>
    </dgm:pt>
    <dgm:pt modelId="{A981001A-8AA4-41DD-9306-D54851C083A7}" type="pres">
      <dgm:prSet presAssocID="{118E258C-0198-4529-8457-FA8D8E211300}" presName="sp" presStyleCnt="0"/>
      <dgm:spPr/>
    </dgm:pt>
    <dgm:pt modelId="{D358F6BF-99B8-4788-AC9F-58719DDCEB43}" type="pres">
      <dgm:prSet presAssocID="{3AD8F4AA-3B18-4E34-B0E8-891E3077633B}" presName="composite" presStyleCnt="0"/>
      <dgm:spPr/>
    </dgm:pt>
    <dgm:pt modelId="{2D8EC111-A781-421A-8BFE-FE3472440D6A}" type="pres">
      <dgm:prSet presAssocID="{3AD8F4AA-3B18-4E34-B0E8-891E3077633B}" presName="parentText" presStyleLbl="alignNode1" presStyleIdx="5" presStyleCnt="18">
        <dgm:presLayoutVars>
          <dgm:chMax val="1"/>
          <dgm:bulletEnabled val="1"/>
        </dgm:presLayoutVars>
      </dgm:prSet>
      <dgm:spPr/>
    </dgm:pt>
    <dgm:pt modelId="{D5DE3FAE-1EEB-49EE-8D1B-F0679AE9F9CC}" type="pres">
      <dgm:prSet presAssocID="{3AD8F4AA-3B18-4E34-B0E8-891E3077633B}" presName="descendantText" presStyleLbl="alignAcc1" presStyleIdx="5" presStyleCnt="18">
        <dgm:presLayoutVars>
          <dgm:bulletEnabled val="1"/>
        </dgm:presLayoutVars>
      </dgm:prSet>
      <dgm:spPr/>
    </dgm:pt>
    <dgm:pt modelId="{36B07AAF-E349-4105-B4D6-CCB74F2B1457}" type="pres">
      <dgm:prSet presAssocID="{AC013E36-A104-4D81-9B28-15FE509CDF7C}" presName="sp" presStyleCnt="0"/>
      <dgm:spPr/>
    </dgm:pt>
    <dgm:pt modelId="{B0B70F9F-ACA2-4573-B551-1063E6BC7541}" type="pres">
      <dgm:prSet presAssocID="{69BA3EA4-1434-4463-8ADF-32064502868B}" presName="composite" presStyleCnt="0"/>
      <dgm:spPr/>
    </dgm:pt>
    <dgm:pt modelId="{EE5E1884-E27B-4A99-B335-6EB480F6E318}" type="pres">
      <dgm:prSet presAssocID="{69BA3EA4-1434-4463-8ADF-32064502868B}" presName="parentText" presStyleLbl="alignNode1" presStyleIdx="6" presStyleCnt="18">
        <dgm:presLayoutVars>
          <dgm:chMax val="1"/>
          <dgm:bulletEnabled val="1"/>
        </dgm:presLayoutVars>
      </dgm:prSet>
      <dgm:spPr/>
    </dgm:pt>
    <dgm:pt modelId="{24F18F96-7778-45DA-B167-1D891C804948}" type="pres">
      <dgm:prSet presAssocID="{69BA3EA4-1434-4463-8ADF-32064502868B}" presName="descendantText" presStyleLbl="alignAcc1" presStyleIdx="6" presStyleCnt="18">
        <dgm:presLayoutVars>
          <dgm:bulletEnabled val="1"/>
        </dgm:presLayoutVars>
      </dgm:prSet>
      <dgm:spPr/>
    </dgm:pt>
    <dgm:pt modelId="{6AAB0FFD-D23B-4871-B5D6-303C61EAE2F3}" type="pres">
      <dgm:prSet presAssocID="{2F7DA94B-D14D-4CF8-AB14-91116B70E474}" presName="sp" presStyleCnt="0"/>
      <dgm:spPr/>
    </dgm:pt>
    <dgm:pt modelId="{5B2A7C2C-DCB2-4228-99FF-B7B9DC552EF1}" type="pres">
      <dgm:prSet presAssocID="{DCA8420A-758A-4FDB-A116-A05EB0B2BB00}" presName="composite" presStyleCnt="0"/>
      <dgm:spPr/>
    </dgm:pt>
    <dgm:pt modelId="{2EB62BBF-4F8B-49E3-87AA-F7C6F81E1292}" type="pres">
      <dgm:prSet presAssocID="{DCA8420A-758A-4FDB-A116-A05EB0B2BB00}" presName="parentText" presStyleLbl="alignNode1" presStyleIdx="7" presStyleCnt="18">
        <dgm:presLayoutVars>
          <dgm:chMax val="1"/>
          <dgm:bulletEnabled val="1"/>
        </dgm:presLayoutVars>
      </dgm:prSet>
      <dgm:spPr/>
    </dgm:pt>
    <dgm:pt modelId="{C8D6CA94-F55A-4783-B657-27138DB0C706}" type="pres">
      <dgm:prSet presAssocID="{DCA8420A-758A-4FDB-A116-A05EB0B2BB00}" presName="descendantText" presStyleLbl="alignAcc1" presStyleIdx="7" presStyleCnt="18">
        <dgm:presLayoutVars>
          <dgm:bulletEnabled val="1"/>
        </dgm:presLayoutVars>
      </dgm:prSet>
      <dgm:spPr/>
    </dgm:pt>
    <dgm:pt modelId="{39F58D09-8BE0-4700-BCCB-4D9638B3B721}" type="pres">
      <dgm:prSet presAssocID="{2A1C560B-ADAB-430D-8F7A-7E0E4262A444}" presName="sp" presStyleCnt="0"/>
      <dgm:spPr/>
    </dgm:pt>
    <dgm:pt modelId="{963A23BB-46BD-4865-8E82-5695AF31E3AA}" type="pres">
      <dgm:prSet presAssocID="{4C61C884-BD58-4D3F-957E-ABF9AC231E23}" presName="composite" presStyleCnt="0"/>
      <dgm:spPr/>
    </dgm:pt>
    <dgm:pt modelId="{062E1307-5433-49EC-8F24-D18A7D41990F}" type="pres">
      <dgm:prSet presAssocID="{4C61C884-BD58-4D3F-957E-ABF9AC231E23}" presName="parentText" presStyleLbl="alignNode1" presStyleIdx="8" presStyleCnt="18">
        <dgm:presLayoutVars>
          <dgm:chMax val="1"/>
          <dgm:bulletEnabled val="1"/>
        </dgm:presLayoutVars>
      </dgm:prSet>
      <dgm:spPr/>
    </dgm:pt>
    <dgm:pt modelId="{4F61C58C-81F8-4454-AAED-CEE3E772C1BD}" type="pres">
      <dgm:prSet presAssocID="{4C61C884-BD58-4D3F-957E-ABF9AC231E23}" presName="descendantText" presStyleLbl="alignAcc1" presStyleIdx="8" presStyleCnt="18">
        <dgm:presLayoutVars>
          <dgm:bulletEnabled val="1"/>
        </dgm:presLayoutVars>
      </dgm:prSet>
      <dgm:spPr/>
    </dgm:pt>
    <dgm:pt modelId="{A71FD848-A53C-46EB-ABEB-E6FB4676EB9C}" type="pres">
      <dgm:prSet presAssocID="{F2F8BF1B-ACD2-46E9-9569-A087EF3412F8}" presName="sp" presStyleCnt="0"/>
      <dgm:spPr/>
    </dgm:pt>
    <dgm:pt modelId="{244C75B9-B4E8-4984-A4B4-DCF08528F858}" type="pres">
      <dgm:prSet presAssocID="{3DD58C51-A405-4B31-BDA8-9DDAC068AD8B}" presName="composite" presStyleCnt="0"/>
      <dgm:spPr/>
    </dgm:pt>
    <dgm:pt modelId="{FBCDFF1B-6C8C-4CBE-A74D-F15733DC053C}" type="pres">
      <dgm:prSet presAssocID="{3DD58C51-A405-4B31-BDA8-9DDAC068AD8B}" presName="parentText" presStyleLbl="alignNode1" presStyleIdx="9" presStyleCnt="18">
        <dgm:presLayoutVars>
          <dgm:chMax val="1"/>
          <dgm:bulletEnabled val="1"/>
        </dgm:presLayoutVars>
      </dgm:prSet>
      <dgm:spPr/>
    </dgm:pt>
    <dgm:pt modelId="{25E678C3-1297-4394-8FF0-AAE1EC9BCB21}" type="pres">
      <dgm:prSet presAssocID="{3DD58C51-A405-4B31-BDA8-9DDAC068AD8B}" presName="descendantText" presStyleLbl="alignAcc1" presStyleIdx="9" presStyleCnt="18">
        <dgm:presLayoutVars>
          <dgm:bulletEnabled val="1"/>
        </dgm:presLayoutVars>
      </dgm:prSet>
      <dgm:spPr/>
    </dgm:pt>
    <dgm:pt modelId="{01B27F71-0996-40EB-A81E-7880AE2FDE27}" type="pres">
      <dgm:prSet presAssocID="{CE2C379F-726E-4B65-9420-1444E6028C5B}" presName="sp" presStyleCnt="0"/>
      <dgm:spPr/>
    </dgm:pt>
    <dgm:pt modelId="{CA555623-BAC8-4F81-859D-2F086A38C855}" type="pres">
      <dgm:prSet presAssocID="{CB2E50A6-E061-456E-BF5E-3B640DC599B8}" presName="composite" presStyleCnt="0"/>
      <dgm:spPr/>
    </dgm:pt>
    <dgm:pt modelId="{5D468BE6-42D3-4203-A21E-A9752415345D}" type="pres">
      <dgm:prSet presAssocID="{CB2E50A6-E061-456E-BF5E-3B640DC599B8}" presName="parentText" presStyleLbl="alignNode1" presStyleIdx="10" presStyleCnt="18">
        <dgm:presLayoutVars>
          <dgm:chMax val="1"/>
          <dgm:bulletEnabled val="1"/>
        </dgm:presLayoutVars>
      </dgm:prSet>
      <dgm:spPr/>
    </dgm:pt>
    <dgm:pt modelId="{A94F1751-412C-4EBE-8A74-D3A63178E1A3}" type="pres">
      <dgm:prSet presAssocID="{CB2E50A6-E061-456E-BF5E-3B640DC599B8}" presName="descendantText" presStyleLbl="alignAcc1" presStyleIdx="10" presStyleCnt="18">
        <dgm:presLayoutVars>
          <dgm:bulletEnabled val="1"/>
        </dgm:presLayoutVars>
      </dgm:prSet>
      <dgm:spPr/>
    </dgm:pt>
    <dgm:pt modelId="{42030503-5EB5-4382-9C3A-8D083B4D4E41}" type="pres">
      <dgm:prSet presAssocID="{6BA8E366-F115-4306-9EFB-7B1391C1ED5C}" presName="sp" presStyleCnt="0"/>
      <dgm:spPr/>
    </dgm:pt>
    <dgm:pt modelId="{1CBA1BDD-4C1E-464C-895D-8AFDFB0E7A53}" type="pres">
      <dgm:prSet presAssocID="{A967C4A0-EFBF-41C0-B7C0-80AF7BD92618}" presName="composite" presStyleCnt="0"/>
      <dgm:spPr/>
    </dgm:pt>
    <dgm:pt modelId="{C5EBC425-FFEC-4E8A-BED0-DDF30E744746}" type="pres">
      <dgm:prSet presAssocID="{A967C4A0-EFBF-41C0-B7C0-80AF7BD92618}" presName="parentText" presStyleLbl="alignNode1" presStyleIdx="11" presStyleCnt="18">
        <dgm:presLayoutVars>
          <dgm:chMax val="1"/>
          <dgm:bulletEnabled val="1"/>
        </dgm:presLayoutVars>
      </dgm:prSet>
      <dgm:spPr/>
    </dgm:pt>
    <dgm:pt modelId="{FCC4EC26-1768-4B6F-86FB-87EBA1E3E5BC}" type="pres">
      <dgm:prSet presAssocID="{A967C4A0-EFBF-41C0-B7C0-80AF7BD92618}" presName="descendantText" presStyleLbl="alignAcc1" presStyleIdx="11" presStyleCnt="18">
        <dgm:presLayoutVars>
          <dgm:bulletEnabled val="1"/>
        </dgm:presLayoutVars>
      </dgm:prSet>
      <dgm:spPr/>
    </dgm:pt>
    <dgm:pt modelId="{ED020B4C-0CCD-4122-9085-4BDC9355A3C6}" type="pres">
      <dgm:prSet presAssocID="{E78FFAC7-C254-41DB-A292-3492BAB625E3}" presName="sp" presStyleCnt="0"/>
      <dgm:spPr/>
    </dgm:pt>
    <dgm:pt modelId="{2EFDD0DA-53B1-4204-8198-07C507EACEB0}" type="pres">
      <dgm:prSet presAssocID="{CE68E50A-5C1C-4466-97DA-00C8586A1CBA}" presName="composite" presStyleCnt="0"/>
      <dgm:spPr/>
    </dgm:pt>
    <dgm:pt modelId="{595BE1CF-FCAD-4F36-BCFA-659C59F13128}" type="pres">
      <dgm:prSet presAssocID="{CE68E50A-5C1C-4466-97DA-00C8586A1CBA}" presName="parentText" presStyleLbl="alignNode1" presStyleIdx="12" presStyleCnt="18">
        <dgm:presLayoutVars>
          <dgm:chMax val="1"/>
          <dgm:bulletEnabled val="1"/>
        </dgm:presLayoutVars>
      </dgm:prSet>
      <dgm:spPr/>
    </dgm:pt>
    <dgm:pt modelId="{E9F1411C-607B-473C-9083-F644A5112949}" type="pres">
      <dgm:prSet presAssocID="{CE68E50A-5C1C-4466-97DA-00C8586A1CBA}" presName="descendantText" presStyleLbl="alignAcc1" presStyleIdx="12" presStyleCnt="18">
        <dgm:presLayoutVars>
          <dgm:bulletEnabled val="1"/>
        </dgm:presLayoutVars>
      </dgm:prSet>
      <dgm:spPr/>
    </dgm:pt>
    <dgm:pt modelId="{0D6D24D1-E312-42A3-B0EA-1D93A5C32ECA}" type="pres">
      <dgm:prSet presAssocID="{DBD894D6-28E8-4A4D-A382-DD13598BD2C1}" presName="sp" presStyleCnt="0"/>
      <dgm:spPr/>
    </dgm:pt>
    <dgm:pt modelId="{65DAD939-D4E3-474D-ABB1-22FA34A66979}" type="pres">
      <dgm:prSet presAssocID="{730EF7FD-6E95-44E9-8AB4-40DF222E8F31}" presName="composite" presStyleCnt="0"/>
      <dgm:spPr/>
    </dgm:pt>
    <dgm:pt modelId="{98899F4B-C465-4189-ADD9-B20978F0BE8F}" type="pres">
      <dgm:prSet presAssocID="{730EF7FD-6E95-44E9-8AB4-40DF222E8F31}" presName="parentText" presStyleLbl="alignNode1" presStyleIdx="13" presStyleCnt="18">
        <dgm:presLayoutVars>
          <dgm:chMax val="1"/>
          <dgm:bulletEnabled val="1"/>
        </dgm:presLayoutVars>
      </dgm:prSet>
      <dgm:spPr/>
    </dgm:pt>
    <dgm:pt modelId="{846BA386-CED3-4F38-8816-365EA757A9B0}" type="pres">
      <dgm:prSet presAssocID="{730EF7FD-6E95-44E9-8AB4-40DF222E8F31}" presName="descendantText" presStyleLbl="alignAcc1" presStyleIdx="13" presStyleCnt="18">
        <dgm:presLayoutVars>
          <dgm:bulletEnabled val="1"/>
        </dgm:presLayoutVars>
      </dgm:prSet>
      <dgm:spPr/>
    </dgm:pt>
    <dgm:pt modelId="{ACA57BD0-0DE2-407E-B12B-20E6D8ABB3C2}" type="pres">
      <dgm:prSet presAssocID="{83D58848-4A6B-4C88-853C-BCC0CC481DC6}" presName="sp" presStyleCnt="0"/>
      <dgm:spPr/>
    </dgm:pt>
    <dgm:pt modelId="{141AF424-3645-441E-B3DF-C3D7003EF0B0}" type="pres">
      <dgm:prSet presAssocID="{660CA551-D70A-4082-9474-7268FA746F57}" presName="composite" presStyleCnt="0"/>
      <dgm:spPr/>
    </dgm:pt>
    <dgm:pt modelId="{D2FF2A56-F0BE-4A77-B72C-7E72863748FF}" type="pres">
      <dgm:prSet presAssocID="{660CA551-D70A-4082-9474-7268FA746F57}" presName="parentText" presStyleLbl="alignNode1" presStyleIdx="14" presStyleCnt="18">
        <dgm:presLayoutVars>
          <dgm:chMax val="1"/>
          <dgm:bulletEnabled val="1"/>
        </dgm:presLayoutVars>
      </dgm:prSet>
      <dgm:spPr/>
    </dgm:pt>
    <dgm:pt modelId="{B9044208-09E7-40CB-8948-F487804671D3}" type="pres">
      <dgm:prSet presAssocID="{660CA551-D70A-4082-9474-7268FA746F57}" presName="descendantText" presStyleLbl="alignAcc1" presStyleIdx="14" presStyleCnt="18">
        <dgm:presLayoutVars>
          <dgm:bulletEnabled val="1"/>
        </dgm:presLayoutVars>
      </dgm:prSet>
      <dgm:spPr/>
    </dgm:pt>
    <dgm:pt modelId="{96206656-54F6-47AA-A0AF-626FA907F2F7}" type="pres">
      <dgm:prSet presAssocID="{6BBAA634-3CB5-4E68-B88C-AD785BEF74FE}" presName="sp" presStyleCnt="0"/>
      <dgm:spPr/>
    </dgm:pt>
    <dgm:pt modelId="{C04923C6-A6BE-458A-B91F-BF30020242D7}" type="pres">
      <dgm:prSet presAssocID="{A7145448-FB43-423F-8A73-1474D05C1FBF}" presName="composite" presStyleCnt="0"/>
      <dgm:spPr/>
    </dgm:pt>
    <dgm:pt modelId="{C8765594-B081-41F1-8589-D3B9E7B6A436}" type="pres">
      <dgm:prSet presAssocID="{A7145448-FB43-423F-8A73-1474D05C1FBF}" presName="parentText" presStyleLbl="alignNode1" presStyleIdx="15" presStyleCnt="18">
        <dgm:presLayoutVars>
          <dgm:chMax val="1"/>
          <dgm:bulletEnabled val="1"/>
        </dgm:presLayoutVars>
      </dgm:prSet>
      <dgm:spPr/>
    </dgm:pt>
    <dgm:pt modelId="{9BB46AF4-C078-40B4-9548-3D8A089EDD28}" type="pres">
      <dgm:prSet presAssocID="{A7145448-FB43-423F-8A73-1474D05C1FBF}" presName="descendantText" presStyleLbl="alignAcc1" presStyleIdx="15" presStyleCnt="18">
        <dgm:presLayoutVars>
          <dgm:bulletEnabled val="1"/>
        </dgm:presLayoutVars>
      </dgm:prSet>
      <dgm:spPr/>
    </dgm:pt>
    <dgm:pt modelId="{A6C58657-BCC3-4A79-88A0-196FBE118A02}" type="pres">
      <dgm:prSet presAssocID="{0E00C6E5-508A-4330-8857-C83C2F557DC8}" presName="sp" presStyleCnt="0"/>
      <dgm:spPr/>
    </dgm:pt>
    <dgm:pt modelId="{B4786E50-25F2-46E0-9350-76C6EA6EEB08}" type="pres">
      <dgm:prSet presAssocID="{B1A6C8B2-29F7-4F80-AB67-4A6FA9BB1D45}" presName="composite" presStyleCnt="0"/>
      <dgm:spPr/>
    </dgm:pt>
    <dgm:pt modelId="{96286EB1-D492-48FC-89D5-878B7C849B2B}" type="pres">
      <dgm:prSet presAssocID="{B1A6C8B2-29F7-4F80-AB67-4A6FA9BB1D45}" presName="parentText" presStyleLbl="alignNode1" presStyleIdx="16" presStyleCnt="18">
        <dgm:presLayoutVars>
          <dgm:chMax val="1"/>
          <dgm:bulletEnabled val="1"/>
        </dgm:presLayoutVars>
      </dgm:prSet>
      <dgm:spPr/>
    </dgm:pt>
    <dgm:pt modelId="{E70A85C1-1ED7-478B-986A-02572C98CF3B}" type="pres">
      <dgm:prSet presAssocID="{B1A6C8B2-29F7-4F80-AB67-4A6FA9BB1D45}" presName="descendantText" presStyleLbl="alignAcc1" presStyleIdx="16" presStyleCnt="18">
        <dgm:presLayoutVars>
          <dgm:bulletEnabled val="1"/>
        </dgm:presLayoutVars>
      </dgm:prSet>
      <dgm:spPr/>
    </dgm:pt>
    <dgm:pt modelId="{9445ECC3-F33B-4C32-9741-4530EDBD9FA3}" type="pres">
      <dgm:prSet presAssocID="{BDE8331B-A6D5-434D-B7FB-2B80F5E91029}" presName="sp" presStyleCnt="0"/>
      <dgm:spPr/>
    </dgm:pt>
    <dgm:pt modelId="{7379FB95-2E40-48E4-982C-F953DB816E67}" type="pres">
      <dgm:prSet presAssocID="{16C39502-02DC-46C8-AAD2-A7B95CDC1B91}" presName="composite" presStyleCnt="0"/>
      <dgm:spPr/>
    </dgm:pt>
    <dgm:pt modelId="{DD1CBBA4-FD2F-4E2D-9958-DB98037D3B64}" type="pres">
      <dgm:prSet presAssocID="{16C39502-02DC-46C8-AAD2-A7B95CDC1B91}" presName="parentText" presStyleLbl="alignNode1" presStyleIdx="17" presStyleCnt="18">
        <dgm:presLayoutVars>
          <dgm:chMax val="1"/>
          <dgm:bulletEnabled val="1"/>
        </dgm:presLayoutVars>
      </dgm:prSet>
      <dgm:spPr/>
    </dgm:pt>
    <dgm:pt modelId="{BE051EE2-94E4-46BA-BE54-2438839319B8}" type="pres">
      <dgm:prSet presAssocID="{16C39502-02DC-46C8-AAD2-A7B95CDC1B91}" presName="descendantText" presStyleLbl="alignAcc1" presStyleIdx="17" presStyleCnt="18">
        <dgm:presLayoutVars>
          <dgm:bulletEnabled val="1"/>
        </dgm:presLayoutVars>
      </dgm:prSet>
      <dgm:spPr/>
    </dgm:pt>
  </dgm:ptLst>
  <dgm:cxnLst>
    <dgm:cxn modelId="{8122B503-EADD-43E5-B5EB-FE1FC8790D09}" srcId="{CFFB6066-F51C-4DEB-96F0-A1E230C0050A}" destId="{730EF7FD-6E95-44E9-8AB4-40DF222E8F31}" srcOrd="13" destOrd="0" parTransId="{98B019E6-09D0-4C95-98EC-24B9F1FABE25}" sibTransId="{83D58848-4A6B-4C88-853C-BCC0CC481DC6}"/>
    <dgm:cxn modelId="{C433B90D-89A1-452B-9DDA-069625DFA64D}" type="presOf" srcId="{ADB23E49-7716-4E39-A127-A19AE390042C}" destId="{7E0CD084-CE2E-4C89-B0C2-624297BD6E7E}" srcOrd="0" destOrd="0" presId="urn:microsoft.com/office/officeart/2005/8/layout/chevron2"/>
    <dgm:cxn modelId="{85DE5B10-8620-4293-8D71-0EF5C256EDC4}" type="presOf" srcId="{3DD58C51-A405-4B31-BDA8-9DDAC068AD8B}" destId="{FBCDFF1B-6C8C-4CBE-A74D-F15733DC053C}" srcOrd="0" destOrd="0" presId="urn:microsoft.com/office/officeart/2005/8/layout/chevron2"/>
    <dgm:cxn modelId="{F6A24711-DFAC-43C7-AE99-87A5EAB12D51}" srcId="{CFFB6066-F51C-4DEB-96F0-A1E230C0050A}" destId="{69BA3EA4-1434-4463-8ADF-32064502868B}" srcOrd="6" destOrd="0" parTransId="{69969A21-4C96-4175-BEBD-5897A5A4D1AE}" sibTransId="{2F7DA94B-D14D-4CF8-AB14-91116B70E474}"/>
    <dgm:cxn modelId="{DB078912-8F27-4254-9C77-CC628FC543EC}" type="presOf" srcId="{CB6B99D1-1F5C-4809-A9CF-0C33DA76B727}" destId="{24F18F96-7778-45DA-B167-1D891C804948}" srcOrd="0" destOrd="0" presId="urn:microsoft.com/office/officeart/2005/8/layout/chevron2"/>
    <dgm:cxn modelId="{A3D0AE15-B43B-477D-B3AB-1CFDD0410EA7}" type="presOf" srcId="{5F640054-F70C-4205-B480-163BBFF351DB}" destId="{9BB46AF4-C078-40B4-9548-3D8A089EDD28}" srcOrd="0" destOrd="0" presId="urn:microsoft.com/office/officeart/2005/8/layout/chevron2"/>
    <dgm:cxn modelId="{2BE07716-269C-468E-8EEF-FB6F12D260D2}" srcId="{CFFB6066-F51C-4DEB-96F0-A1E230C0050A}" destId="{4C61C884-BD58-4D3F-957E-ABF9AC231E23}" srcOrd="8" destOrd="0" parTransId="{C8CD26A6-9693-423D-A1D9-1A2570E0969A}" sibTransId="{F2F8BF1B-ACD2-46E9-9569-A087EF3412F8}"/>
    <dgm:cxn modelId="{AE557517-FB4F-4C3A-9D59-9D0E2761F453}" srcId="{F8006A09-4428-45B8-8FC6-4909AA5634C4}" destId="{36357A54-2860-49EC-8901-AE1F5C529A82}" srcOrd="0" destOrd="0" parTransId="{3F406DEE-F8CF-4125-A0A8-064A8DC3C500}" sibTransId="{9151D020-C724-4E91-8F05-FDC98DFD9162}"/>
    <dgm:cxn modelId="{CAF0F418-55FD-4B2E-A802-850774AFDAAF}" srcId="{660CA551-D70A-4082-9474-7268FA746F57}" destId="{07A90A3E-E36B-416D-A61E-ED85EFC47673}" srcOrd="0" destOrd="0" parTransId="{21D1AA98-18F3-4617-9DC5-628E05641DF6}" sibTransId="{6C0F68CF-EA8C-4681-9070-8E613CF9F094}"/>
    <dgm:cxn modelId="{E5683A1A-E1F5-4A65-ABD4-429B121FE021}" type="presOf" srcId="{3D4F59DF-3259-4835-9918-8087400F096A}" destId="{93A3CF25-792C-4728-A2EC-74442EEAEABF}" srcOrd="0" destOrd="0" presId="urn:microsoft.com/office/officeart/2005/8/layout/chevron2"/>
    <dgm:cxn modelId="{5507D61A-0555-47C4-B257-9B9D484A2AE7}" srcId="{730EF7FD-6E95-44E9-8AB4-40DF222E8F31}" destId="{70A589C9-8197-4490-A910-B352DBE59787}" srcOrd="0" destOrd="0" parTransId="{9520C4FE-1431-4B8A-BAEB-A2758D36BE40}" sibTransId="{37CE604D-C2C4-45AB-ADE5-9CDE6E8BFDA6}"/>
    <dgm:cxn modelId="{E6EE411B-B3FA-4EAD-B5F2-C43627AA0A02}" srcId="{CFFB6066-F51C-4DEB-96F0-A1E230C0050A}" destId="{16C39502-02DC-46C8-AAD2-A7B95CDC1B91}" srcOrd="17" destOrd="0" parTransId="{228B4B7B-C62C-4AFE-96DE-5D76CC556944}" sibTransId="{5771F99D-DBEA-473B-B6B4-6DDD00AA7EE2}"/>
    <dgm:cxn modelId="{62E5691B-19F2-48BA-8CF5-DB93BD9F7488}" srcId="{C2547C0C-44C7-4038-8F2D-254CAE14DE73}" destId="{453D43F1-9F09-433F-A0BB-D2C7DD47D296}" srcOrd="0" destOrd="0" parTransId="{FBF47985-6BCE-445E-AACD-1AC81E879512}" sibTransId="{1071D3E0-4F41-4DAE-B4D6-41091257CA7F}"/>
    <dgm:cxn modelId="{F0A9051F-13B8-40B1-A38A-0E60185FB1E4}" type="presOf" srcId="{A4E10581-26AC-4CFC-94B4-98D4454DA3EB}" destId="{BE051EE2-94E4-46BA-BE54-2438839319B8}" srcOrd="0" destOrd="0" presId="urn:microsoft.com/office/officeart/2005/8/layout/chevron2"/>
    <dgm:cxn modelId="{5D78B421-F38B-443C-82C9-B7ED517A5117}" type="presOf" srcId="{3AD8F4AA-3B18-4E34-B0E8-891E3077633B}" destId="{2D8EC111-A781-421A-8BFE-FE3472440D6A}" srcOrd="0" destOrd="0" presId="urn:microsoft.com/office/officeart/2005/8/layout/chevron2"/>
    <dgm:cxn modelId="{318EFF21-4B92-4543-A09C-8753A6DD6092}" type="presOf" srcId="{A3533CF6-FF15-4526-9CB8-9E3DB529D7DE}" destId="{1E33FCA7-1849-4FBE-872C-57B8A4637EA7}" srcOrd="0" destOrd="0" presId="urn:microsoft.com/office/officeart/2005/8/layout/chevron2"/>
    <dgm:cxn modelId="{9F98CE26-BE6D-434D-8200-25DBFD080334}" srcId="{CE68E50A-5C1C-4466-97DA-00C8586A1CBA}" destId="{E5310B68-2C72-4C85-980D-C08CD1604AD0}" srcOrd="0" destOrd="0" parTransId="{DFDEEA26-78F6-4778-93C1-BB2572F6FCFE}" sibTransId="{E0DD2C85-CF3B-471C-B2C1-E862FA9DB9AA}"/>
    <dgm:cxn modelId="{8470892B-F761-412F-A012-BAC7183007E0}" type="presOf" srcId="{F8006A09-4428-45B8-8FC6-4909AA5634C4}" destId="{895A51DD-96D2-43F9-B20E-C3C15991FB35}" srcOrd="0" destOrd="0" presId="urn:microsoft.com/office/officeart/2005/8/layout/chevron2"/>
    <dgm:cxn modelId="{A1A3E92B-F7A1-4AE6-A2C9-CFC6C96E23E0}" srcId="{3AD8F4AA-3B18-4E34-B0E8-891E3077633B}" destId="{D980CB98-9B82-4D50-9F62-06B25BA66824}" srcOrd="0" destOrd="0" parTransId="{FECFBC69-3E2C-4692-A45F-89B657DFE7BF}" sibTransId="{01A9F84C-6D9E-4D81-A57D-57A1B48365C9}"/>
    <dgm:cxn modelId="{261D6A2D-D69A-4C86-A3E6-9739B4AD20FB}" srcId="{CFFB6066-F51C-4DEB-96F0-A1E230C0050A}" destId="{3D4F59DF-3259-4835-9918-8087400F096A}" srcOrd="4" destOrd="0" parTransId="{34A388AE-EAC1-4556-9865-AE41E30C92CA}" sibTransId="{118E258C-0198-4529-8457-FA8D8E211300}"/>
    <dgm:cxn modelId="{797C5030-D125-4977-9417-689A23A6A501}" srcId="{CFFB6066-F51C-4DEB-96F0-A1E230C0050A}" destId="{ADB23E49-7716-4E39-A127-A19AE390042C}" srcOrd="0" destOrd="0" parTransId="{4A4C8EC3-16A9-45DF-8950-A829D7C1E866}" sibTransId="{F9A34D26-198D-4F01-945D-EEAFA88AE56A}"/>
    <dgm:cxn modelId="{97480039-C86B-43C1-A255-B023F408B581}" type="presOf" srcId="{07A90A3E-E36B-416D-A61E-ED85EFC47673}" destId="{B9044208-09E7-40CB-8948-F487804671D3}" srcOrd="0" destOrd="0" presId="urn:microsoft.com/office/officeart/2005/8/layout/chevron2"/>
    <dgm:cxn modelId="{DAF3043E-775B-4707-BD43-6199A97691D5}" srcId="{CFFB6066-F51C-4DEB-96F0-A1E230C0050A}" destId="{A967C4A0-EFBF-41C0-B7C0-80AF7BD92618}" srcOrd="11" destOrd="0" parTransId="{AEB81445-F2F4-4CD8-BAC7-FE088036B462}" sibTransId="{E78FFAC7-C254-41DB-A292-3492BAB625E3}"/>
    <dgm:cxn modelId="{10DCE942-7937-44A2-A527-C0B033BEBDF3}" type="presOf" srcId="{A967C4A0-EFBF-41C0-B7C0-80AF7BD92618}" destId="{C5EBC425-FFEC-4E8A-BED0-DDF30E744746}" srcOrd="0" destOrd="0" presId="urn:microsoft.com/office/officeart/2005/8/layout/chevron2"/>
    <dgm:cxn modelId="{63CD4745-585B-4904-8C9E-B1EFE5DC1B19}" type="presOf" srcId="{E714A075-D31D-4CDA-9E64-FEA298BFD080}" destId="{25E678C3-1297-4394-8FF0-AAE1EC9BCB21}" srcOrd="0" destOrd="0" presId="urn:microsoft.com/office/officeart/2005/8/layout/chevron2"/>
    <dgm:cxn modelId="{51105745-CC6B-4C78-87F9-CD752700009E}" srcId="{3DD58C51-A405-4B31-BDA8-9DDAC068AD8B}" destId="{E714A075-D31D-4CDA-9E64-FEA298BFD080}" srcOrd="0" destOrd="0" parTransId="{152C6CF2-5AF9-4DBD-960D-3C2D6EFFFC3E}" sibTransId="{6EFC261C-5DB7-48D9-88BE-8707E12ADC9E}"/>
    <dgm:cxn modelId="{2AD31A4B-E312-426F-99BF-48F7AE7A61A8}" srcId="{16C39502-02DC-46C8-AAD2-A7B95CDC1B91}" destId="{A4E10581-26AC-4CFC-94B4-98D4454DA3EB}" srcOrd="0" destOrd="0" parTransId="{42E151EF-C0D5-43DF-A9C4-8F289B061F4F}" sibTransId="{D2642A03-DB57-4495-B885-BC0EE64B838C}"/>
    <dgm:cxn modelId="{DE3DAA50-9E94-470D-AD11-C9FDDAD3DC75}" srcId="{B1A6C8B2-29F7-4F80-AB67-4A6FA9BB1D45}" destId="{8284FC21-C492-4753-B2B9-35C586DD27F3}" srcOrd="0" destOrd="0" parTransId="{81153D3F-FE11-43C2-83A8-DD4D891B0E91}" sibTransId="{A551C781-8B84-4CC3-9103-3238530ED6EC}"/>
    <dgm:cxn modelId="{31F06054-5F48-43E9-8A31-2F6367EF4284}" type="presOf" srcId="{9CDDE048-9B94-43B6-843D-192213341CF4}" destId="{A94F1751-412C-4EBE-8A74-D3A63178E1A3}" srcOrd="0" destOrd="0" presId="urn:microsoft.com/office/officeart/2005/8/layout/chevron2"/>
    <dgm:cxn modelId="{F151E35E-1E53-40B1-8ADD-118C787C2167}" srcId="{CFFB6066-F51C-4DEB-96F0-A1E230C0050A}" destId="{F8006A09-4428-45B8-8FC6-4909AA5634C4}" srcOrd="2" destOrd="0" parTransId="{C4ED7215-3A7B-4CF8-91B0-8EF4FD9A2702}" sibTransId="{FB1AEF06-3544-48DB-918A-A95654E49B35}"/>
    <dgm:cxn modelId="{4A7E5B60-DEA6-4FF2-BF74-C22D8221A672}" type="presOf" srcId="{773D8FEC-0DD7-413B-85C6-890DD4186088}" destId="{FCC4EC26-1768-4B6F-86FB-87EBA1E3E5BC}" srcOrd="0" destOrd="0" presId="urn:microsoft.com/office/officeart/2005/8/layout/chevron2"/>
    <dgm:cxn modelId="{7AAF4061-5FA1-428B-BB1B-FDF852FF0D35}" type="presOf" srcId="{CE68E50A-5C1C-4466-97DA-00C8586A1CBA}" destId="{595BE1CF-FCAD-4F36-BCFA-659C59F13128}" srcOrd="0" destOrd="0" presId="urn:microsoft.com/office/officeart/2005/8/layout/chevron2"/>
    <dgm:cxn modelId="{3FC99567-323E-46D3-A88D-968586741556}" type="presOf" srcId="{4C61C884-BD58-4D3F-957E-ABF9AC231E23}" destId="{062E1307-5433-49EC-8F24-D18A7D41990F}" srcOrd="0" destOrd="0" presId="urn:microsoft.com/office/officeart/2005/8/layout/chevron2"/>
    <dgm:cxn modelId="{10CB4568-9D20-42AD-8564-ACB9597555D3}" srcId="{3D4F59DF-3259-4835-9918-8087400F096A}" destId="{576F598C-0998-403F-AD4B-31A152EE7E7C}" srcOrd="0" destOrd="0" parTransId="{0D27AD27-FFC4-498E-ACDF-1A6546105141}" sibTransId="{9603706C-9D92-499E-B548-490DD450A4F9}"/>
    <dgm:cxn modelId="{28977971-8C53-4457-A827-A31D12A61126}" type="presOf" srcId="{16C39502-02DC-46C8-AAD2-A7B95CDC1B91}" destId="{DD1CBBA4-FD2F-4E2D-9958-DB98037D3B64}" srcOrd="0" destOrd="0" presId="urn:microsoft.com/office/officeart/2005/8/layout/chevron2"/>
    <dgm:cxn modelId="{1BB57474-3718-40BB-A9BD-5F68610BD62F}" type="presOf" srcId="{453D43F1-9F09-433F-A0BB-D2C7DD47D296}" destId="{61639EFE-3DE8-4DEF-B3FF-7F251826D68B}" srcOrd="0" destOrd="0" presId="urn:microsoft.com/office/officeart/2005/8/layout/chevron2"/>
    <dgm:cxn modelId="{03142676-0BA3-41FB-A358-38730DD0E11E}" srcId="{CFFB6066-F51C-4DEB-96F0-A1E230C0050A}" destId="{C2547C0C-44C7-4038-8F2D-254CAE14DE73}" srcOrd="1" destOrd="0" parTransId="{1177E442-3FFF-445B-BCB3-587B4BD4FD3A}" sibTransId="{E38D648E-7441-4660-9BC4-C33DE0C8B5EA}"/>
    <dgm:cxn modelId="{B965EF81-E987-4366-9702-6E5D740292AE}" type="presOf" srcId="{730EF7FD-6E95-44E9-8AB4-40DF222E8F31}" destId="{98899F4B-C465-4189-ADD9-B20978F0BE8F}" srcOrd="0" destOrd="0" presId="urn:microsoft.com/office/officeart/2005/8/layout/chevron2"/>
    <dgm:cxn modelId="{9E459F84-436F-4C56-89F0-5271FF980BC6}" type="presOf" srcId="{69BA3EA4-1434-4463-8ADF-32064502868B}" destId="{EE5E1884-E27B-4A99-B335-6EB480F6E318}" srcOrd="0" destOrd="0" presId="urn:microsoft.com/office/officeart/2005/8/layout/chevron2"/>
    <dgm:cxn modelId="{C743578A-3285-4295-A1DA-98D6434DC338}" srcId="{CFFB6066-F51C-4DEB-96F0-A1E230C0050A}" destId="{3AD8F4AA-3B18-4E34-B0E8-891E3077633B}" srcOrd="5" destOrd="0" parTransId="{48F842F9-E18C-4085-9997-23E19005B0C0}" sibTransId="{AC013E36-A104-4D81-9B28-15FE509CDF7C}"/>
    <dgm:cxn modelId="{27871D90-6075-4EE0-A8CC-5F3B6EB7E2AC}" type="presOf" srcId="{B1A6C8B2-29F7-4F80-AB67-4A6FA9BB1D45}" destId="{96286EB1-D492-48FC-89D5-878B7C849B2B}" srcOrd="0" destOrd="0" presId="urn:microsoft.com/office/officeart/2005/8/layout/chevron2"/>
    <dgm:cxn modelId="{1A0AF090-CA36-42AA-B3C8-D63A048795C1}" type="presOf" srcId="{E5310B68-2C72-4C85-980D-C08CD1604AD0}" destId="{E9F1411C-607B-473C-9083-F644A5112949}" srcOrd="0" destOrd="0" presId="urn:microsoft.com/office/officeart/2005/8/layout/chevron2"/>
    <dgm:cxn modelId="{BEFE4A91-4243-4827-B729-A6D892D5D2FF}" type="presOf" srcId="{984D1228-551F-4B3F-B558-7121A288C89C}" destId="{D4C70EFB-09FB-4944-B23C-9399A22832FC}" srcOrd="0" destOrd="0" presId="urn:microsoft.com/office/officeart/2005/8/layout/chevron2"/>
    <dgm:cxn modelId="{835E5891-7BB2-4F1A-BA8E-AEBD9F047120}" type="presOf" srcId="{0CE588FB-DD3B-4A1C-889A-70D49CF2B8FC}" destId="{4F61C58C-81F8-4454-AAED-CEE3E772C1BD}" srcOrd="0" destOrd="0" presId="urn:microsoft.com/office/officeart/2005/8/layout/chevron2"/>
    <dgm:cxn modelId="{9C7E3E93-5EB5-4E99-B3A2-D4BD3243E11C}" srcId="{A967C4A0-EFBF-41C0-B7C0-80AF7BD92618}" destId="{773D8FEC-0DD7-413B-85C6-890DD4186088}" srcOrd="0" destOrd="0" parTransId="{C747A241-22FA-4D84-84A7-5EDFBD589F6B}" sibTransId="{74CF42BA-CE93-4440-BAFA-F596124AC1BC}"/>
    <dgm:cxn modelId="{01E01E9B-5679-4872-B6CB-162C4081FB68}" type="presOf" srcId="{576F598C-0998-403F-AD4B-31A152EE7E7C}" destId="{2EE7E9BC-B5E4-42B7-8F06-2BBC3526322B}" srcOrd="0" destOrd="0" presId="urn:microsoft.com/office/officeart/2005/8/layout/chevron2"/>
    <dgm:cxn modelId="{D99B559B-F849-4838-A6B8-985B85450E36}" srcId="{ADB23E49-7716-4E39-A127-A19AE390042C}" destId="{A3533CF6-FF15-4526-9CB8-9E3DB529D7DE}" srcOrd="0" destOrd="0" parTransId="{264A1347-AC9C-4C5D-B077-3AA964665513}" sibTransId="{1E6BAA5C-4FDA-4865-96B0-3D24ED5A4C3A}"/>
    <dgm:cxn modelId="{DF5A46A6-BE6C-4C78-A679-835DFF3E0195}" srcId="{984D1228-551F-4B3F-B558-7121A288C89C}" destId="{646EBE9C-0635-4527-8E9C-66841F237AC2}" srcOrd="0" destOrd="0" parTransId="{8A631468-10B4-49CC-BB18-935F2EBA174E}" sibTransId="{D0ECDFDA-0839-48DB-A073-1BCDC0CB6671}"/>
    <dgm:cxn modelId="{C55967AB-24A1-4E0E-9043-51186F4183CC}" type="presOf" srcId="{DCA8420A-758A-4FDB-A116-A05EB0B2BB00}" destId="{2EB62BBF-4F8B-49E3-87AA-F7C6F81E1292}" srcOrd="0" destOrd="0" presId="urn:microsoft.com/office/officeart/2005/8/layout/chevron2"/>
    <dgm:cxn modelId="{23FFCAAD-8C32-4AC6-B66B-E7D01258EA32}" type="presOf" srcId="{CFFB6066-F51C-4DEB-96F0-A1E230C0050A}" destId="{389FEB9F-E007-4E1F-BB5F-0B851118AC37}" srcOrd="0" destOrd="0" presId="urn:microsoft.com/office/officeart/2005/8/layout/chevron2"/>
    <dgm:cxn modelId="{5D5ED6B2-1574-4581-9390-DDF7AB4C95CC}" srcId="{CFFB6066-F51C-4DEB-96F0-A1E230C0050A}" destId="{CB2E50A6-E061-456E-BF5E-3B640DC599B8}" srcOrd="10" destOrd="0" parTransId="{BD02F2A2-9581-43C8-9534-FF2B51C0AFEC}" sibTransId="{6BA8E366-F115-4306-9EFB-7B1391C1ED5C}"/>
    <dgm:cxn modelId="{CAC711B5-7B11-4D2B-9745-5D81383ED26C}" srcId="{CB2E50A6-E061-456E-BF5E-3B640DC599B8}" destId="{9CDDE048-9B94-43B6-843D-192213341CF4}" srcOrd="0" destOrd="0" parTransId="{086D9C43-A962-4022-988C-E5833CA9A69F}" sibTransId="{F1F4E358-0598-4F90-AA51-BFE57A299806}"/>
    <dgm:cxn modelId="{4D0DE5B5-213A-4D7D-A459-324AF1A87767}" srcId="{CFFB6066-F51C-4DEB-96F0-A1E230C0050A}" destId="{984D1228-551F-4B3F-B558-7121A288C89C}" srcOrd="3" destOrd="0" parTransId="{006E7B83-C41A-422A-ADB2-848A324EA0B2}" sibTransId="{4569075A-487E-46BE-8092-4657647A46A3}"/>
    <dgm:cxn modelId="{A7043DB8-0AC7-46EC-B04C-21BF0BB21E43}" srcId="{4C61C884-BD58-4D3F-957E-ABF9AC231E23}" destId="{0CE588FB-DD3B-4A1C-889A-70D49CF2B8FC}" srcOrd="0" destOrd="0" parTransId="{06305310-073D-4F28-A90F-E4F05C15DD88}" sibTransId="{E9F48F5B-F9E7-4D0A-AFD2-C571522667FE}"/>
    <dgm:cxn modelId="{6F4324B9-E6C4-4549-B92D-46C036E364C1}" type="presOf" srcId="{36357A54-2860-49EC-8901-AE1F5C529A82}" destId="{9F2214CC-DF0D-4DD8-974B-FB58627E322D}" srcOrd="0" destOrd="0" presId="urn:microsoft.com/office/officeart/2005/8/layout/chevron2"/>
    <dgm:cxn modelId="{5E9048BC-B654-489C-B087-50AFC115DE99}" srcId="{CFFB6066-F51C-4DEB-96F0-A1E230C0050A}" destId="{3DD58C51-A405-4B31-BDA8-9DDAC068AD8B}" srcOrd="9" destOrd="0" parTransId="{34C11AA3-2652-4019-BBF5-BC1A9F1AC7FA}" sibTransId="{CE2C379F-726E-4B65-9420-1444E6028C5B}"/>
    <dgm:cxn modelId="{70692CBD-41E1-477B-B182-86EC689C1D4E}" type="presOf" srcId="{70A589C9-8197-4490-A910-B352DBE59787}" destId="{846BA386-CED3-4F38-8816-365EA757A9B0}" srcOrd="0" destOrd="0" presId="urn:microsoft.com/office/officeart/2005/8/layout/chevron2"/>
    <dgm:cxn modelId="{EEAE41C2-4CFB-4D4F-9746-A37C711D2B6C}" type="presOf" srcId="{94F6642D-018D-4796-AF85-CB45FEF0FD0D}" destId="{C8D6CA94-F55A-4783-B657-27138DB0C706}" srcOrd="0" destOrd="0" presId="urn:microsoft.com/office/officeart/2005/8/layout/chevron2"/>
    <dgm:cxn modelId="{5D5165C9-899A-4298-AB9A-EDC2AF67DDFF}" type="presOf" srcId="{8284FC21-C492-4753-B2B9-35C586DD27F3}" destId="{E70A85C1-1ED7-478B-986A-02572C98CF3B}" srcOrd="0" destOrd="0" presId="urn:microsoft.com/office/officeart/2005/8/layout/chevron2"/>
    <dgm:cxn modelId="{BF816ECC-FA9D-4380-90E2-24909D6D58E3}" type="presOf" srcId="{646EBE9C-0635-4527-8E9C-66841F237AC2}" destId="{A7D73F71-AC5F-44FE-AC21-F71BC330F433}" srcOrd="0" destOrd="0" presId="urn:microsoft.com/office/officeart/2005/8/layout/chevron2"/>
    <dgm:cxn modelId="{D36655D1-C4E0-4200-A221-4979F790994F}" type="presOf" srcId="{A7145448-FB43-423F-8A73-1474D05C1FBF}" destId="{C8765594-B081-41F1-8589-D3B9E7B6A436}" srcOrd="0" destOrd="0" presId="urn:microsoft.com/office/officeart/2005/8/layout/chevron2"/>
    <dgm:cxn modelId="{4A62D7D2-1EB9-46EE-8F1A-42F105DD113D}" srcId="{DCA8420A-758A-4FDB-A116-A05EB0B2BB00}" destId="{94F6642D-018D-4796-AF85-CB45FEF0FD0D}" srcOrd="0" destOrd="0" parTransId="{4684FCC5-EDEC-4EED-A580-76AF10206E59}" sibTransId="{B82FA73F-40AC-49A6-A46B-653986F11B0A}"/>
    <dgm:cxn modelId="{85CF9FD7-53AB-40D6-ABA1-A2EFB0B99349}" type="presOf" srcId="{D980CB98-9B82-4D50-9F62-06B25BA66824}" destId="{D5DE3FAE-1EEB-49EE-8D1B-F0679AE9F9CC}" srcOrd="0" destOrd="0" presId="urn:microsoft.com/office/officeart/2005/8/layout/chevron2"/>
    <dgm:cxn modelId="{8C42F9D8-3FAE-430D-B09E-979960E6DE03}" srcId="{69BA3EA4-1434-4463-8ADF-32064502868B}" destId="{CB6B99D1-1F5C-4809-A9CF-0C33DA76B727}" srcOrd="0" destOrd="0" parTransId="{6D314020-0015-49EF-9652-0EF13FA73D7D}" sibTransId="{59823C41-0884-44EB-A4AC-D8FCB7A3D76C}"/>
    <dgm:cxn modelId="{AA5EFEDC-E2B5-4467-A5EE-C79316F0E6EB}" srcId="{CFFB6066-F51C-4DEB-96F0-A1E230C0050A}" destId="{CE68E50A-5C1C-4466-97DA-00C8586A1CBA}" srcOrd="12" destOrd="0" parTransId="{426C1802-D28B-4E75-A63E-659FB773350F}" sibTransId="{DBD894D6-28E8-4A4D-A382-DD13598BD2C1}"/>
    <dgm:cxn modelId="{D9EFBBDD-5555-4535-A940-2C3FBC074A92}" srcId="{CFFB6066-F51C-4DEB-96F0-A1E230C0050A}" destId="{660CA551-D70A-4082-9474-7268FA746F57}" srcOrd="14" destOrd="0" parTransId="{0391D6FB-F023-4074-AC27-0D475DC72258}" sibTransId="{6BBAA634-3CB5-4E68-B88C-AD785BEF74FE}"/>
    <dgm:cxn modelId="{00735DE1-A4A4-4597-86FF-144E49DD1C8F}" srcId="{A7145448-FB43-423F-8A73-1474D05C1FBF}" destId="{5F640054-F70C-4205-B480-163BBFF351DB}" srcOrd="0" destOrd="0" parTransId="{3213C646-0CB3-4FEF-A1EE-D0DB42132859}" sibTransId="{4AE7D176-6002-45D1-B526-DDEB840C2322}"/>
    <dgm:cxn modelId="{2F810BEA-5AA9-4178-9503-79020FA74598}" srcId="{CFFB6066-F51C-4DEB-96F0-A1E230C0050A}" destId="{DCA8420A-758A-4FDB-A116-A05EB0B2BB00}" srcOrd="7" destOrd="0" parTransId="{60B065B4-842B-4146-BC5F-BBAAF9EBFF59}" sibTransId="{2A1C560B-ADAB-430D-8F7A-7E0E4262A444}"/>
    <dgm:cxn modelId="{E26CF4EF-4DE1-4251-B80E-543498D4A30F}" srcId="{CFFB6066-F51C-4DEB-96F0-A1E230C0050A}" destId="{A7145448-FB43-423F-8A73-1474D05C1FBF}" srcOrd="15" destOrd="0" parTransId="{DEF1BE1C-CCA6-403F-93EF-AC1C2E58E5B6}" sibTransId="{0E00C6E5-508A-4330-8857-C83C2F557DC8}"/>
    <dgm:cxn modelId="{0BD3ADF3-5702-4B58-A664-4D9454248438}" type="presOf" srcId="{660CA551-D70A-4082-9474-7268FA746F57}" destId="{D2FF2A56-F0BE-4A77-B72C-7E72863748FF}" srcOrd="0" destOrd="0" presId="urn:microsoft.com/office/officeart/2005/8/layout/chevron2"/>
    <dgm:cxn modelId="{AD6F5FF5-0542-488B-9542-DBB42A0D6DAB}" type="presOf" srcId="{C2547C0C-44C7-4038-8F2D-254CAE14DE73}" destId="{D0368E8D-3172-4B98-B5E3-7C276D1C0A62}" srcOrd="0" destOrd="0" presId="urn:microsoft.com/office/officeart/2005/8/layout/chevron2"/>
    <dgm:cxn modelId="{A2744BF9-7881-4F3B-B23D-6EC5BBF70C39}" srcId="{CFFB6066-F51C-4DEB-96F0-A1E230C0050A}" destId="{B1A6C8B2-29F7-4F80-AB67-4A6FA9BB1D45}" srcOrd="16" destOrd="0" parTransId="{B1D5204F-B480-4065-83B8-05F8B580C2A4}" sibTransId="{BDE8331B-A6D5-434D-B7FB-2B80F5E91029}"/>
    <dgm:cxn modelId="{CCB5A6F9-A40F-430B-AD5A-EE6EF283E7DF}" type="presOf" srcId="{CB2E50A6-E061-456E-BF5E-3B640DC599B8}" destId="{5D468BE6-42D3-4203-A21E-A9752415345D}" srcOrd="0" destOrd="0" presId="urn:microsoft.com/office/officeart/2005/8/layout/chevron2"/>
    <dgm:cxn modelId="{D1F2725A-8414-47A8-BDE7-4E44E88FDA66}" type="presParOf" srcId="{389FEB9F-E007-4E1F-BB5F-0B851118AC37}" destId="{68FFF91E-966A-4A7D-B221-5B0D466E3327}" srcOrd="0" destOrd="0" presId="urn:microsoft.com/office/officeart/2005/8/layout/chevron2"/>
    <dgm:cxn modelId="{D4CC47F1-CDFA-4A10-80E5-B777AC150344}" type="presParOf" srcId="{68FFF91E-966A-4A7D-B221-5B0D466E3327}" destId="{7E0CD084-CE2E-4C89-B0C2-624297BD6E7E}" srcOrd="0" destOrd="0" presId="urn:microsoft.com/office/officeart/2005/8/layout/chevron2"/>
    <dgm:cxn modelId="{D296D6BD-5B3C-48A4-B5A4-06D4FEC68056}" type="presParOf" srcId="{68FFF91E-966A-4A7D-B221-5B0D466E3327}" destId="{1E33FCA7-1849-4FBE-872C-57B8A4637EA7}" srcOrd="1" destOrd="0" presId="urn:microsoft.com/office/officeart/2005/8/layout/chevron2"/>
    <dgm:cxn modelId="{DBB8D783-5D03-410A-8848-175D29DE0FE4}" type="presParOf" srcId="{389FEB9F-E007-4E1F-BB5F-0B851118AC37}" destId="{D37BCDD5-3F02-46AE-8805-712FC10F5F48}" srcOrd="1" destOrd="0" presId="urn:microsoft.com/office/officeart/2005/8/layout/chevron2"/>
    <dgm:cxn modelId="{18FCD418-44BB-4256-BFF6-7C62CE896603}" type="presParOf" srcId="{389FEB9F-E007-4E1F-BB5F-0B851118AC37}" destId="{8B9C0601-51AA-418C-A09E-BBEBBED0DAAC}" srcOrd="2" destOrd="0" presId="urn:microsoft.com/office/officeart/2005/8/layout/chevron2"/>
    <dgm:cxn modelId="{E9EC868A-C2E5-45C3-87B1-F768A6747DBD}" type="presParOf" srcId="{8B9C0601-51AA-418C-A09E-BBEBBED0DAAC}" destId="{D0368E8D-3172-4B98-B5E3-7C276D1C0A62}" srcOrd="0" destOrd="0" presId="urn:microsoft.com/office/officeart/2005/8/layout/chevron2"/>
    <dgm:cxn modelId="{58087DC1-C779-4E47-8A59-C64F46394E7F}" type="presParOf" srcId="{8B9C0601-51AA-418C-A09E-BBEBBED0DAAC}" destId="{61639EFE-3DE8-4DEF-B3FF-7F251826D68B}" srcOrd="1" destOrd="0" presId="urn:microsoft.com/office/officeart/2005/8/layout/chevron2"/>
    <dgm:cxn modelId="{C71981F0-8587-4DD0-9A5F-15260ED417E4}" type="presParOf" srcId="{389FEB9F-E007-4E1F-BB5F-0B851118AC37}" destId="{E3A93297-2C62-4AFF-9301-E6A9515F4458}" srcOrd="3" destOrd="0" presId="urn:microsoft.com/office/officeart/2005/8/layout/chevron2"/>
    <dgm:cxn modelId="{574E0F2F-71FE-4BB7-A73B-35CE712F7ABB}" type="presParOf" srcId="{389FEB9F-E007-4E1F-BB5F-0B851118AC37}" destId="{E29EAC3F-83B7-4DCA-81CC-9ED52FA517C7}" srcOrd="4" destOrd="0" presId="urn:microsoft.com/office/officeart/2005/8/layout/chevron2"/>
    <dgm:cxn modelId="{40FC106A-6B02-4444-87CC-132A01CCD2D0}" type="presParOf" srcId="{E29EAC3F-83B7-4DCA-81CC-9ED52FA517C7}" destId="{895A51DD-96D2-43F9-B20E-C3C15991FB35}" srcOrd="0" destOrd="0" presId="urn:microsoft.com/office/officeart/2005/8/layout/chevron2"/>
    <dgm:cxn modelId="{EAA7DB85-94A8-4F07-B7E5-3BE51560D8F1}" type="presParOf" srcId="{E29EAC3F-83B7-4DCA-81CC-9ED52FA517C7}" destId="{9F2214CC-DF0D-4DD8-974B-FB58627E322D}" srcOrd="1" destOrd="0" presId="urn:microsoft.com/office/officeart/2005/8/layout/chevron2"/>
    <dgm:cxn modelId="{6B3D112F-C0B4-4354-9D59-BB6564770913}" type="presParOf" srcId="{389FEB9F-E007-4E1F-BB5F-0B851118AC37}" destId="{C45FE0BC-902B-4EA1-BDF9-E14B830E4478}" srcOrd="5" destOrd="0" presId="urn:microsoft.com/office/officeart/2005/8/layout/chevron2"/>
    <dgm:cxn modelId="{369E5690-D383-403E-AE13-0B3CE2E76711}" type="presParOf" srcId="{389FEB9F-E007-4E1F-BB5F-0B851118AC37}" destId="{32ABA30E-4589-46FC-95C4-B64CC3A58329}" srcOrd="6" destOrd="0" presId="urn:microsoft.com/office/officeart/2005/8/layout/chevron2"/>
    <dgm:cxn modelId="{70DF1F07-AB0D-4BA3-BE01-392F45A34441}" type="presParOf" srcId="{32ABA30E-4589-46FC-95C4-B64CC3A58329}" destId="{D4C70EFB-09FB-4944-B23C-9399A22832FC}" srcOrd="0" destOrd="0" presId="urn:microsoft.com/office/officeart/2005/8/layout/chevron2"/>
    <dgm:cxn modelId="{411787E4-F72A-4E3E-B80A-F6617BB58AB8}" type="presParOf" srcId="{32ABA30E-4589-46FC-95C4-B64CC3A58329}" destId="{A7D73F71-AC5F-44FE-AC21-F71BC330F433}" srcOrd="1" destOrd="0" presId="urn:microsoft.com/office/officeart/2005/8/layout/chevron2"/>
    <dgm:cxn modelId="{2D538C8E-4F46-401C-B7DD-FA3E950132E4}" type="presParOf" srcId="{389FEB9F-E007-4E1F-BB5F-0B851118AC37}" destId="{8F93DBB3-47E4-4C99-ACED-AEB856B1A991}" srcOrd="7" destOrd="0" presId="urn:microsoft.com/office/officeart/2005/8/layout/chevron2"/>
    <dgm:cxn modelId="{7A01749F-28C0-4268-A893-ED1A0A804BB3}" type="presParOf" srcId="{389FEB9F-E007-4E1F-BB5F-0B851118AC37}" destId="{90335194-1518-426D-9FE7-481757429249}" srcOrd="8" destOrd="0" presId="urn:microsoft.com/office/officeart/2005/8/layout/chevron2"/>
    <dgm:cxn modelId="{43DFEEB0-3900-4AD7-B256-970810E3AC58}" type="presParOf" srcId="{90335194-1518-426D-9FE7-481757429249}" destId="{93A3CF25-792C-4728-A2EC-74442EEAEABF}" srcOrd="0" destOrd="0" presId="urn:microsoft.com/office/officeart/2005/8/layout/chevron2"/>
    <dgm:cxn modelId="{9F05D683-4ACD-4445-B9C0-50241640A157}" type="presParOf" srcId="{90335194-1518-426D-9FE7-481757429249}" destId="{2EE7E9BC-B5E4-42B7-8F06-2BBC3526322B}" srcOrd="1" destOrd="0" presId="urn:microsoft.com/office/officeart/2005/8/layout/chevron2"/>
    <dgm:cxn modelId="{C0EB2BCB-7928-416E-B464-A10B745AE4E3}" type="presParOf" srcId="{389FEB9F-E007-4E1F-BB5F-0B851118AC37}" destId="{A981001A-8AA4-41DD-9306-D54851C083A7}" srcOrd="9" destOrd="0" presId="urn:microsoft.com/office/officeart/2005/8/layout/chevron2"/>
    <dgm:cxn modelId="{1E9068F5-A14B-41B3-8865-6185E5A0D441}" type="presParOf" srcId="{389FEB9F-E007-4E1F-BB5F-0B851118AC37}" destId="{D358F6BF-99B8-4788-AC9F-58719DDCEB43}" srcOrd="10" destOrd="0" presId="urn:microsoft.com/office/officeart/2005/8/layout/chevron2"/>
    <dgm:cxn modelId="{D4C41870-005C-4637-A0B9-B6F3DCF5C7C4}" type="presParOf" srcId="{D358F6BF-99B8-4788-AC9F-58719DDCEB43}" destId="{2D8EC111-A781-421A-8BFE-FE3472440D6A}" srcOrd="0" destOrd="0" presId="urn:microsoft.com/office/officeart/2005/8/layout/chevron2"/>
    <dgm:cxn modelId="{9A03570E-E045-4470-AA1C-DDC94132BB5C}" type="presParOf" srcId="{D358F6BF-99B8-4788-AC9F-58719DDCEB43}" destId="{D5DE3FAE-1EEB-49EE-8D1B-F0679AE9F9CC}" srcOrd="1" destOrd="0" presId="urn:microsoft.com/office/officeart/2005/8/layout/chevron2"/>
    <dgm:cxn modelId="{32F6FF7A-8283-4395-A05E-26923DD4C37C}" type="presParOf" srcId="{389FEB9F-E007-4E1F-BB5F-0B851118AC37}" destId="{36B07AAF-E349-4105-B4D6-CCB74F2B1457}" srcOrd="11" destOrd="0" presId="urn:microsoft.com/office/officeart/2005/8/layout/chevron2"/>
    <dgm:cxn modelId="{D94EDBCD-1D00-4C91-BC68-6F586DA7DF0D}" type="presParOf" srcId="{389FEB9F-E007-4E1F-BB5F-0B851118AC37}" destId="{B0B70F9F-ACA2-4573-B551-1063E6BC7541}" srcOrd="12" destOrd="0" presId="urn:microsoft.com/office/officeart/2005/8/layout/chevron2"/>
    <dgm:cxn modelId="{8AD2E1EB-840B-49B2-86B7-F5CCC39C53E0}" type="presParOf" srcId="{B0B70F9F-ACA2-4573-B551-1063E6BC7541}" destId="{EE5E1884-E27B-4A99-B335-6EB480F6E318}" srcOrd="0" destOrd="0" presId="urn:microsoft.com/office/officeart/2005/8/layout/chevron2"/>
    <dgm:cxn modelId="{E9EF48B8-F5A5-4EEC-874F-3D217D294ED4}" type="presParOf" srcId="{B0B70F9F-ACA2-4573-B551-1063E6BC7541}" destId="{24F18F96-7778-45DA-B167-1D891C804948}" srcOrd="1" destOrd="0" presId="urn:microsoft.com/office/officeart/2005/8/layout/chevron2"/>
    <dgm:cxn modelId="{F3E6496E-B93C-41AF-87DA-99C9C69F09EA}" type="presParOf" srcId="{389FEB9F-E007-4E1F-BB5F-0B851118AC37}" destId="{6AAB0FFD-D23B-4871-B5D6-303C61EAE2F3}" srcOrd="13" destOrd="0" presId="urn:microsoft.com/office/officeart/2005/8/layout/chevron2"/>
    <dgm:cxn modelId="{7F87265A-F358-4460-AAC0-B1A0FCAE2624}" type="presParOf" srcId="{389FEB9F-E007-4E1F-BB5F-0B851118AC37}" destId="{5B2A7C2C-DCB2-4228-99FF-B7B9DC552EF1}" srcOrd="14" destOrd="0" presId="urn:microsoft.com/office/officeart/2005/8/layout/chevron2"/>
    <dgm:cxn modelId="{09C4CABD-A64E-4633-8A9E-3E15B3EA75E1}" type="presParOf" srcId="{5B2A7C2C-DCB2-4228-99FF-B7B9DC552EF1}" destId="{2EB62BBF-4F8B-49E3-87AA-F7C6F81E1292}" srcOrd="0" destOrd="0" presId="urn:microsoft.com/office/officeart/2005/8/layout/chevron2"/>
    <dgm:cxn modelId="{68EF296C-4294-4A90-AA31-757B6DCD4CE1}" type="presParOf" srcId="{5B2A7C2C-DCB2-4228-99FF-B7B9DC552EF1}" destId="{C8D6CA94-F55A-4783-B657-27138DB0C706}" srcOrd="1" destOrd="0" presId="urn:microsoft.com/office/officeart/2005/8/layout/chevron2"/>
    <dgm:cxn modelId="{6C40874A-7075-4FCB-9157-725FD9927927}" type="presParOf" srcId="{389FEB9F-E007-4E1F-BB5F-0B851118AC37}" destId="{39F58D09-8BE0-4700-BCCB-4D9638B3B721}" srcOrd="15" destOrd="0" presId="urn:microsoft.com/office/officeart/2005/8/layout/chevron2"/>
    <dgm:cxn modelId="{74199709-C8C0-4F7E-9002-729149F57753}" type="presParOf" srcId="{389FEB9F-E007-4E1F-BB5F-0B851118AC37}" destId="{963A23BB-46BD-4865-8E82-5695AF31E3AA}" srcOrd="16" destOrd="0" presId="urn:microsoft.com/office/officeart/2005/8/layout/chevron2"/>
    <dgm:cxn modelId="{B01A73A3-0573-4077-A988-855E5B0EF6FF}" type="presParOf" srcId="{963A23BB-46BD-4865-8E82-5695AF31E3AA}" destId="{062E1307-5433-49EC-8F24-D18A7D41990F}" srcOrd="0" destOrd="0" presId="urn:microsoft.com/office/officeart/2005/8/layout/chevron2"/>
    <dgm:cxn modelId="{E31CBD8C-77A5-409E-809F-7C49F36AC9C4}" type="presParOf" srcId="{963A23BB-46BD-4865-8E82-5695AF31E3AA}" destId="{4F61C58C-81F8-4454-AAED-CEE3E772C1BD}" srcOrd="1" destOrd="0" presId="urn:microsoft.com/office/officeart/2005/8/layout/chevron2"/>
    <dgm:cxn modelId="{6AAFE1D3-6FF7-4BAC-816C-B998FAB77368}" type="presParOf" srcId="{389FEB9F-E007-4E1F-BB5F-0B851118AC37}" destId="{A71FD848-A53C-46EB-ABEB-E6FB4676EB9C}" srcOrd="17" destOrd="0" presId="urn:microsoft.com/office/officeart/2005/8/layout/chevron2"/>
    <dgm:cxn modelId="{BFE144F0-BB8F-4F1F-9ACD-8B48135FAFA6}" type="presParOf" srcId="{389FEB9F-E007-4E1F-BB5F-0B851118AC37}" destId="{244C75B9-B4E8-4984-A4B4-DCF08528F858}" srcOrd="18" destOrd="0" presId="urn:microsoft.com/office/officeart/2005/8/layout/chevron2"/>
    <dgm:cxn modelId="{F4AADF14-087F-400D-8454-23EC971C35B1}" type="presParOf" srcId="{244C75B9-B4E8-4984-A4B4-DCF08528F858}" destId="{FBCDFF1B-6C8C-4CBE-A74D-F15733DC053C}" srcOrd="0" destOrd="0" presId="urn:microsoft.com/office/officeart/2005/8/layout/chevron2"/>
    <dgm:cxn modelId="{D71C5DB4-FA40-4038-B795-7B0FE5B35814}" type="presParOf" srcId="{244C75B9-B4E8-4984-A4B4-DCF08528F858}" destId="{25E678C3-1297-4394-8FF0-AAE1EC9BCB21}" srcOrd="1" destOrd="0" presId="urn:microsoft.com/office/officeart/2005/8/layout/chevron2"/>
    <dgm:cxn modelId="{08476699-5189-465B-9E5B-76D8A1295936}" type="presParOf" srcId="{389FEB9F-E007-4E1F-BB5F-0B851118AC37}" destId="{01B27F71-0996-40EB-A81E-7880AE2FDE27}" srcOrd="19" destOrd="0" presId="urn:microsoft.com/office/officeart/2005/8/layout/chevron2"/>
    <dgm:cxn modelId="{1808F531-2D22-48CA-89AA-8D7BC27AA7AD}" type="presParOf" srcId="{389FEB9F-E007-4E1F-BB5F-0B851118AC37}" destId="{CA555623-BAC8-4F81-859D-2F086A38C855}" srcOrd="20" destOrd="0" presId="urn:microsoft.com/office/officeart/2005/8/layout/chevron2"/>
    <dgm:cxn modelId="{23C0182E-3388-4E79-9D0F-3F2526F5F5E4}" type="presParOf" srcId="{CA555623-BAC8-4F81-859D-2F086A38C855}" destId="{5D468BE6-42D3-4203-A21E-A9752415345D}" srcOrd="0" destOrd="0" presId="urn:microsoft.com/office/officeart/2005/8/layout/chevron2"/>
    <dgm:cxn modelId="{08E1C13A-E002-43FE-85A9-60B434C1954E}" type="presParOf" srcId="{CA555623-BAC8-4F81-859D-2F086A38C855}" destId="{A94F1751-412C-4EBE-8A74-D3A63178E1A3}" srcOrd="1" destOrd="0" presId="urn:microsoft.com/office/officeart/2005/8/layout/chevron2"/>
    <dgm:cxn modelId="{99ACCB01-1DB9-424B-9326-6945466FB964}" type="presParOf" srcId="{389FEB9F-E007-4E1F-BB5F-0B851118AC37}" destId="{42030503-5EB5-4382-9C3A-8D083B4D4E41}" srcOrd="21" destOrd="0" presId="urn:microsoft.com/office/officeart/2005/8/layout/chevron2"/>
    <dgm:cxn modelId="{084344A7-C594-4B40-9DF1-6D9655D87705}" type="presParOf" srcId="{389FEB9F-E007-4E1F-BB5F-0B851118AC37}" destId="{1CBA1BDD-4C1E-464C-895D-8AFDFB0E7A53}" srcOrd="22" destOrd="0" presId="urn:microsoft.com/office/officeart/2005/8/layout/chevron2"/>
    <dgm:cxn modelId="{D90FE5F4-7C8B-4EB9-8E15-E3DA84C395CB}" type="presParOf" srcId="{1CBA1BDD-4C1E-464C-895D-8AFDFB0E7A53}" destId="{C5EBC425-FFEC-4E8A-BED0-DDF30E744746}" srcOrd="0" destOrd="0" presId="urn:microsoft.com/office/officeart/2005/8/layout/chevron2"/>
    <dgm:cxn modelId="{E0C0601A-9D79-4E3C-BB71-211CE59E1C2C}" type="presParOf" srcId="{1CBA1BDD-4C1E-464C-895D-8AFDFB0E7A53}" destId="{FCC4EC26-1768-4B6F-86FB-87EBA1E3E5BC}" srcOrd="1" destOrd="0" presId="urn:microsoft.com/office/officeart/2005/8/layout/chevron2"/>
    <dgm:cxn modelId="{55F7569E-C33F-42BD-9B09-BE35763AA9EE}" type="presParOf" srcId="{389FEB9F-E007-4E1F-BB5F-0B851118AC37}" destId="{ED020B4C-0CCD-4122-9085-4BDC9355A3C6}" srcOrd="23" destOrd="0" presId="urn:microsoft.com/office/officeart/2005/8/layout/chevron2"/>
    <dgm:cxn modelId="{BED4CE64-F921-4A12-8B8F-39E18ADDB68E}" type="presParOf" srcId="{389FEB9F-E007-4E1F-BB5F-0B851118AC37}" destId="{2EFDD0DA-53B1-4204-8198-07C507EACEB0}" srcOrd="24" destOrd="0" presId="urn:microsoft.com/office/officeart/2005/8/layout/chevron2"/>
    <dgm:cxn modelId="{27B680BF-D75D-46A4-B786-4C793DC5864E}" type="presParOf" srcId="{2EFDD0DA-53B1-4204-8198-07C507EACEB0}" destId="{595BE1CF-FCAD-4F36-BCFA-659C59F13128}" srcOrd="0" destOrd="0" presId="urn:microsoft.com/office/officeart/2005/8/layout/chevron2"/>
    <dgm:cxn modelId="{26205028-7A4E-4217-8FF7-5899F06F1818}" type="presParOf" srcId="{2EFDD0DA-53B1-4204-8198-07C507EACEB0}" destId="{E9F1411C-607B-473C-9083-F644A5112949}" srcOrd="1" destOrd="0" presId="urn:microsoft.com/office/officeart/2005/8/layout/chevron2"/>
    <dgm:cxn modelId="{71B893CD-BA67-4D2C-99C0-DB1191647247}" type="presParOf" srcId="{389FEB9F-E007-4E1F-BB5F-0B851118AC37}" destId="{0D6D24D1-E312-42A3-B0EA-1D93A5C32ECA}" srcOrd="25" destOrd="0" presId="urn:microsoft.com/office/officeart/2005/8/layout/chevron2"/>
    <dgm:cxn modelId="{F01A1710-7178-44C1-AB6D-FB64B0574C5D}" type="presParOf" srcId="{389FEB9F-E007-4E1F-BB5F-0B851118AC37}" destId="{65DAD939-D4E3-474D-ABB1-22FA34A66979}" srcOrd="26" destOrd="0" presId="urn:microsoft.com/office/officeart/2005/8/layout/chevron2"/>
    <dgm:cxn modelId="{4194BEFB-7E3A-4E85-9621-2C1260D43B4D}" type="presParOf" srcId="{65DAD939-D4E3-474D-ABB1-22FA34A66979}" destId="{98899F4B-C465-4189-ADD9-B20978F0BE8F}" srcOrd="0" destOrd="0" presId="urn:microsoft.com/office/officeart/2005/8/layout/chevron2"/>
    <dgm:cxn modelId="{66DC93AF-F822-41D3-BE12-A861F8A13369}" type="presParOf" srcId="{65DAD939-D4E3-474D-ABB1-22FA34A66979}" destId="{846BA386-CED3-4F38-8816-365EA757A9B0}" srcOrd="1" destOrd="0" presId="urn:microsoft.com/office/officeart/2005/8/layout/chevron2"/>
    <dgm:cxn modelId="{43E14C35-618B-47B2-937C-A072E9E03002}" type="presParOf" srcId="{389FEB9F-E007-4E1F-BB5F-0B851118AC37}" destId="{ACA57BD0-0DE2-407E-B12B-20E6D8ABB3C2}" srcOrd="27" destOrd="0" presId="urn:microsoft.com/office/officeart/2005/8/layout/chevron2"/>
    <dgm:cxn modelId="{BF125B5D-1DDF-4C06-BA20-FA8972CE298B}" type="presParOf" srcId="{389FEB9F-E007-4E1F-BB5F-0B851118AC37}" destId="{141AF424-3645-441E-B3DF-C3D7003EF0B0}" srcOrd="28" destOrd="0" presId="urn:microsoft.com/office/officeart/2005/8/layout/chevron2"/>
    <dgm:cxn modelId="{4BFA0360-B6F6-4C6A-B977-D9B9735524E0}" type="presParOf" srcId="{141AF424-3645-441E-B3DF-C3D7003EF0B0}" destId="{D2FF2A56-F0BE-4A77-B72C-7E72863748FF}" srcOrd="0" destOrd="0" presId="urn:microsoft.com/office/officeart/2005/8/layout/chevron2"/>
    <dgm:cxn modelId="{87078576-E9D7-43EE-9524-D9A5E9534E33}" type="presParOf" srcId="{141AF424-3645-441E-B3DF-C3D7003EF0B0}" destId="{B9044208-09E7-40CB-8948-F487804671D3}" srcOrd="1" destOrd="0" presId="urn:microsoft.com/office/officeart/2005/8/layout/chevron2"/>
    <dgm:cxn modelId="{3E43A476-B054-401F-B287-58DDF0486CA9}" type="presParOf" srcId="{389FEB9F-E007-4E1F-BB5F-0B851118AC37}" destId="{96206656-54F6-47AA-A0AF-626FA907F2F7}" srcOrd="29" destOrd="0" presId="urn:microsoft.com/office/officeart/2005/8/layout/chevron2"/>
    <dgm:cxn modelId="{0365D2D1-3C7A-4444-A340-D7DD6936E074}" type="presParOf" srcId="{389FEB9F-E007-4E1F-BB5F-0B851118AC37}" destId="{C04923C6-A6BE-458A-B91F-BF30020242D7}" srcOrd="30" destOrd="0" presId="urn:microsoft.com/office/officeart/2005/8/layout/chevron2"/>
    <dgm:cxn modelId="{AA8ADD99-1425-4AA9-A3B8-2BD0411DCC95}" type="presParOf" srcId="{C04923C6-A6BE-458A-B91F-BF30020242D7}" destId="{C8765594-B081-41F1-8589-D3B9E7B6A436}" srcOrd="0" destOrd="0" presId="urn:microsoft.com/office/officeart/2005/8/layout/chevron2"/>
    <dgm:cxn modelId="{9F54B69A-66DB-4BB6-80EF-2CC470DAB9AB}" type="presParOf" srcId="{C04923C6-A6BE-458A-B91F-BF30020242D7}" destId="{9BB46AF4-C078-40B4-9548-3D8A089EDD28}" srcOrd="1" destOrd="0" presId="urn:microsoft.com/office/officeart/2005/8/layout/chevron2"/>
    <dgm:cxn modelId="{7BFDC8A7-E205-4AFA-B11D-1E45D2483893}" type="presParOf" srcId="{389FEB9F-E007-4E1F-BB5F-0B851118AC37}" destId="{A6C58657-BCC3-4A79-88A0-196FBE118A02}" srcOrd="31" destOrd="0" presId="urn:microsoft.com/office/officeart/2005/8/layout/chevron2"/>
    <dgm:cxn modelId="{67C4EAFB-C2E0-4BF4-813A-2E1BD44A1DCF}" type="presParOf" srcId="{389FEB9F-E007-4E1F-BB5F-0B851118AC37}" destId="{B4786E50-25F2-46E0-9350-76C6EA6EEB08}" srcOrd="32" destOrd="0" presId="urn:microsoft.com/office/officeart/2005/8/layout/chevron2"/>
    <dgm:cxn modelId="{D7B752E4-A97F-4CB1-BA39-A8DB5B2EC664}" type="presParOf" srcId="{B4786E50-25F2-46E0-9350-76C6EA6EEB08}" destId="{96286EB1-D492-48FC-89D5-878B7C849B2B}" srcOrd="0" destOrd="0" presId="urn:microsoft.com/office/officeart/2005/8/layout/chevron2"/>
    <dgm:cxn modelId="{F06F31E0-C1B2-4201-92D3-437B64B0C299}" type="presParOf" srcId="{B4786E50-25F2-46E0-9350-76C6EA6EEB08}" destId="{E70A85C1-1ED7-478B-986A-02572C98CF3B}" srcOrd="1" destOrd="0" presId="urn:microsoft.com/office/officeart/2005/8/layout/chevron2"/>
    <dgm:cxn modelId="{12E3F26D-46F7-44C2-9981-F0A478814FCE}" type="presParOf" srcId="{389FEB9F-E007-4E1F-BB5F-0B851118AC37}" destId="{9445ECC3-F33B-4C32-9741-4530EDBD9FA3}" srcOrd="33" destOrd="0" presId="urn:microsoft.com/office/officeart/2005/8/layout/chevron2"/>
    <dgm:cxn modelId="{089DEE64-84A5-4FB2-B51E-9C24BB8CAAAC}" type="presParOf" srcId="{389FEB9F-E007-4E1F-BB5F-0B851118AC37}" destId="{7379FB95-2E40-48E4-982C-F953DB816E67}" srcOrd="34" destOrd="0" presId="urn:microsoft.com/office/officeart/2005/8/layout/chevron2"/>
    <dgm:cxn modelId="{593199EB-5B67-4450-9B05-360AF52466C5}" type="presParOf" srcId="{7379FB95-2E40-48E4-982C-F953DB816E67}" destId="{DD1CBBA4-FD2F-4E2D-9958-DB98037D3B64}" srcOrd="0" destOrd="0" presId="urn:microsoft.com/office/officeart/2005/8/layout/chevron2"/>
    <dgm:cxn modelId="{F5FE5062-3471-486C-B3E4-031079A87D5F}" type="presParOf" srcId="{7379FB95-2E40-48E4-982C-F953DB816E67}" destId="{BE051EE2-94E4-46BA-BE54-2438839319B8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E0CD084-CE2E-4C89-B0C2-624297BD6E7E}">
      <dsp:nvSpPr>
        <dsp:cNvPr id="0" name=""/>
        <dsp:cNvSpPr/>
      </dsp:nvSpPr>
      <dsp:spPr>
        <a:xfrm rot="5400000">
          <a:off x="-37839" y="41955"/>
          <a:ext cx="252260" cy="176582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75" tIns="3175" rIns="3175" bIns="3175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00" b="1" i="0" kern="1200"/>
            <a:t>CQ 1</a:t>
          </a:r>
          <a:endParaRPr lang="en-GB" sz="500" kern="1200"/>
        </a:p>
      </dsp:txBody>
      <dsp:txXfrm rot="-5400000">
        <a:off x="0" y="92407"/>
        <a:ext cx="176582" cy="75678"/>
      </dsp:txXfrm>
    </dsp:sp>
    <dsp:sp modelId="{1E33FCA7-1849-4FBE-872C-57B8A4637EA7}">
      <dsp:nvSpPr>
        <dsp:cNvPr id="0" name=""/>
        <dsp:cNvSpPr/>
      </dsp:nvSpPr>
      <dsp:spPr>
        <a:xfrm rot="5400000">
          <a:off x="2776133" y="-2595434"/>
          <a:ext cx="164055" cy="5363157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008" tIns="5715" rIns="5715" bIns="5715" numCol="1" spcCol="1270" anchor="ctr" anchorCtr="0">
          <a:noAutofit/>
        </a:bodyPr>
        <a:lstStyle/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900" b="0" i="0" kern="1200"/>
            <a:t>How many tunnels are there per member state?</a:t>
          </a:r>
          <a:endParaRPr lang="en-GB" sz="900" kern="1200"/>
        </a:p>
      </dsp:txBody>
      <dsp:txXfrm rot="-5400000">
        <a:off x="176583" y="12125"/>
        <a:ext cx="5355148" cy="148037"/>
      </dsp:txXfrm>
    </dsp:sp>
    <dsp:sp modelId="{D0368E8D-3172-4B98-B5E3-7C276D1C0A62}">
      <dsp:nvSpPr>
        <dsp:cNvPr id="0" name=""/>
        <dsp:cNvSpPr/>
      </dsp:nvSpPr>
      <dsp:spPr>
        <a:xfrm rot="5400000">
          <a:off x="-37839" y="260180"/>
          <a:ext cx="252260" cy="176582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75" tIns="3175" rIns="3175" bIns="3175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00" b="1" i="0" kern="1200"/>
            <a:t>CQ 2</a:t>
          </a:r>
          <a:endParaRPr lang="en-GB" sz="500" kern="1200"/>
        </a:p>
      </dsp:txBody>
      <dsp:txXfrm rot="-5400000">
        <a:off x="0" y="310632"/>
        <a:ext cx="176582" cy="75678"/>
      </dsp:txXfrm>
    </dsp:sp>
    <dsp:sp modelId="{61639EFE-3DE8-4DEF-B3FF-7F251826D68B}">
      <dsp:nvSpPr>
        <dsp:cNvPr id="0" name=""/>
        <dsp:cNvSpPr/>
      </dsp:nvSpPr>
      <dsp:spPr>
        <a:xfrm rot="5400000">
          <a:off x="2776176" y="-2377252"/>
          <a:ext cx="163969" cy="5363157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008" tIns="5715" rIns="5715" bIns="5715" numCol="1" spcCol="1270" anchor="ctr" anchorCtr="0">
          <a:noAutofit/>
        </a:bodyPr>
        <a:lstStyle/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900" b="0" i="0" kern="1200"/>
            <a:t>Which are the distinct values for a particular parameter P of a track in member state C?</a:t>
          </a:r>
          <a:endParaRPr lang="en-GB" sz="900" kern="1200"/>
        </a:p>
      </dsp:txBody>
      <dsp:txXfrm rot="-5400000">
        <a:off x="176582" y="230346"/>
        <a:ext cx="5355153" cy="147961"/>
      </dsp:txXfrm>
    </dsp:sp>
    <dsp:sp modelId="{895A51DD-96D2-43F9-B20E-C3C15991FB35}">
      <dsp:nvSpPr>
        <dsp:cNvPr id="0" name=""/>
        <dsp:cNvSpPr/>
      </dsp:nvSpPr>
      <dsp:spPr>
        <a:xfrm rot="5400000">
          <a:off x="-37839" y="478405"/>
          <a:ext cx="252260" cy="176582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75" tIns="3175" rIns="3175" bIns="3175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00" b="1" i="0" kern="1200"/>
            <a:t>CQ 3</a:t>
          </a:r>
          <a:endParaRPr lang="en-GB" sz="500" kern="1200"/>
        </a:p>
      </dsp:txBody>
      <dsp:txXfrm rot="-5400000">
        <a:off x="0" y="528857"/>
        <a:ext cx="176582" cy="75678"/>
      </dsp:txXfrm>
    </dsp:sp>
    <dsp:sp modelId="{9F2214CC-DF0D-4DD8-974B-FB58627E322D}">
      <dsp:nvSpPr>
        <dsp:cNvPr id="0" name=""/>
        <dsp:cNvSpPr/>
      </dsp:nvSpPr>
      <dsp:spPr>
        <a:xfrm rot="5400000">
          <a:off x="2776176" y="-2159027"/>
          <a:ext cx="163969" cy="5363157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008" tIns="5715" rIns="5715" bIns="5715" numCol="1" spcCol="1270" anchor="ctr" anchorCtr="0">
          <a:noAutofit/>
        </a:bodyPr>
        <a:lstStyle/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900" b="0" i="0" kern="1200"/>
            <a:t>What is the tunnel length per member state?</a:t>
          </a:r>
          <a:endParaRPr lang="en-GB" sz="900" kern="1200"/>
        </a:p>
      </dsp:txBody>
      <dsp:txXfrm rot="-5400000">
        <a:off x="176582" y="448571"/>
        <a:ext cx="5355153" cy="147961"/>
      </dsp:txXfrm>
    </dsp:sp>
    <dsp:sp modelId="{D4C70EFB-09FB-4944-B23C-9399A22832FC}">
      <dsp:nvSpPr>
        <dsp:cNvPr id="0" name=""/>
        <dsp:cNvSpPr/>
      </dsp:nvSpPr>
      <dsp:spPr>
        <a:xfrm rot="5400000">
          <a:off x="-37839" y="696630"/>
          <a:ext cx="252260" cy="176582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75" tIns="3175" rIns="3175" bIns="3175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00" b="1" i="0" kern="1200"/>
            <a:t>CQ 4</a:t>
          </a:r>
          <a:endParaRPr lang="en-GB" sz="500" kern="1200"/>
        </a:p>
      </dsp:txBody>
      <dsp:txXfrm rot="-5400000">
        <a:off x="0" y="747082"/>
        <a:ext cx="176582" cy="75678"/>
      </dsp:txXfrm>
    </dsp:sp>
    <dsp:sp modelId="{A7D73F71-AC5F-44FE-AC21-F71BC330F433}">
      <dsp:nvSpPr>
        <dsp:cNvPr id="0" name=""/>
        <dsp:cNvSpPr/>
      </dsp:nvSpPr>
      <dsp:spPr>
        <a:xfrm rot="5400000">
          <a:off x="2776176" y="-1940802"/>
          <a:ext cx="163969" cy="5363157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008" tIns="5715" rIns="5715" bIns="5715" numCol="1" spcCol="1270" anchor="ctr" anchorCtr="0">
          <a:noAutofit/>
        </a:bodyPr>
        <a:lstStyle/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900" b="0" i="0" kern="1200"/>
            <a:t>What is the railway length per member state? (takes into account sections of lines and tunnels)</a:t>
          </a:r>
          <a:endParaRPr lang="en-GB" sz="900" kern="1200"/>
        </a:p>
      </dsp:txBody>
      <dsp:txXfrm rot="-5400000">
        <a:off x="176582" y="666796"/>
        <a:ext cx="5355153" cy="147961"/>
      </dsp:txXfrm>
    </dsp:sp>
    <dsp:sp modelId="{93A3CF25-792C-4728-A2EC-74442EEAEABF}">
      <dsp:nvSpPr>
        <dsp:cNvPr id="0" name=""/>
        <dsp:cNvSpPr/>
      </dsp:nvSpPr>
      <dsp:spPr>
        <a:xfrm rot="5400000">
          <a:off x="-37839" y="914855"/>
          <a:ext cx="252260" cy="176582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75" tIns="3175" rIns="3175" bIns="3175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00" b="1" i="0" kern="1200"/>
            <a:t>CQ 5</a:t>
          </a:r>
          <a:endParaRPr lang="en-GB" sz="500" kern="1200"/>
        </a:p>
      </dsp:txBody>
      <dsp:txXfrm rot="-5400000">
        <a:off x="0" y="965307"/>
        <a:ext cx="176582" cy="75678"/>
      </dsp:txXfrm>
    </dsp:sp>
    <dsp:sp modelId="{2EE7E9BC-B5E4-42B7-8F06-2BBC3526322B}">
      <dsp:nvSpPr>
        <dsp:cNvPr id="0" name=""/>
        <dsp:cNvSpPr/>
      </dsp:nvSpPr>
      <dsp:spPr>
        <a:xfrm rot="5400000">
          <a:off x="2776176" y="-1722577"/>
          <a:ext cx="163969" cy="5363157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008" tIns="5715" rIns="5715" bIns="5715" numCol="1" spcCol="1270" anchor="ctr" anchorCtr="0">
          <a:noAutofit/>
        </a:bodyPr>
        <a:lstStyle/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900" b="0" i="0" kern="1200"/>
            <a:t>What are the platform lengths in ascending order? (What is the variety of platform lengths in Europe?</a:t>
          </a:r>
          <a:endParaRPr lang="en-GB" sz="900" kern="1200"/>
        </a:p>
      </dsp:txBody>
      <dsp:txXfrm rot="-5400000">
        <a:off x="176582" y="885021"/>
        <a:ext cx="5355153" cy="147961"/>
      </dsp:txXfrm>
    </dsp:sp>
    <dsp:sp modelId="{2D8EC111-A781-421A-8BFE-FE3472440D6A}">
      <dsp:nvSpPr>
        <dsp:cNvPr id="0" name=""/>
        <dsp:cNvSpPr/>
      </dsp:nvSpPr>
      <dsp:spPr>
        <a:xfrm rot="5400000">
          <a:off x="-37839" y="1133080"/>
          <a:ext cx="252260" cy="176582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75" tIns="3175" rIns="3175" bIns="3175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00" b="1" i="0" kern="1200"/>
            <a:t>CQ 6</a:t>
          </a:r>
          <a:endParaRPr lang="en-GB" sz="500" kern="1200"/>
        </a:p>
      </dsp:txBody>
      <dsp:txXfrm rot="-5400000">
        <a:off x="0" y="1183532"/>
        <a:ext cx="176582" cy="75678"/>
      </dsp:txXfrm>
    </dsp:sp>
    <dsp:sp modelId="{D5DE3FAE-1EEB-49EE-8D1B-F0679AE9F9CC}">
      <dsp:nvSpPr>
        <dsp:cNvPr id="0" name=""/>
        <dsp:cNvSpPr/>
      </dsp:nvSpPr>
      <dsp:spPr>
        <a:xfrm rot="5400000">
          <a:off x="2776176" y="-1504352"/>
          <a:ext cx="163969" cy="5363157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008" tIns="5715" rIns="5715" bIns="5715" numCol="1" spcCol="1270" anchor="ctr" anchorCtr="0">
          <a:noAutofit/>
        </a:bodyPr>
        <a:lstStyle/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900" b="0" i="0" kern="1200"/>
            <a:t>What are the parameters of a certain entity E in the vocabulary</a:t>
          </a:r>
          <a:endParaRPr lang="en-GB" sz="900" kern="1200"/>
        </a:p>
      </dsp:txBody>
      <dsp:txXfrm rot="-5400000">
        <a:off x="176582" y="1103246"/>
        <a:ext cx="5355153" cy="147961"/>
      </dsp:txXfrm>
    </dsp:sp>
    <dsp:sp modelId="{EE5E1884-E27B-4A99-B335-6EB480F6E318}">
      <dsp:nvSpPr>
        <dsp:cNvPr id="0" name=""/>
        <dsp:cNvSpPr/>
      </dsp:nvSpPr>
      <dsp:spPr>
        <a:xfrm rot="5400000">
          <a:off x="-37839" y="1351305"/>
          <a:ext cx="252260" cy="176582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75" tIns="3175" rIns="3175" bIns="3175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00" b="1" i="0" kern="1200"/>
            <a:t>CQ 7</a:t>
          </a:r>
          <a:endParaRPr lang="en-GB" sz="500" kern="1200"/>
        </a:p>
      </dsp:txBody>
      <dsp:txXfrm rot="-5400000">
        <a:off x="0" y="1401757"/>
        <a:ext cx="176582" cy="75678"/>
      </dsp:txXfrm>
    </dsp:sp>
    <dsp:sp modelId="{24F18F96-7778-45DA-B167-1D891C804948}">
      <dsp:nvSpPr>
        <dsp:cNvPr id="0" name=""/>
        <dsp:cNvSpPr/>
      </dsp:nvSpPr>
      <dsp:spPr>
        <a:xfrm rot="5400000">
          <a:off x="2776176" y="-1286127"/>
          <a:ext cx="163969" cy="5363157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008" tIns="5715" rIns="5715" bIns="5715" numCol="1" spcCol="1270" anchor="ctr" anchorCtr="0">
          <a:noAutofit/>
        </a:bodyPr>
        <a:lstStyle/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900" b="0" i="0" kern="1200"/>
            <a:t>Which are non TSI compliant legacy signaling systems existent in the different countries?</a:t>
          </a:r>
          <a:endParaRPr lang="en-GB" sz="900" kern="1200"/>
        </a:p>
      </dsp:txBody>
      <dsp:txXfrm rot="-5400000">
        <a:off x="176582" y="1321471"/>
        <a:ext cx="5355153" cy="147961"/>
      </dsp:txXfrm>
    </dsp:sp>
    <dsp:sp modelId="{2EB62BBF-4F8B-49E3-87AA-F7C6F81E1292}">
      <dsp:nvSpPr>
        <dsp:cNvPr id="0" name=""/>
        <dsp:cNvSpPr/>
      </dsp:nvSpPr>
      <dsp:spPr>
        <a:xfrm rot="5400000">
          <a:off x="-37839" y="1569530"/>
          <a:ext cx="252260" cy="176582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75" tIns="3175" rIns="3175" bIns="3175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00" b="1" i="0" kern="1200"/>
            <a:t>CQ 8</a:t>
          </a:r>
          <a:endParaRPr lang="en-GB" sz="500" kern="1200"/>
        </a:p>
      </dsp:txBody>
      <dsp:txXfrm rot="-5400000">
        <a:off x="0" y="1619982"/>
        <a:ext cx="176582" cy="75678"/>
      </dsp:txXfrm>
    </dsp:sp>
    <dsp:sp modelId="{C8D6CA94-F55A-4783-B657-27138DB0C706}">
      <dsp:nvSpPr>
        <dsp:cNvPr id="0" name=""/>
        <dsp:cNvSpPr/>
      </dsp:nvSpPr>
      <dsp:spPr>
        <a:xfrm rot="5400000">
          <a:off x="2776176" y="-1067902"/>
          <a:ext cx="163969" cy="5363157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008" tIns="5715" rIns="5715" bIns="5715" numCol="1" spcCol="1270" anchor="ctr" anchorCtr="0">
          <a:noAutofit/>
        </a:bodyPr>
        <a:lstStyle/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900" b="0" i="0" kern="1200"/>
            <a:t>What are the number of tons per track?</a:t>
          </a:r>
          <a:endParaRPr lang="en-GB" sz="900" kern="1200"/>
        </a:p>
      </dsp:txBody>
      <dsp:txXfrm rot="-5400000">
        <a:off x="176582" y="1539696"/>
        <a:ext cx="5355153" cy="147961"/>
      </dsp:txXfrm>
    </dsp:sp>
    <dsp:sp modelId="{062E1307-5433-49EC-8F24-D18A7D41990F}">
      <dsp:nvSpPr>
        <dsp:cNvPr id="0" name=""/>
        <dsp:cNvSpPr/>
      </dsp:nvSpPr>
      <dsp:spPr>
        <a:xfrm rot="5400000">
          <a:off x="-37839" y="1787755"/>
          <a:ext cx="252260" cy="176582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75" tIns="3175" rIns="3175" bIns="3175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00" b="1" i="0" kern="1200"/>
            <a:t>CQ 9</a:t>
          </a:r>
          <a:endParaRPr lang="en-GB" sz="500" kern="1200"/>
        </a:p>
      </dsp:txBody>
      <dsp:txXfrm rot="-5400000">
        <a:off x="0" y="1838207"/>
        <a:ext cx="176582" cy="75678"/>
      </dsp:txXfrm>
    </dsp:sp>
    <dsp:sp modelId="{4F61C58C-81F8-4454-AAED-CEE3E772C1BD}">
      <dsp:nvSpPr>
        <dsp:cNvPr id="0" name=""/>
        <dsp:cNvSpPr/>
      </dsp:nvSpPr>
      <dsp:spPr>
        <a:xfrm rot="5400000">
          <a:off x="2776176" y="-849677"/>
          <a:ext cx="163969" cy="5363157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008" tIns="5715" rIns="5715" bIns="5715" numCol="1" spcCol="1270" anchor="ctr" anchorCtr="0">
          <a:noAutofit/>
        </a:bodyPr>
        <a:lstStyle/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900" b="0" i="0" kern="1200"/>
            <a:t>Which are the energy supply system values (voltage frequency) per SOL per member state?</a:t>
          </a:r>
          <a:endParaRPr lang="en-GB" sz="900" kern="1200"/>
        </a:p>
      </dsp:txBody>
      <dsp:txXfrm rot="-5400000">
        <a:off x="176582" y="1757921"/>
        <a:ext cx="5355153" cy="147961"/>
      </dsp:txXfrm>
    </dsp:sp>
    <dsp:sp modelId="{FBCDFF1B-6C8C-4CBE-A74D-F15733DC053C}">
      <dsp:nvSpPr>
        <dsp:cNvPr id="0" name=""/>
        <dsp:cNvSpPr/>
      </dsp:nvSpPr>
      <dsp:spPr>
        <a:xfrm rot="5400000">
          <a:off x="-37839" y="2005980"/>
          <a:ext cx="252260" cy="176582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75" tIns="3175" rIns="3175" bIns="3175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00" b="1" i="0" kern="1200"/>
            <a:t>CQ 10</a:t>
          </a:r>
          <a:endParaRPr lang="en-GB" sz="500" kern="1200"/>
        </a:p>
      </dsp:txBody>
      <dsp:txXfrm rot="-5400000">
        <a:off x="0" y="2056432"/>
        <a:ext cx="176582" cy="75678"/>
      </dsp:txXfrm>
    </dsp:sp>
    <dsp:sp modelId="{25E678C3-1297-4394-8FF0-AAE1EC9BCB21}">
      <dsp:nvSpPr>
        <dsp:cNvPr id="0" name=""/>
        <dsp:cNvSpPr/>
      </dsp:nvSpPr>
      <dsp:spPr>
        <a:xfrm rot="5400000">
          <a:off x="2776176" y="-631452"/>
          <a:ext cx="163969" cy="5363157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008" tIns="5715" rIns="5715" bIns="5715" numCol="1" spcCol="1270" anchor="ctr" anchorCtr="0">
          <a:noAutofit/>
        </a:bodyPr>
        <a:lstStyle/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900" b="0" i="0" kern="1200"/>
            <a:t>What is the network of an infrastructure manager IM?</a:t>
          </a:r>
          <a:endParaRPr lang="en-GB" sz="900" kern="1200"/>
        </a:p>
      </dsp:txBody>
      <dsp:txXfrm rot="-5400000">
        <a:off x="176582" y="1976146"/>
        <a:ext cx="5355153" cy="147961"/>
      </dsp:txXfrm>
    </dsp:sp>
    <dsp:sp modelId="{5D468BE6-42D3-4203-A21E-A9752415345D}">
      <dsp:nvSpPr>
        <dsp:cNvPr id="0" name=""/>
        <dsp:cNvSpPr/>
      </dsp:nvSpPr>
      <dsp:spPr>
        <a:xfrm rot="5400000">
          <a:off x="-37839" y="2224205"/>
          <a:ext cx="252260" cy="176582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75" tIns="3175" rIns="3175" bIns="3175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00" b="1" i="0" kern="1200"/>
            <a:t>CQ 12</a:t>
          </a:r>
          <a:endParaRPr lang="en-GB" sz="500" kern="1200"/>
        </a:p>
      </dsp:txBody>
      <dsp:txXfrm rot="-5400000">
        <a:off x="0" y="2274657"/>
        <a:ext cx="176582" cy="75678"/>
      </dsp:txXfrm>
    </dsp:sp>
    <dsp:sp modelId="{A94F1751-412C-4EBE-8A74-D3A63178E1A3}">
      <dsp:nvSpPr>
        <dsp:cNvPr id="0" name=""/>
        <dsp:cNvSpPr/>
      </dsp:nvSpPr>
      <dsp:spPr>
        <a:xfrm rot="5400000">
          <a:off x="2776176" y="-413228"/>
          <a:ext cx="163969" cy="5363157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008" tIns="5715" rIns="5715" bIns="5715" numCol="1" spcCol="1270" anchor="ctr" anchorCtr="0">
          <a:noAutofit/>
        </a:bodyPr>
        <a:lstStyle/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900" b="0" i="0" kern="1200"/>
            <a:t>Which are the diesel vehicle types?</a:t>
          </a:r>
          <a:endParaRPr lang="en-GB" sz="900" kern="1200"/>
        </a:p>
      </dsp:txBody>
      <dsp:txXfrm rot="-5400000">
        <a:off x="176582" y="2194370"/>
        <a:ext cx="5355153" cy="147961"/>
      </dsp:txXfrm>
    </dsp:sp>
    <dsp:sp modelId="{C5EBC425-FFEC-4E8A-BED0-DDF30E744746}">
      <dsp:nvSpPr>
        <dsp:cNvPr id="0" name=""/>
        <dsp:cNvSpPr/>
      </dsp:nvSpPr>
      <dsp:spPr>
        <a:xfrm rot="5400000">
          <a:off x="-37839" y="2442430"/>
          <a:ext cx="252260" cy="176582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75" tIns="3175" rIns="3175" bIns="3175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00" b="1" i="0" kern="1200"/>
            <a:t>CQ 13</a:t>
          </a:r>
          <a:endParaRPr lang="en-GB" sz="500" kern="1200"/>
        </a:p>
      </dsp:txBody>
      <dsp:txXfrm rot="-5400000">
        <a:off x="0" y="2492882"/>
        <a:ext cx="176582" cy="75678"/>
      </dsp:txXfrm>
    </dsp:sp>
    <dsp:sp modelId="{FCC4EC26-1768-4B6F-86FB-87EBA1E3E5BC}">
      <dsp:nvSpPr>
        <dsp:cNvPr id="0" name=""/>
        <dsp:cNvSpPr/>
      </dsp:nvSpPr>
      <dsp:spPr>
        <a:xfrm rot="5400000">
          <a:off x="2776176" y="-195003"/>
          <a:ext cx="163969" cy="5363157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008" tIns="5715" rIns="5715" bIns="5715" numCol="1" spcCol="1270" anchor="ctr" anchorCtr="0">
          <a:noAutofit/>
        </a:bodyPr>
        <a:lstStyle/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900" b="0" i="0" kern="1200"/>
            <a:t>Which are the tracks with a contact line system type that is not electrified</a:t>
          </a:r>
          <a:endParaRPr lang="en-GB" sz="900" kern="1200"/>
        </a:p>
      </dsp:txBody>
      <dsp:txXfrm rot="-5400000">
        <a:off x="176582" y="2412595"/>
        <a:ext cx="5355153" cy="147961"/>
      </dsp:txXfrm>
    </dsp:sp>
    <dsp:sp modelId="{595BE1CF-FCAD-4F36-BCFA-659C59F13128}">
      <dsp:nvSpPr>
        <dsp:cNvPr id="0" name=""/>
        <dsp:cNvSpPr/>
      </dsp:nvSpPr>
      <dsp:spPr>
        <a:xfrm rot="5400000">
          <a:off x="-37839" y="2660655"/>
          <a:ext cx="252260" cy="176582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75" tIns="3175" rIns="3175" bIns="3175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00" b="1" i="0" kern="1200"/>
            <a:t>CQ 14</a:t>
          </a:r>
          <a:endParaRPr lang="en-GB" sz="500" kern="1200"/>
        </a:p>
      </dsp:txBody>
      <dsp:txXfrm rot="-5400000">
        <a:off x="0" y="2711107"/>
        <a:ext cx="176582" cy="75678"/>
      </dsp:txXfrm>
    </dsp:sp>
    <dsp:sp modelId="{E9F1411C-607B-473C-9083-F644A5112949}">
      <dsp:nvSpPr>
        <dsp:cNvPr id="0" name=""/>
        <dsp:cNvSpPr/>
      </dsp:nvSpPr>
      <dsp:spPr>
        <a:xfrm rot="5400000">
          <a:off x="2776176" y="23221"/>
          <a:ext cx="163969" cy="5363157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008" tIns="5715" rIns="5715" bIns="5715" numCol="1" spcCol="1270" anchor="ctr" anchorCtr="0">
          <a:noAutofit/>
        </a:bodyPr>
        <a:lstStyle/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900" b="0" i="0" kern="1200"/>
            <a:t>What is the track length of Trans-European Transport Network (TEN-T) lines per member state?</a:t>
          </a:r>
          <a:endParaRPr lang="en-GB" sz="900" kern="1200"/>
        </a:p>
      </dsp:txBody>
      <dsp:txXfrm rot="-5400000">
        <a:off x="176582" y="2630819"/>
        <a:ext cx="5355153" cy="147961"/>
      </dsp:txXfrm>
    </dsp:sp>
    <dsp:sp modelId="{98899F4B-C465-4189-ADD9-B20978F0BE8F}">
      <dsp:nvSpPr>
        <dsp:cNvPr id="0" name=""/>
        <dsp:cNvSpPr/>
      </dsp:nvSpPr>
      <dsp:spPr>
        <a:xfrm rot="5400000">
          <a:off x="-37839" y="2878880"/>
          <a:ext cx="252260" cy="176582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75" tIns="3175" rIns="3175" bIns="3175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00" b="1" i="0" kern="1200"/>
            <a:t>CQ 16</a:t>
          </a:r>
          <a:endParaRPr lang="en-GB" sz="500" kern="1200"/>
        </a:p>
      </dsp:txBody>
      <dsp:txXfrm rot="-5400000">
        <a:off x="0" y="2929332"/>
        <a:ext cx="176582" cy="75678"/>
      </dsp:txXfrm>
    </dsp:sp>
    <dsp:sp modelId="{846BA386-CED3-4F38-8816-365EA757A9B0}">
      <dsp:nvSpPr>
        <dsp:cNvPr id="0" name=""/>
        <dsp:cNvSpPr/>
      </dsp:nvSpPr>
      <dsp:spPr>
        <a:xfrm rot="5400000">
          <a:off x="2776176" y="241446"/>
          <a:ext cx="163969" cy="5363157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008" tIns="5715" rIns="5715" bIns="5715" numCol="1" spcCol="1270" anchor="ctr" anchorCtr="0">
          <a:noAutofit/>
        </a:bodyPr>
        <a:lstStyle/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900" b="0" i="0" kern="1200"/>
            <a:t>How many tracks are equipped with GSM-r per member state (rate of deployment)?</a:t>
          </a:r>
          <a:endParaRPr lang="en-GB" sz="900" kern="1200"/>
        </a:p>
      </dsp:txBody>
      <dsp:txXfrm rot="-5400000">
        <a:off x="176582" y="2849044"/>
        <a:ext cx="5355153" cy="147961"/>
      </dsp:txXfrm>
    </dsp:sp>
    <dsp:sp modelId="{D2FF2A56-F0BE-4A77-B72C-7E72863748FF}">
      <dsp:nvSpPr>
        <dsp:cNvPr id="0" name=""/>
        <dsp:cNvSpPr/>
      </dsp:nvSpPr>
      <dsp:spPr>
        <a:xfrm rot="5400000">
          <a:off x="-37839" y="3097105"/>
          <a:ext cx="252260" cy="176582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75" tIns="3175" rIns="3175" bIns="3175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00" b="1" i="0" kern="1200"/>
            <a:t>CQ 18</a:t>
          </a:r>
          <a:endParaRPr lang="en-GB" sz="500" kern="1200"/>
        </a:p>
      </dsp:txBody>
      <dsp:txXfrm rot="-5400000">
        <a:off x="0" y="3147557"/>
        <a:ext cx="176582" cy="75678"/>
      </dsp:txXfrm>
    </dsp:sp>
    <dsp:sp modelId="{B9044208-09E7-40CB-8948-F487804671D3}">
      <dsp:nvSpPr>
        <dsp:cNvPr id="0" name=""/>
        <dsp:cNvSpPr/>
      </dsp:nvSpPr>
      <dsp:spPr>
        <a:xfrm rot="5400000">
          <a:off x="2776176" y="459671"/>
          <a:ext cx="163969" cy="5363157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008" tIns="5715" rIns="5715" bIns="5715" numCol="1" spcCol="1270" anchor="ctr" anchorCtr="0">
          <a:noAutofit/>
        </a:bodyPr>
        <a:lstStyle/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900" b="0" i="0" kern="1200"/>
            <a:t>Which are the tunnels in Belgium that are not category (rolling stock fire category) A nor B?</a:t>
          </a:r>
          <a:endParaRPr lang="en-GB" sz="900" kern="1200"/>
        </a:p>
      </dsp:txBody>
      <dsp:txXfrm rot="-5400000">
        <a:off x="176582" y="3067269"/>
        <a:ext cx="5355153" cy="147961"/>
      </dsp:txXfrm>
    </dsp:sp>
    <dsp:sp modelId="{C8765594-B081-41F1-8589-D3B9E7B6A436}">
      <dsp:nvSpPr>
        <dsp:cNvPr id="0" name=""/>
        <dsp:cNvSpPr/>
      </dsp:nvSpPr>
      <dsp:spPr>
        <a:xfrm rot="5400000">
          <a:off x="-37839" y="3315330"/>
          <a:ext cx="252260" cy="176582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75" tIns="3175" rIns="3175" bIns="3175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00" b="1" i="0" kern="1200"/>
            <a:t>CQ 19</a:t>
          </a:r>
          <a:endParaRPr lang="en-GB" sz="500" kern="1200"/>
        </a:p>
      </dsp:txBody>
      <dsp:txXfrm rot="-5400000">
        <a:off x="0" y="3365782"/>
        <a:ext cx="176582" cy="75678"/>
      </dsp:txXfrm>
    </dsp:sp>
    <dsp:sp modelId="{9BB46AF4-C078-40B4-9548-3D8A089EDD28}">
      <dsp:nvSpPr>
        <dsp:cNvPr id="0" name=""/>
        <dsp:cNvSpPr/>
      </dsp:nvSpPr>
      <dsp:spPr>
        <a:xfrm rot="5400000">
          <a:off x="2776176" y="677896"/>
          <a:ext cx="163969" cy="5363157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008" tIns="5715" rIns="5715" bIns="5715" numCol="1" spcCol="1270" anchor="ctr" anchorCtr="0">
          <a:noAutofit/>
        </a:bodyPr>
        <a:lstStyle/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900" b="0" i="0" kern="1200"/>
            <a:t>How many countries are using local and non-international Gauges (gauging profile)?</a:t>
          </a:r>
          <a:endParaRPr lang="en-GB" sz="900" kern="1200"/>
        </a:p>
      </dsp:txBody>
      <dsp:txXfrm rot="-5400000">
        <a:off x="176582" y="3285494"/>
        <a:ext cx="5355153" cy="147961"/>
      </dsp:txXfrm>
    </dsp:sp>
    <dsp:sp modelId="{96286EB1-D492-48FC-89D5-878B7C849B2B}">
      <dsp:nvSpPr>
        <dsp:cNvPr id="0" name=""/>
        <dsp:cNvSpPr/>
      </dsp:nvSpPr>
      <dsp:spPr>
        <a:xfrm rot="5400000">
          <a:off x="-37839" y="3533555"/>
          <a:ext cx="252260" cy="176582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75" tIns="3175" rIns="3175" bIns="3175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00" b="1" i="0" kern="1200"/>
            <a:t>CQ 20</a:t>
          </a:r>
          <a:endParaRPr lang="en-GB" sz="500" kern="1200"/>
        </a:p>
      </dsp:txBody>
      <dsp:txXfrm rot="-5400000">
        <a:off x="0" y="3584007"/>
        <a:ext cx="176582" cy="75678"/>
      </dsp:txXfrm>
    </dsp:sp>
    <dsp:sp modelId="{E70A85C1-1ED7-478B-986A-02572C98CF3B}">
      <dsp:nvSpPr>
        <dsp:cNvPr id="0" name=""/>
        <dsp:cNvSpPr/>
      </dsp:nvSpPr>
      <dsp:spPr>
        <a:xfrm rot="5400000">
          <a:off x="2776176" y="896121"/>
          <a:ext cx="163969" cy="5363157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008" tIns="5715" rIns="5715" bIns="5715" numCol="1" spcCol="1270" anchor="ctr" anchorCtr="0">
          <a:noAutofit/>
        </a:bodyPr>
        <a:lstStyle/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900" b="0" i="0" kern="1200"/>
            <a:t>What are the available values for the GSM-R version per member state?</a:t>
          </a:r>
          <a:endParaRPr lang="en-GB" sz="900" kern="1200"/>
        </a:p>
      </dsp:txBody>
      <dsp:txXfrm rot="-5400000">
        <a:off x="176582" y="3503719"/>
        <a:ext cx="5355153" cy="147961"/>
      </dsp:txXfrm>
    </dsp:sp>
    <dsp:sp modelId="{DD1CBBA4-FD2F-4E2D-9958-DB98037D3B64}">
      <dsp:nvSpPr>
        <dsp:cNvPr id="0" name=""/>
        <dsp:cNvSpPr/>
      </dsp:nvSpPr>
      <dsp:spPr>
        <a:xfrm rot="5400000">
          <a:off x="-37839" y="3751780"/>
          <a:ext cx="252260" cy="176582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75" tIns="3175" rIns="3175" bIns="3175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00" b="1" i="0" kern="1200"/>
            <a:t>CQ 21</a:t>
          </a:r>
          <a:endParaRPr lang="en-GB" sz="500" kern="1200"/>
        </a:p>
      </dsp:txBody>
      <dsp:txXfrm rot="-5400000">
        <a:off x="0" y="3802232"/>
        <a:ext cx="176582" cy="75678"/>
      </dsp:txXfrm>
    </dsp:sp>
    <dsp:sp modelId="{BE051EE2-94E4-46BA-BE54-2438839319B8}">
      <dsp:nvSpPr>
        <dsp:cNvPr id="0" name=""/>
        <dsp:cNvSpPr/>
      </dsp:nvSpPr>
      <dsp:spPr>
        <a:xfrm rot="5400000">
          <a:off x="2776176" y="1114346"/>
          <a:ext cx="163969" cy="5363157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008" tIns="5715" rIns="5715" bIns="5715" numCol="1" spcCol="1270" anchor="ctr" anchorCtr="0">
          <a:noAutofit/>
        </a:bodyPr>
        <a:lstStyle/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900" b="0" i="0" kern="1200"/>
            <a:t>What are the available ETCS levels per member state?</a:t>
          </a:r>
          <a:endParaRPr lang="en-GB" sz="900" kern="1200"/>
        </a:p>
      </dsp:txBody>
      <dsp:txXfrm rot="-5400000">
        <a:off x="176582" y="3721944"/>
        <a:ext cx="5355153" cy="14796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B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A6ED3DE-FF09-4146-9C78-C8F77CF96AD9}" type="datetimeFigureOut">
              <a:rPr lang="en-BE" smtClean="0"/>
              <a:t>19/06/2024</a:t>
            </a:fld>
            <a:endParaRPr lang="en-B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B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581246A-CED1-5543-9D74-CEC63D61F644}" type="slidenum">
              <a:rPr lang="en-BE" smtClean="0"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39793847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78A28A-3C3B-4DCC-8038-AED859F2296D}" type="slidenum">
              <a:rPr kumimoji="0" lang="id-ID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id-ID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708774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78A28A-3C3B-4DCC-8038-AED859F2296D}" type="slidenum">
              <a:rPr kumimoji="0" lang="id-ID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id-ID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958054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78A28A-3C3B-4DCC-8038-AED859F2296D}" type="slidenum">
              <a:rPr kumimoji="0" lang="id-ID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id-ID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102907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78A28A-3C3B-4DCC-8038-AED859F2296D}" type="slidenum">
              <a:rPr kumimoji="0" lang="id-ID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id-ID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300222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80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Jim </a:t>
            </a:r>
            <a:r>
              <a:rPr lang="en-GB" sz="180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Hendler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78A28A-3C3B-4DCC-8038-AED859F2296D}" type="slidenum">
              <a:rPr kumimoji="0" lang="id-ID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id-ID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18445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78A28A-3C3B-4DCC-8038-AED859F2296D}" type="slidenum">
              <a:rPr kumimoji="0" lang="id-ID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id-ID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9913548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430107" y="4785098"/>
            <a:ext cx="6305974" cy="5043669"/>
          </a:xfrm>
        </p:spPr>
        <p:txBody>
          <a:bodyPr/>
          <a:lstStyle/>
          <a:p>
            <a:pPr algn="just">
              <a:spcAft>
                <a:spcPts val="867"/>
              </a:spcAft>
            </a:pPr>
            <a:endParaRPr lang="en-GB" sz="110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F23A27-AC26-4406-BCF6-64CB2C799C3B}" type="slidenum">
              <a:rPr kumimoji="0" lang="en-GB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GB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7400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spcAft>
                <a:spcPts val="600"/>
              </a:spcAft>
            </a:pPr>
            <a:endParaRPr lang="en-GB" sz="18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78A28A-3C3B-4DCC-8038-AED859F2296D}" type="slidenum">
              <a:rPr kumimoji="0" lang="id-ID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id-ID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558595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78A28A-3C3B-4DCC-8038-AED859F2296D}" type="slidenum">
              <a:rPr kumimoji="0" lang="id-ID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id-ID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61051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spcAft>
                <a:spcPts val="600"/>
              </a:spcAft>
            </a:pPr>
            <a:endParaRPr lang="en-GB" sz="18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78A28A-3C3B-4DCC-8038-AED859F2296D}" type="slidenum">
              <a:rPr kumimoji="0" lang="id-ID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id-ID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5585953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78A28A-3C3B-4DCC-8038-AED859F2296D}" type="slidenum">
              <a:rPr kumimoji="0" lang="id-ID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id-ID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27366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78A28A-3C3B-4DCC-8038-AED859F2296D}" type="slidenum">
              <a:rPr kumimoji="0" lang="id-ID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id-ID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006290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spcAft>
                <a:spcPts val="600"/>
              </a:spcAft>
            </a:pPr>
            <a:endParaRPr lang="en-GB" sz="1800" i="1">
              <a:solidFill>
                <a:srgbClr val="0C4DA2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78A28A-3C3B-4DCC-8038-AED859F2296D}" type="slidenum">
              <a:rPr kumimoji="0" lang="id-ID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id-ID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310654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spcAft>
                <a:spcPts val="600"/>
              </a:spcAft>
            </a:pPr>
            <a:endParaRPr lang="en-GB" sz="1800" i="1">
              <a:solidFill>
                <a:srgbClr val="0C4DA2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78A28A-3C3B-4DCC-8038-AED859F2296D}" type="slidenum">
              <a:rPr kumimoji="0" lang="id-ID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id-ID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52058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90F01B-4205-4815-9B24-CB4950E9F209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52046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2F4E6A-2FFC-3225-9350-E3EE4A714F6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4475E18-3CB5-BD9C-8B12-19DC990B706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960827-1DE6-3AB0-F4EB-D082A93FA1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AE8581-195B-410E-8A53-7555C595E3DE}" type="datetimeFigureOut">
              <a:rPr lang="en-GB" smtClean="0"/>
              <a:t>19/06/2024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C11BE2-769E-2BB2-66C0-066466E640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7C46CA-54A0-F43C-F343-1B19F72018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34C609-69C0-4266-9B6C-6D2EB9E4BD0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413371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12C293-484B-B685-0CAD-98ECEB2BF6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9BDB5DA-D456-68BF-C1E2-5ED6B86F338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489C80-466C-612D-2DC8-B148CC23FA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AE8581-195B-410E-8A53-7555C595E3DE}" type="datetimeFigureOut">
              <a:rPr lang="en-GB" smtClean="0"/>
              <a:t>19/06/2024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E6D1D3-B71B-B253-541A-5942A67ACF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932F10-58B8-A7BA-60B9-4EAA97B846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34C609-69C0-4266-9B6C-6D2EB9E4BD0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884667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4DBB712-5597-0702-6F8D-B83E002E3DD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4A8A1F7-43F7-355F-58C6-DDCD354DD77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95F026-57C1-3A02-CB71-21D1A039B2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AE8581-195B-410E-8A53-7555C595E3DE}" type="datetimeFigureOut">
              <a:rPr lang="en-GB" smtClean="0"/>
              <a:t>19/06/2024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394028-C663-5D0C-EF43-AD5C64D3C5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341943-11D0-18EA-49DF-2A34033032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34C609-69C0-4266-9B6C-6D2EB9E4BD0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6451668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A636AE-7B8B-4755-BBAE-05B2A7C5C610}" type="datetime1">
              <a:rPr lang="id-ID" smtClean="0"/>
              <a:t>19/06/24</a:t>
            </a:fld>
            <a:endParaRPr lang="id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469DCAB-2F4C-4855-A2DD-8F41E74CAF44}" type="slidenum">
              <a:rPr lang="id-ID" smtClean="0"/>
              <a:t>‹#›</a:t>
            </a:fld>
            <a:endParaRPr lang="id-ID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08838195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19730" y="509287"/>
            <a:ext cx="10515600" cy="1273215"/>
          </a:xfrm>
        </p:spPr>
        <p:txBody>
          <a:bodyPr>
            <a:normAutofit/>
          </a:bodyPr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3D94539-5DE1-49DC-931F-EB00AD7B7005}" type="datetime1">
              <a:rPr lang="id-ID" smtClean="0"/>
              <a:t>19/06/24</a:t>
            </a:fld>
            <a:endParaRPr lang="id-ID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9" name="Rectangle 5">
            <a:extLst>
              <a:ext uri="{FF2B5EF4-FFF2-40B4-BE49-F238E27FC236}">
                <a16:creationId xmlns:a16="http://schemas.microsoft.com/office/drawing/2014/main" id="{5C559505-F142-3E49-BFAE-C4B3CAB844FD}"/>
              </a:ext>
            </a:extLst>
          </p:cNvPr>
          <p:cNvSpPr/>
          <p:nvPr userDrawn="1"/>
        </p:nvSpPr>
        <p:spPr>
          <a:xfrm>
            <a:off x="401747" y="0"/>
            <a:ext cx="731986" cy="1162733"/>
          </a:xfrm>
          <a:prstGeom prst="rect">
            <a:avLst/>
          </a:prstGeom>
          <a:solidFill>
            <a:srgbClr val="364B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0" name="Slide Number Placeholder 4">
            <a:extLst>
              <a:ext uri="{FF2B5EF4-FFF2-40B4-BE49-F238E27FC236}">
                <a16:creationId xmlns:a16="http://schemas.microsoft.com/office/drawing/2014/main" id="{3CD9C362-B877-9E47-B363-517D1D61543A}"/>
              </a:ext>
            </a:extLst>
          </p:cNvPr>
          <p:cNvSpPr txBox="1">
            <a:spLocks/>
          </p:cNvSpPr>
          <p:nvPr userDrawn="1"/>
        </p:nvSpPr>
        <p:spPr>
          <a:xfrm>
            <a:off x="115750" y="561896"/>
            <a:ext cx="1303980" cy="600838"/>
          </a:xfrm>
          <a:prstGeom prst="rect">
            <a:avLst/>
          </a:prstGeom>
        </p:spPr>
        <p:txBody>
          <a:bodyPr/>
          <a:lstStyle>
            <a:defPPr>
              <a:defRPr lang="id-ID"/>
            </a:defPPr>
            <a:lvl1pPr marL="0" algn="ctr" defTabSz="914400" rtl="0" eaLnBrk="1" latinLnBrk="0" hangingPunct="1">
              <a:defRPr sz="2800" kern="1200">
                <a:solidFill>
                  <a:schemeClr val="bg2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469DCAB-2F4C-4855-A2DD-8F41E74CAF44}" type="slidenum">
              <a:rPr lang="id-ID" smtClean="0">
                <a:solidFill>
                  <a:schemeClr val="bg1"/>
                </a:solidFill>
              </a:rPr>
              <a:pPr/>
              <a:t>‹#›</a:t>
            </a:fld>
            <a:endParaRPr lang="id-ID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2339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 animBg="1"/>
      <p:bldP spid="10" grpId="0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Welcome Mess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19730" y="757765"/>
            <a:ext cx="10515600" cy="1273215"/>
          </a:xfrm>
        </p:spPr>
        <p:txBody>
          <a:bodyPr>
            <a:normAutofit/>
          </a:bodyPr>
          <a:lstStyle>
            <a:lvl1pPr>
              <a:defRPr sz="4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3D94539-5DE1-49DC-931F-EB00AD7B7005}" type="datetime1">
              <a:rPr lang="id-ID" smtClean="0"/>
              <a:t>19/06/24</a:t>
            </a:fld>
            <a:endParaRPr lang="id-ID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6652261" y="0"/>
            <a:ext cx="5539740" cy="6858000"/>
          </a:xfrm>
        </p:spPr>
        <p:txBody>
          <a:bodyPr/>
          <a:lstStyle/>
          <a:p>
            <a:endParaRPr lang="id-ID"/>
          </a:p>
        </p:txBody>
      </p:sp>
      <p:sp>
        <p:nvSpPr>
          <p:cNvPr id="9" name="Rectangle 5">
            <a:extLst>
              <a:ext uri="{FF2B5EF4-FFF2-40B4-BE49-F238E27FC236}">
                <a16:creationId xmlns:a16="http://schemas.microsoft.com/office/drawing/2014/main" id="{0FA93914-4A7B-6E40-861D-8E50B17A0961}"/>
              </a:ext>
            </a:extLst>
          </p:cNvPr>
          <p:cNvSpPr/>
          <p:nvPr userDrawn="1"/>
        </p:nvSpPr>
        <p:spPr>
          <a:xfrm>
            <a:off x="401747" y="0"/>
            <a:ext cx="731986" cy="1162733"/>
          </a:xfrm>
          <a:prstGeom prst="rect">
            <a:avLst/>
          </a:prstGeom>
          <a:solidFill>
            <a:srgbClr val="364B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0" name="Slide Number Placeholder 4">
            <a:extLst>
              <a:ext uri="{FF2B5EF4-FFF2-40B4-BE49-F238E27FC236}">
                <a16:creationId xmlns:a16="http://schemas.microsoft.com/office/drawing/2014/main" id="{DBB4B44D-8B4C-9E43-B8F3-C3FDFAF5AC9C}"/>
              </a:ext>
            </a:extLst>
          </p:cNvPr>
          <p:cNvSpPr txBox="1">
            <a:spLocks/>
          </p:cNvSpPr>
          <p:nvPr userDrawn="1"/>
        </p:nvSpPr>
        <p:spPr>
          <a:xfrm>
            <a:off x="115750" y="561896"/>
            <a:ext cx="1303980" cy="600838"/>
          </a:xfrm>
          <a:prstGeom prst="rect">
            <a:avLst/>
          </a:prstGeom>
        </p:spPr>
        <p:txBody>
          <a:bodyPr/>
          <a:lstStyle>
            <a:defPPr>
              <a:defRPr lang="id-ID"/>
            </a:defPPr>
            <a:lvl1pPr marL="0" algn="ctr" defTabSz="914400" rtl="0" eaLnBrk="1" latinLnBrk="0" hangingPunct="1">
              <a:defRPr sz="2800" kern="1200">
                <a:solidFill>
                  <a:schemeClr val="bg2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469DCAB-2F4C-4855-A2DD-8F41E74CAF44}" type="slidenum">
              <a:rPr lang="id-ID" smtClean="0">
                <a:solidFill>
                  <a:schemeClr val="bg1"/>
                </a:solidFill>
              </a:rPr>
              <a:pPr/>
              <a:t>‹#›</a:t>
            </a:fld>
            <a:endParaRPr lang="id-ID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09499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 animBg="1"/>
      <p:bldP spid="10" grpId="0"/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id-ID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419730" y="509287"/>
            <a:ext cx="10515600" cy="1273215"/>
          </a:xfrm>
        </p:spPr>
        <p:txBody>
          <a:bodyPr>
            <a:normAutofit/>
          </a:bodyPr>
          <a:lstStyle>
            <a:lvl1pPr>
              <a:defRPr sz="4800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10" name="Rectangle 5">
            <a:extLst>
              <a:ext uri="{FF2B5EF4-FFF2-40B4-BE49-F238E27FC236}">
                <a16:creationId xmlns:a16="http://schemas.microsoft.com/office/drawing/2014/main" id="{9D0D9337-26A8-094A-9D59-DC2E7F1AAB53}"/>
              </a:ext>
            </a:extLst>
          </p:cNvPr>
          <p:cNvSpPr/>
          <p:nvPr userDrawn="1"/>
        </p:nvSpPr>
        <p:spPr>
          <a:xfrm>
            <a:off x="401747" y="0"/>
            <a:ext cx="731986" cy="11627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Slide Number Placeholder 4">
            <a:extLst>
              <a:ext uri="{FF2B5EF4-FFF2-40B4-BE49-F238E27FC236}">
                <a16:creationId xmlns:a16="http://schemas.microsoft.com/office/drawing/2014/main" id="{728E26AE-61D9-4744-BB97-740754056989}"/>
              </a:ext>
            </a:extLst>
          </p:cNvPr>
          <p:cNvSpPr txBox="1">
            <a:spLocks/>
          </p:cNvSpPr>
          <p:nvPr userDrawn="1"/>
        </p:nvSpPr>
        <p:spPr>
          <a:xfrm>
            <a:off x="115750" y="561896"/>
            <a:ext cx="1303980" cy="600838"/>
          </a:xfrm>
          <a:prstGeom prst="rect">
            <a:avLst/>
          </a:prstGeom>
        </p:spPr>
        <p:txBody>
          <a:bodyPr/>
          <a:lstStyle>
            <a:defPPr>
              <a:defRPr lang="id-ID"/>
            </a:defPPr>
            <a:lvl1pPr marL="0" algn="ctr" defTabSz="914400" rtl="0" eaLnBrk="1" latinLnBrk="0" hangingPunct="1">
              <a:defRPr sz="2800" kern="1200">
                <a:solidFill>
                  <a:schemeClr val="bg2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69DCAB-2F4C-4855-A2DD-8F41E74CAF44}" type="slidenum">
              <a:rPr kumimoji="0" lang="id-ID" sz="2800" b="0" i="0" u="none" strike="noStrike" kern="1200" cap="none" spc="0" normalizeH="0" baseline="0" noProof="0" smtClean="0">
                <a:ln>
                  <a:noFill/>
                </a:ln>
                <a:solidFill>
                  <a:srgbClr val="364B7D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id-ID" sz="2800" b="0" i="0" u="none" strike="noStrike" kern="1200" cap="none" spc="0" normalizeH="0" baseline="0" noProof="0">
              <a:ln>
                <a:noFill/>
              </a:ln>
              <a:solidFill>
                <a:srgbClr val="364B7D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7404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2AE960-F677-5CD0-7D52-98F6C4C2C2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1FF0E1-0D33-4E5D-7329-39B77FBE840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D4B77D-7A3A-27F0-8388-B061D8CAE9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AE8581-195B-410E-8A53-7555C595E3DE}" type="datetimeFigureOut">
              <a:rPr lang="en-GB" smtClean="0"/>
              <a:t>19/06/2024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AC1D37-7858-ADF3-FE93-C574BCFC4A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559D88-7793-90D7-E4CC-4E7FAA4F0E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34C609-69C0-4266-9B6C-6D2EB9E4BD0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741823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DFD811-DD4B-0383-7E79-2C032512D1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C6F7278-CA7D-8ECF-49CA-13072BE5CB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E44D77-DDE3-559A-5FC2-2D464A2C01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AE8581-195B-410E-8A53-7555C595E3DE}" type="datetimeFigureOut">
              <a:rPr lang="en-GB" smtClean="0"/>
              <a:t>19/06/2024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1962FB-2C72-3322-9F82-4772BDE64B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9F9A23-17D6-DAC1-147B-AC11B038ED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34C609-69C0-4266-9B6C-6D2EB9E4BD0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155884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E188A6-147D-3180-B385-280F3A52C3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CE8D42-C07C-5AD9-423D-C0BE93DB04B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C091F15-F91C-BDE6-B05B-99135D50135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6E081D6-D08C-FC4C-3ADE-22EFADF76B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AE8581-195B-410E-8A53-7555C595E3DE}" type="datetimeFigureOut">
              <a:rPr lang="en-GB" smtClean="0"/>
              <a:t>19/06/2024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CEA6AA1-1DCC-693C-0D9E-72101BA48C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5020D31-6949-6D6A-FA1B-7D444B4CF3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34C609-69C0-4266-9B6C-6D2EB9E4BD0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236578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9196CE-A035-B7E5-ACF0-BC3BA60A06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C145114-2E10-EF81-37C4-065F512E14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316D144-E553-3205-9F1A-B53D3CEB8E2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CAAC4A6-4FEE-35BB-5674-E613CFFE74E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59CA210-00C8-5F3A-3D69-1F84805CA51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0C4FF94-0C77-BB9B-49B2-9CED50576D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AE8581-195B-410E-8A53-7555C595E3DE}" type="datetimeFigureOut">
              <a:rPr lang="en-GB" smtClean="0"/>
              <a:t>19/06/2024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66A1F01-75A8-E705-12E5-D13E4E3C31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1C82870-FA1C-D6ED-7762-CE40EC13A7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34C609-69C0-4266-9B6C-6D2EB9E4BD0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749343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5EA7B9-2B76-4646-1A09-187AF10101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AD18D30-A8AD-0A80-9240-028ADB6448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AE8581-195B-410E-8A53-7555C595E3DE}" type="datetimeFigureOut">
              <a:rPr lang="en-GB" smtClean="0"/>
              <a:t>19/06/2024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4143CBD-B8EA-5B3A-AFD0-2580DC42A7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848A173-10F9-9C1A-399F-5E8C3DBEF7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34C609-69C0-4266-9B6C-6D2EB9E4BD0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019975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5809834-10BE-0C9F-553D-B214121D13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AE8581-195B-410E-8A53-7555C595E3DE}" type="datetimeFigureOut">
              <a:rPr lang="en-GB" smtClean="0"/>
              <a:t>19/06/2024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5B653D8-18DF-3A4E-6D5A-C228FE3B75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FB3486F-3BDD-062D-07F5-B9A872C1BB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34C609-69C0-4266-9B6C-6D2EB9E4BD0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382741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4992F8-094C-84F5-D70A-B196352DF2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3D371D-D514-39CB-048C-30EE29230C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2C29DE8-D3CF-A61E-30B0-68BAB172D7B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9A57E00-B908-0861-3CF5-B125D07F68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AE8581-195B-410E-8A53-7555C595E3DE}" type="datetimeFigureOut">
              <a:rPr lang="en-GB" smtClean="0"/>
              <a:t>19/06/2024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8E5897B-0DD2-72B0-6088-08D4185BA5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9769D15-F914-647A-3760-E2EE4881DB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34C609-69C0-4266-9B6C-6D2EB9E4BD0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238835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7D7D88-23CC-49B7-8272-35FD83E4DF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B235203-5DEC-C5CC-FB83-94F34F42608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595C62B-63A7-18DD-23A4-90D8E2778B4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20F59AF-784E-1DF4-B4E7-87EF7609E0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AE8581-195B-410E-8A53-7555C595E3DE}" type="datetimeFigureOut">
              <a:rPr lang="en-GB" smtClean="0"/>
              <a:t>19/06/2024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00C13B9-3C28-7D95-5F5B-FA5E4C4676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CFEB95A-809E-D3DA-B39D-46B363FE31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34C609-69C0-4266-9B6C-6D2EB9E4BD0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696599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0CF011A-E720-5AD9-36FD-06F780738F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F01AEC-EC06-F70E-AF45-0307B70477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61F642-E0EB-B969-FACB-DBEF3C430E2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AE8581-195B-410E-8A53-7555C595E3DE}" type="datetimeFigureOut">
              <a:rPr lang="en-GB" smtClean="0"/>
              <a:t>19/06/2024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274628-6A65-E7A0-3E32-5F7BAF5B585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9CC71B-5CD5-6807-C3BC-99CA66325EF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34C609-69C0-4266-9B6C-6D2EB9E4BD0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654292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15.jpe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Relationship Id="rId9" Type="http://schemas.openxmlformats.org/officeDocument/2006/relationships/hyperlink" Target="https://www.era.europa.eu/domains/registers/era-knowlege-graph_en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virtuoso.ecdp.tech.ec.europa.eu/sparql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channel/UCFfzjb2UuoOxFJd12AL6lyg" TargetMode="External"/><Relationship Id="rId3" Type="http://schemas.openxmlformats.org/officeDocument/2006/relationships/image" Target="../media/image20.jpeg"/><Relationship Id="rId7" Type="http://schemas.openxmlformats.org/officeDocument/2006/relationships/image" Target="../media/image22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Relationship Id="rId6" Type="http://schemas.openxmlformats.org/officeDocument/2006/relationships/hyperlink" Target="https://www.linkedin.com/company/european-railway-agency" TargetMode="External"/><Relationship Id="rId5" Type="http://schemas.openxmlformats.org/officeDocument/2006/relationships/image" Target="../media/image21.emf"/><Relationship Id="rId4" Type="http://schemas.openxmlformats.org/officeDocument/2006/relationships/hyperlink" Target="https://twitter.com/ERA_railways" TargetMode="External"/><Relationship Id="rId9" Type="http://schemas.openxmlformats.org/officeDocument/2006/relationships/image" Target="../media/image23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data-interop.era.europa.eu/era-vocabulary/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hyperlink" Target="https://virtuoso.ecdp.tech.ec.europa.eu/sparql" TargetMode="External"/><Relationship Id="rId3" Type="http://schemas.openxmlformats.org/officeDocument/2006/relationships/image" Target="../media/image9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Relationship Id="rId6" Type="http://schemas.openxmlformats.org/officeDocument/2006/relationships/hyperlink" Target="https://data-interop.era.europa.eu/route-compatibility?compatibilityVehicleType=http%3A%2F%2Fdata.europa.eu%2F949%2FvehicleTypes%2F11-075-0001-7-001&amp;compatibilityVehicleTypeLabel=EuroDual%20E25%2F1.5H%20D30%20B159%20-%2011-075-0001-7-001&amp;fromId=http%3A%2F%2Fdata.europa.eu%2F949%2FfunctionalInfrastructure%2FoperationalPoints%2FFR0000002170&amp;fromLabel=%5BFRA%5D%20Lyon-Perrache%20-%20FR0000002170&amp;fromLoc=4.8231716%2C45.7482629&amp;toId=http%3A%2F%2Fdata.europa.eu%2F949%2FfunctionalInfrastructure%2FoperationalPoints%2FFR0000004482&amp;toLabel=%5BFRA%5D%20Marseille-St-Charles%20-%20FR0000004482&amp;toLoc=5.381048%2C43.303208&amp;via=%7B%7D" TargetMode="External"/><Relationship Id="rId5" Type="http://schemas.openxmlformats.org/officeDocument/2006/relationships/image" Target="../media/image10.png"/><Relationship Id="rId4" Type="http://schemas.openxmlformats.org/officeDocument/2006/relationships/hyperlink" Target="https://data-interop.era.europa.eu/map-explorer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Relationship Id="rId4" Type="http://schemas.openxmlformats.org/officeDocument/2006/relationships/hyperlink" Target="https://github.com/Interoperable-data/ERA-Ontology-3.1.0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657933" y="970740"/>
            <a:ext cx="6260755" cy="1790263"/>
          </a:xfrm>
        </p:spPr>
        <p:txBody>
          <a:bodyPr>
            <a:noAutofit/>
          </a:bodyPr>
          <a:lstStyle/>
          <a:p>
            <a:pPr algn="l">
              <a:lnSpc>
                <a:spcPct val="100000"/>
              </a:lnSpc>
            </a:pPr>
            <a:r>
              <a:rPr lang="en-US" b="1">
                <a:solidFill>
                  <a:srgbClr val="FFFFFF"/>
                </a:solidFill>
              </a:rPr>
              <a:t>R</a:t>
            </a:r>
            <a:r>
              <a:rPr lang="en-US">
                <a:solidFill>
                  <a:srgbClr val="FFFFFF"/>
                </a:solidFill>
              </a:rPr>
              <a:t>ailway</a:t>
            </a:r>
            <a:br>
              <a:rPr lang="en-US">
                <a:solidFill>
                  <a:srgbClr val="FFFFFF"/>
                </a:solidFill>
              </a:rPr>
            </a:br>
            <a:r>
              <a:rPr lang="en-US" b="1">
                <a:solidFill>
                  <a:srgbClr val="FFFFFF"/>
                </a:solidFill>
              </a:rPr>
              <a:t>I</a:t>
            </a:r>
            <a:r>
              <a:rPr lang="en-US">
                <a:solidFill>
                  <a:srgbClr val="FFFFFF"/>
                </a:solidFill>
              </a:rPr>
              <a:t>nteroperability</a:t>
            </a:r>
            <a:br>
              <a:rPr lang="en-US">
                <a:solidFill>
                  <a:srgbClr val="FFFFFF"/>
                </a:solidFill>
              </a:rPr>
            </a:br>
            <a:r>
              <a:rPr lang="en-US" b="1">
                <a:solidFill>
                  <a:srgbClr val="FFFFFF"/>
                </a:solidFill>
              </a:rPr>
              <a:t>O</a:t>
            </a:r>
            <a:r>
              <a:rPr lang="en-US">
                <a:solidFill>
                  <a:srgbClr val="FFFFFF"/>
                </a:solidFill>
              </a:rPr>
              <a:t>ntology</a:t>
            </a:r>
            <a:endParaRPr lang="id-ID" sz="350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69DCAB-2F4C-4855-A2DD-8F41E74CAF44}" type="slidenum">
              <a:rPr kumimoji="0" lang="id-ID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id-ID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Placeholder 9" descr="A picture containing outdoor, track, lined, surrounded&#10;&#10;Description automatically generated">
            <a:extLst>
              <a:ext uri="{FF2B5EF4-FFF2-40B4-BE49-F238E27FC236}">
                <a16:creationId xmlns:a16="http://schemas.microsoft.com/office/drawing/2014/main" id="{8151E562-0BCE-49FC-B27B-BE30AA3C43E0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9" r="19"/>
          <a:stretch>
            <a:fillRect/>
          </a:stretch>
        </p:blipFill>
        <p:spPr/>
      </p:pic>
      <p:sp>
        <p:nvSpPr>
          <p:cNvPr id="7" name="Rectangle 6"/>
          <p:cNvSpPr/>
          <p:nvPr/>
        </p:nvSpPr>
        <p:spPr>
          <a:xfrm>
            <a:off x="505690" y="0"/>
            <a:ext cx="6678309" cy="6297854"/>
          </a:xfrm>
          <a:prstGeom prst="rect">
            <a:avLst/>
          </a:prstGeom>
          <a:solidFill>
            <a:srgbClr val="364B7D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9" name="Straight Connector 8"/>
          <p:cNvCxnSpPr>
            <a:cxnSpLocks/>
          </p:cNvCxnSpPr>
          <p:nvPr/>
        </p:nvCxnSpPr>
        <p:spPr>
          <a:xfrm>
            <a:off x="761294" y="3261008"/>
            <a:ext cx="6054034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Immagine 16">
            <a:extLst>
              <a:ext uri="{FF2B5EF4-FFF2-40B4-BE49-F238E27FC236}">
                <a16:creationId xmlns:a16="http://schemas.microsoft.com/office/drawing/2014/main" id="{48FEC4E6-5CB0-B749-9EB0-C0FF1A68640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1295" y="3671603"/>
            <a:ext cx="3570104" cy="221565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A697A6A-9CDE-4F1B-A8C3-FF5F37B795A3}"/>
              </a:ext>
            </a:extLst>
          </p:cNvPr>
          <p:cNvSpPr txBox="1"/>
          <p:nvPr/>
        </p:nvSpPr>
        <p:spPr>
          <a:xfrm>
            <a:off x="11713605" y="2772947"/>
            <a:ext cx="338554" cy="3524907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Photo: Adobe </a:t>
            </a:r>
            <a:r>
              <a:rPr kumimoji="0" lang="en-US" sz="10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Srock</a:t>
            </a: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/ by </a:t>
            </a:r>
            <a:r>
              <a:rPr kumimoji="0" lang="en-GB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 </a:t>
            </a:r>
            <a:r>
              <a:rPr kumimoji="0" lang="en-GB" sz="10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</a:t>
            </a:r>
            <a:r>
              <a:rPr kumimoji="0" lang="en-GB" sz="10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dobe-clean"/>
                <a:ea typeface="+mn-ea"/>
                <a:cs typeface="+mn-cs"/>
              </a:rPr>
              <a:t>arasylo</a:t>
            </a:r>
            <a:endParaRPr kumimoji="0" lang="en-GB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9426A52-4967-5587-75DF-8B0AABE54D0F}"/>
              </a:ext>
            </a:extLst>
          </p:cNvPr>
          <p:cNvSpPr txBox="1"/>
          <p:nvPr/>
        </p:nvSpPr>
        <p:spPr>
          <a:xfrm>
            <a:off x="761294" y="1338137"/>
            <a:ext cx="42943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Where data and railway infrastructure meet</a:t>
            </a: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Title 3">
            <a:extLst>
              <a:ext uri="{FF2B5EF4-FFF2-40B4-BE49-F238E27FC236}">
                <a16:creationId xmlns:a16="http://schemas.microsoft.com/office/drawing/2014/main" id="{A198DA6E-4C5D-7F66-338C-F0061D56E92E}"/>
              </a:ext>
            </a:extLst>
          </p:cNvPr>
          <p:cNvSpPr txBox="1">
            <a:spLocks/>
          </p:cNvSpPr>
          <p:nvPr/>
        </p:nvSpPr>
        <p:spPr>
          <a:xfrm>
            <a:off x="714466" y="224164"/>
            <a:ext cx="6260755" cy="111397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Railway Ontology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28D3A73-ECED-BC0A-3929-1C945840B82A}"/>
              </a:ext>
            </a:extLst>
          </p:cNvPr>
          <p:cNvSpPr txBox="1"/>
          <p:nvPr/>
        </p:nvSpPr>
        <p:spPr>
          <a:xfrm>
            <a:off x="761294" y="2614677"/>
            <a:ext cx="219957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Rail Data Forum 2024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Dragos Patru</a:t>
            </a: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3405739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group of men in orange vests and helmets on railroad tracks&#10;&#10;Description automatically generated">
            <a:extLst>
              <a:ext uri="{FF2B5EF4-FFF2-40B4-BE49-F238E27FC236}">
                <a16:creationId xmlns:a16="http://schemas.microsoft.com/office/drawing/2014/main" id="{96016C0A-7513-E03F-FE35-C1DEFB9C06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0" y="0"/>
            <a:ext cx="6858000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0DEA2FFF-BB70-BA16-88BE-1D314C32A1DB}"/>
              </a:ext>
            </a:extLst>
          </p:cNvPr>
          <p:cNvSpPr/>
          <p:nvPr/>
        </p:nvSpPr>
        <p:spPr>
          <a:xfrm>
            <a:off x="3013354" y="11"/>
            <a:ext cx="8668513" cy="6857989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63000">
                <a:schemeClr val="bg1"/>
              </a:gs>
            </a:gsLst>
            <a:lin ang="10800000" scaled="0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49F7DD3-7070-801B-EDA3-5FBA7D4DA4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453" y="1228413"/>
            <a:ext cx="4491318" cy="707964"/>
          </a:xfrm>
        </p:spPr>
        <p:txBody>
          <a:bodyPr>
            <a:normAutofit/>
          </a:bodyPr>
          <a:lstStyle/>
          <a:p>
            <a:r>
              <a:rPr lang="en-GB" sz="3600">
                <a:cs typeface="Calibri Light"/>
              </a:rPr>
              <a:t>Competency questions</a:t>
            </a:r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BE1EDDFA-5279-59C7-5291-06FFF2E285DB}"/>
              </a:ext>
            </a:extLst>
          </p:cNvPr>
          <p:cNvGraphicFramePr/>
          <p:nvPr/>
        </p:nvGraphicFramePr>
        <p:xfrm>
          <a:off x="248771" y="1988683"/>
          <a:ext cx="5539740" cy="397031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93BED1BF-DA7A-073E-2794-0431E574EFEC}"/>
              </a:ext>
            </a:extLst>
          </p:cNvPr>
          <p:cNvSpPr txBox="1"/>
          <p:nvPr/>
        </p:nvSpPr>
        <p:spPr>
          <a:xfrm>
            <a:off x="248771" y="6104964"/>
            <a:ext cx="36143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9"/>
              </a:rPr>
              <a:t>ERA Knowledge Graph | Data Stories</a:t>
            </a: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9321109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Placeholder 9" descr="A person standing next to a train&#10;&#10;Description automatically generated">
            <a:extLst>
              <a:ext uri="{FF2B5EF4-FFF2-40B4-BE49-F238E27FC236}">
                <a16:creationId xmlns:a16="http://schemas.microsoft.com/office/drawing/2014/main" id="{8151E562-0BCE-49FC-B27B-BE30AA3C43E0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/>
          <a:srcRect t="7812" b="7812"/>
          <a:stretch/>
        </p:blipFill>
        <p:spPr>
          <a:xfrm>
            <a:off x="0" y="0"/>
            <a:ext cx="12192000" cy="6858000"/>
          </a:xfrm>
        </p:spPr>
      </p:pic>
      <p:sp>
        <p:nvSpPr>
          <p:cNvPr id="7" name="Rectangle 6"/>
          <p:cNvSpPr/>
          <p:nvPr/>
        </p:nvSpPr>
        <p:spPr>
          <a:xfrm>
            <a:off x="251431" y="1454727"/>
            <a:ext cx="7073760" cy="5266748"/>
          </a:xfrm>
          <a:prstGeom prst="rect">
            <a:avLst/>
          </a:prstGeom>
          <a:solidFill>
            <a:srgbClr val="364B7D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407695" y="1539523"/>
            <a:ext cx="7461687" cy="3046332"/>
          </a:xfrm>
        </p:spPr>
        <p:txBody>
          <a:bodyPr>
            <a:noAutofit/>
          </a:bodyPr>
          <a:lstStyle/>
          <a:p>
            <a:pPr algn="l">
              <a:lnSpc>
                <a:spcPct val="100000"/>
              </a:lnSpc>
            </a:pPr>
            <a:r>
              <a:rPr lang="en-US" sz="2400">
                <a:solidFill>
                  <a:schemeClr val="bg1"/>
                </a:solidFill>
                <a:latin typeface="Calibri"/>
                <a:ea typeface="Times New Roman" panose="02020603050405020304" pitchFamily="18" charset="0"/>
                <a:cs typeface="Calibri"/>
              </a:rPr>
              <a:t> </a:t>
            </a:r>
            <a:br>
              <a:rPr lang="en-US" sz="3200">
                <a:latin typeface="Calibri"/>
                <a:ea typeface="Times New Roman" panose="02020603050405020304" pitchFamily="18" charset="0"/>
              </a:rPr>
            </a:br>
            <a:br>
              <a:rPr lang="en-US" sz="3200">
                <a:latin typeface="Calibri"/>
                <a:ea typeface="Times New Roman" panose="02020603050405020304" pitchFamily="18" charset="0"/>
              </a:rPr>
            </a:br>
            <a:r>
              <a:rPr lang="en-US" sz="3200">
                <a:solidFill>
                  <a:schemeClr val="bg1"/>
                </a:solidFill>
                <a:latin typeface="Calibri"/>
                <a:ea typeface="Times New Roman" panose="02020603050405020304" pitchFamily="18" charset="0"/>
                <a:cs typeface="Calibri"/>
              </a:rPr>
              <a:t>	</a:t>
            </a:r>
            <a:r>
              <a:rPr lang="en-US" sz="4000">
                <a:solidFill>
                  <a:schemeClr val="bg1"/>
                </a:solidFill>
                <a:latin typeface="Calibri"/>
                <a:cs typeface="Calibri"/>
              </a:rPr>
              <a:t>Benefits and </a:t>
            </a:r>
            <a:r>
              <a:rPr lang="en-US" sz="4000">
                <a:solidFill>
                  <a:schemeClr val="bg1"/>
                </a:solidFill>
                <a:latin typeface="Calibri"/>
                <a:ea typeface="Times New Roman" panose="02020603050405020304" pitchFamily="18" charset="0"/>
                <a:cs typeface="Calibri"/>
              </a:rPr>
              <a:t>Challenges</a:t>
            </a:r>
            <a:br>
              <a:rPr lang="en-US" sz="2400">
                <a:latin typeface="Calibri" panose="020F0502020204030204" pitchFamily="34" charset="0"/>
                <a:ea typeface="Times New Roman" panose="02020603050405020304" pitchFamily="18" charset="0"/>
              </a:rPr>
            </a:br>
            <a:br>
              <a:rPr lang="en-US" sz="2000">
                <a:latin typeface="Calibri" panose="020F0502020204030204" pitchFamily="34" charset="0"/>
                <a:ea typeface="Times New Roman" panose="02020603050405020304" pitchFamily="18" charset="0"/>
              </a:rPr>
            </a:br>
            <a:r>
              <a:rPr lang="en-US" sz="2000">
                <a:solidFill>
                  <a:schemeClr val="bg1"/>
                </a:solidFill>
                <a:latin typeface="Calibri"/>
                <a:ea typeface="Times New Roman" panose="02020603050405020304" pitchFamily="18" charset="0"/>
                <a:cs typeface="Calibri"/>
              </a:rPr>
              <a:t>	</a:t>
            </a:r>
            <a:endParaRPr lang="id-ID" sz="2000">
              <a:solidFill>
                <a:schemeClr val="bg1"/>
              </a:solidFill>
              <a:latin typeface="Times New Roman"/>
              <a:ea typeface="Calibri"/>
              <a:cs typeface="Calibri"/>
            </a:endParaRPr>
          </a:p>
        </p:txBody>
      </p:sp>
      <p:cxnSp>
        <p:nvCxnSpPr>
          <p:cNvPr id="9" name="Straight Connector 8"/>
          <p:cNvCxnSpPr>
            <a:cxnSpLocks/>
          </p:cNvCxnSpPr>
          <p:nvPr/>
        </p:nvCxnSpPr>
        <p:spPr>
          <a:xfrm>
            <a:off x="681011" y="4244680"/>
            <a:ext cx="6054034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69DCAB-2F4C-4855-A2DD-8F41E74CAF44}" type="slidenum">
              <a:rPr kumimoji="0" lang="id-ID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id-ID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7" name="Immagine 16">
            <a:extLst>
              <a:ext uri="{FF2B5EF4-FFF2-40B4-BE49-F238E27FC236}">
                <a16:creationId xmlns:a16="http://schemas.microsoft.com/office/drawing/2014/main" id="{48FEC4E6-5CB0-B749-9EB0-C0FF1A68640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73980" y="5110366"/>
            <a:ext cx="2061065" cy="1279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016533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6B8E40-40EE-3A08-B245-B7C8FFC69A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People sitting at a table in a conference room&#10;&#10;Description automatically generated">
            <a:extLst>
              <a:ext uri="{FF2B5EF4-FFF2-40B4-BE49-F238E27FC236}">
                <a16:creationId xmlns:a16="http://schemas.microsoft.com/office/drawing/2014/main" id="{852309A5-0D3F-CC0E-0CDD-22294106F6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3354" y="0"/>
            <a:ext cx="91821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D394E659-3009-AF34-5D66-4F7A1A87EEDD}"/>
              </a:ext>
            </a:extLst>
          </p:cNvPr>
          <p:cNvSpPr/>
          <p:nvPr/>
        </p:nvSpPr>
        <p:spPr>
          <a:xfrm>
            <a:off x="3013354" y="11"/>
            <a:ext cx="8668513" cy="6857989"/>
          </a:xfrm>
          <a:prstGeom prst="rect">
            <a:avLst/>
          </a:prstGeom>
          <a:gradFill flip="none" rotWithShape="1">
            <a:gsLst>
              <a:gs pos="61445">
                <a:srgbClr val="FCFDFE"/>
              </a:gs>
              <a:gs pos="0">
                <a:schemeClr val="accent1">
                  <a:lumMod val="5000"/>
                  <a:lumOff val="95000"/>
                  <a:alpha val="0"/>
                </a:schemeClr>
              </a:gs>
              <a:gs pos="90000">
                <a:schemeClr val="bg1"/>
              </a:gs>
            </a:gsLst>
            <a:lin ang="10800000" scaled="0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A25447A-57EE-138C-142D-4362D74E54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2655" y="276999"/>
            <a:ext cx="8686801" cy="965730"/>
          </a:xfrm>
        </p:spPr>
        <p:txBody>
          <a:bodyPr>
            <a:noAutofit/>
          </a:bodyPr>
          <a:lstStyle/>
          <a:p>
            <a:r>
              <a:rPr lang="en-GB" sz="3200" b="1">
                <a:solidFill>
                  <a:schemeClr val="tx1"/>
                </a:solidFill>
              </a:rPr>
              <a:t>Benefits and challenges of an extended data model</a:t>
            </a:r>
            <a:endParaRPr lang="en-US" sz="3200" b="1">
              <a:solidFill>
                <a:schemeClr val="tx1"/>
              </a:solidFill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F001C17C-7004-3832-4B9A-6D755ACE15FE}"/>
              </a:ext>
            </a:extLst>
          </p:cNvPr>
          <p:cNvSpPr txBox="1"/>
          <p:nvPr/>
        </p:nvSpPr>
        <p:spPr>
          <a:xfrm>
            <a:off x="447131" y="1443841"/>
            <a:ext cx="6522629" cy="397031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Benefits:</a:t>
            </a: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Enhanced data representation for an improved decision making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Enhanced safety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Increased efficiency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Scalability and flexibility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Challenges: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Complexity of the model and the data integration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Data quality and consistency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Handling large volume of data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29606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Placeholder 9" descr="A train tracks with a cross between them&#10;&#10;Description automatically generated">
            <a:extLst>
              <a:ext uri="{FF2B5EF4-FFF2-40B4-BE49-F238E27FC236}">
                <a16:creationId xmlns:a16="http://schemas.microsoft.com/office/drawing/2014/main" id="{8151E562-0BCE-49FC-B27B-BE30AA3C43E0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/>
          <a:srcRect l="16202" r="16202"/>
          <a:stretch/>
        </p:blipFill>
        <p:spPr>
          <a:xfrm>
            <a:off x="0" y="0"/>
            <a:ext cx="12192000" cy="6858000"/>
          </a:xfrm>
        </p:spPr>
      </p:pic>
      <p:sp>
        <p:nvSpPr>
          <p:cNvPr id="7" name="Rectangle 6"/>
          <p:cNvSpPr/>
          <p:nvPr/>
        </p:nvSpPr>
        <p:spPr>
          <a:xfrm>
            <a:off x="101036" y="1454727"/>
            <a:ext cx="7073760" cy="5266748"/>
          </a:xfrm>
          <a:prstGeom prst="rect">
            <a:avLst/>
          </a:prstGeom>
          <a:solidFill>
            <a:srgbClr val="364B7D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407695" y="1539523"/>
            <a:ext cx="6529240" cy="3046332"/>
          </a:xfrm>
        </p:spPr>
        <p:txBody>
          <a:bodyPr>
            <a:noAutofit/>
          </a:bodyPr>
          <a:lstStyle/>
          <a:p>
            <a:pPr algn="l">
              <a:lnSpc>
                <a:spcPct val="100000"/>
              </a:lnSpc>
            </a:pPr>
            <a:r>
              <a:rPr lang="en-US" sz="2400">
                <a:solidFill>
                  <a:schemeClr val="bg1"/>
                </a:solidFill>
                <a:latin typeface="Calibri"/>
                <a:ea typeface="Times New Roman" panose="02020603050405020304" pitchFamily="18" charset="0"/>
                <a:cs typeface="Calibri"/>
              </a:rPr>
              <a:t> </a:t>
            </a:r>
            <a:br>
              <a:rPr lang="en-US" sz="3200">
                <a:latin typeface="Calibri"/>
                <a:ea typeface="Times New Roman" panose="02020603050405020304" pitchFamily="18" charset="0"/>
              </a:rPr>
            </a:br>
            <a:br>
              <a:rPr lang="en-US" sz="3200">
                <a:latin typeface="Calibri"/>
                <a:ea typeface="Times New Roman" panose="02020603050405020304" pitchFamily="18" charset="0"/>
              </a:rPr>
            </a:br>
            <a:r>
              <a:rPr lang="en-US" sz="4800">
                <a:solidFill>
                  <a:schemeClr val="bg1"/>
                </a:solidFill>
                <a:latin typeface="Calibri"/>
                <a:ea typeface="Times New Roman" panose="02020603050405020304" pitchFamily="18" charset="0"/>
                <a:cs typeface="Calibri"/>
              </a:rPr>
              <a:t>A little semantics goes a long </a:t>
            </a:r>
            <a:r>
              <a:rPr lang="en-US" sz="4800" strike="sngStrike">
                <a:solidFill>
                  <a:schemeClr val="bg1"/>
                </a:solidFill>
                <a:latin typeface="Calibri"/>
                <a:ea typeface="Times New Roman" panose="02020603050405020304" pitchFamily="18" charset="0"/>
                <a:cs typeface="Calibri"/>
              </a:rPr>
              <a:t>way</a:t>
            </a:r>
            <a:r>
              <a:rPr lang="en-US" sz="4800">
                <a:solidFill>
                  <a:schemeClr val="bg1"/>
                </a:solidFill>
                <a:latin typeface="Calibri"/>
                <a:ea typeface="Times New Roman" panose="02020603050405020304" pitchFamily="18" charset="0"/>
                <a:cs typeface="Calibri"/>
              </a:rPr>
              <a:t> rail</a:t>
            </a:r>
            <a:br>
              <a:rPr lang="en-US" sz="2000">
                <a:latin typeface="Calibri" panose="020F0502020204030204" pitchFamily="34" charset="0"/>
                <a:ea typeface="Times New Roman" panose="02020603050405020304" pitchFamily="18" charset="0"/>
              </a:rPr>
            </a:br>
            <a:r>
              <a:rPr lang="en-US" sz="2000">
                <a:solidFill>
                  <a:schemeClr val="bg1"/>
                </a:solidFill>
                <a:latin typeface="Calibri"/>
                <a:ea typeface="Times New Roman" panose="02020603050405020304" pitchFamily="18" charset="0"/>
                <a:cs typeface="Calibri"/>
              </a:rPr>
              <a:t>	</a:t>
            </a:r>
            <a:endParaRPr lang="id-ID" sz="2000">
              <a:solidFill>
                <a:schemeClr val="bg1"/>
              </a:solidFill>
              <a:latin typeface="Times New Roman"/>
              <a:ea typeface="Calibri"/>
              <a:cs typeface="Calibri"/>
            </a:endParaRPr>
          </a:p>
        </p:txBody>
      </p:sp>
      <p:cxnSp>
        <p:nvCxnSpPr>
          <p:cNvPr id="9" name="Straight Connector 8"/>
          <p:cNvCxnSpPr>
            <a:cxnSpLocks/>
          </p:cNvCxnSpPr>
          <p:nvPr/>
        </p:nvCxnSpPr>
        <p:spPr>
          <a:xfrm>
            <a:off x="470458" y="4264733"/>
            <a:ext cx="6054034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69DCAB-2F4C-4855-A2DD-8F41E74CAF44}" type="slidenum">
              <a:rPr kumimoji="0" lang="id-ID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id-ID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7" name="Immagine 16">
            <a:extLst>
              <a:ext uri="{FF2B5EF4-FFF2-40B4-BE49-F238E27FC236}">
                <a16:creationId xmlns:a16="http://schemas.microsoft.com/office/drawing/2014/main" id="{48FEC4E6-5CB0-B749-9EB0-C0FF1A68640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73980" y="5110366"/>
            <a:ext cx="2061065" cy="1279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401604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7555D49-BE98-BF6C-1DAC-1A68856DC1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91281" y="679734"/>
            <a:ext cx="5254167" cy="919663"/>
          </a:xfrm>
        </p:spPr>
        <p:txBody>
          <a:bodyPr/>
          <a:lstStyle/>
          <a:p>
            <a:r>
              <a:rPr lang="en-US" b="1">
                <a:solidFill>
                  <a:schemeClr val="tx1"/>
                </a:solidFill>
                <a:ea typeface="Calibri Light"/>
                <a:cs typeface="Calibri Light"/>
              </a:rPr>
              <a:t>Take Away Message</a:t>
            </a:r>
            <a:endParaRPr lang="en-US" b="1">
              <a:solidFill>
                <a:schemeClr val="tx1"/>
              </a:solidFill>
            </a:endParaRP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AA8B0412-2E88-21DA-2E67-069B91CEE820}"/>
              </a:ext>
            </a:extLst>
          </p:cNvPr>
          <p:cNvGraphicFramePr>
            <a:graphicFrameLocks noGrp="1"/>
          </p:cNvGraphicFramePr>
          <p:nvPr/>
        </p:nvGraphicFramePr>
        <p:xfrm>
          <a:off x="317984" y="3080084"/>
          <a:ext cx="4819650" cy="310896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4819650">
                  <a:extLst>
                    <a:ext uri="{9D8B030D-6E8A-4147-A177-3AD203B41FA5}">
                      <a16:colId xmlns:a16="http://schemas.microsoft.com/office/drawing/2014/main" val="3599826193"/>
                    </a:ext>
                  </a:extLst>
                </a:gridCol>
              </a:tblGrid>
              <a:tr h="363324">
                <a:tc>
                  <a:txBody>
                    <a:bodyPr/>
                    <a:lstStyle/>
                    <a:p>
                      <a:pPr fontAlgn="auto"/>
                      <a:endParaRPr lang="en-GB" sz="1800" b="1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>
                    <a:lnL w="1248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48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48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48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64171046"/>
                  </a:ext>
                </a:extLst>
              </a:tr>
              <a:tr h="361950">
                <a:tc>
                  <a:txBody>
                    <a:bodyPr/>
                    <a:lstStyle/>
                    <a:p>
                      <a:pPr fontAlgn="base"/>
                      <a:r>
                        <a:rPr lang="en-US" sz="1800">
                          <a:effectLst/>
                          <a:latin typeface="Calibri"/>
                        </a:rPr>
                        <a:t>Use of Open Software</a:t>
                      </a:r>
                      <a:endParaRPr lang="en-US">
                        <a:effectLst/>
                        <a:latin typeface="Calibri"/>
                      </a:endParaRPr>
                    </a:p>
                  </a:txBody>
                  <a:tcPr>
                    <a:lnL w="1248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48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48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48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25121718"/>
                  </a:ext>
                </a:extLst>
              </a:tr>
              <a:tr h="361950">
                <a:tc>
                  <a:txBody>
                    <a:bodyPr/>
                    <a:lstStyle/>
                    <a:p>
                      <a:pPr fontAlgn="base"/>
                      <a:r>
                        <a:rPr lang="en-US" sz="1800">
                          <a:effectLst/>
                          <a:latin typeface="Calibri"/>
                        </a:rPr>
                        <a:t>Use of W3C and open standards</a:t>
                      </a:r>
                      <a:endParaRPr lang="en-US">
                        <a:effectLst/>
                        <a:latin typeface="Calibri"/>
                      </a:endParaRPr>
                    </a:p>
                  </a:txBody>
                  <a:tcPr>
                    <a:lnL w="1248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48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48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48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54454959"/>
                  </a:ext>
                </a:extLst>
              </a:tr>
              <a:tr h="361950">
                <a:tc>
                  <a:txBody>
                    <a:bodyPr/>
                    <a:lstStyle/>
                    <a:p>
                      <a:pPr fontAlgn="base"/>
                      <a:r>
                        <a:rPr lang="en-US" sz="1800">
                          <a:effectLst/>
                          <a:latin typeface="Calibri"/>
                        </a:rPr>
                        <a:t>Aligned with other ontologies</a:t>
                      </a:r>
                      <a:endParaRPr lang="en-US">
                        <a:effectLst/>
                        <a:latin typeface="Calibri"/>
                      </a:endParaRPr>
                    </a:p>
                  </a:txBody>
                  <a:tcPr>
                    <a:lnL w="1248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48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48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48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50141894"/>
                  </a:ext>
                </a:extLst>
              </a:tr>
              <a:tr h="361950">
                <a:tc>
                  <a:txBody>
                    <a:bodyPr/>
                    <a:lstStyle/>
                    <a:p>
                      <a:pPr fontAlgn="base"/>
                      <a:r>
                        <a:rPr lang="en-US" sz="1800">
                          <a:effectLst/>
                          <a:latin typeface="Calibri"/>
                        </a:rPr>
                        <a:t>Aligned with existing models (UMLs, XSD, etc.)</a:t>
                      </a:r>
                      <a:endParaRPr lang="en-US">
                        <a:effectLst/>
                        <a:latin typeface="Calibri"/>
                      </a:endParaRPr>
                    </a:p>
                  </a:txBody>
                  <a:tcPr>
                    <a:lnL w="1248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48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48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48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562169"/>
                  </a:ext>
                </a:extLst>
              </a:tr>
              <a:tr h="361950">
                <a:tc>
                  <a:txBody>
                    <a:bodyPr/>
                    <a:lstStyle/>
                    <a:p>
                      <a:pPr fontAlgn="base"/>
                      <a:r>
                        <a:rPr lang="en-US" sz="1800">
                          <a:effectLst/>
                          <a:latin typeface="Calibri"/>
                        </a:rPr>
                        <a:t>New questions to the knowledge graph formulated on demand </a:t>
                      </a:r>
                      <a:endParaRPr lang="en-US">
                        <a:effectLst/>
                        <a:latin typeface="Calibri"/>
                      </a:endParaRPr>
                    </a:p>
                  </a:txBody>
                  <a:tcPr>
                    <a:lnL w="1248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48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48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48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19183891"/>
                  </a:ext>
                </a:extLst>
              </a:tr>
              <a:tr h="361950">
                <a:tc>
                  <a:txBody>
                    <a:bodyPr/>
                    <a:lstStyle/>
                    <a:p>
                      <a:pPr fontAlgn="base"/>
                      <a:r>
                        <a:rPr lang="en-US" sz="1800">
                          <a:effectLst/>
                          <a:latin typeface="Calibri"/>
                        </a:rPr>
                        <a:t>Data more relevant than the application layer </a:t>
                      </a:r>
                      <a:endParaRPr lang="en-US">
                        <a:effectLst/>
                        <a:latin typeface="Calibri"/>
                      </a:endParaRPr>
                    </a:p>
                    <a:p>
                      <a:pPr fontAlgn="base"/>
                      <a:r>
                        <a:rPr lang="en-US" sz="1800">
                          <a:effectLst/>
                          <a:latin typeface="Calibri"/>
                        </a:rPr>
                        <a:t>Easily extendable with other sources</a:t>
                      </a:r>
                      <a:endParaRPr lang="en-US">
                        <a:effectLst/>
                        <a:latin typeface="Calibri"/>
                      </a:endParaRPr>
                    </a:p>
                  </a:txBody>
                  <a:tcPr>
                    <a:lnL w="1248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48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48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48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58391035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1F97E1BD-5741-6A4E-463E-2A20FAD903B6}"/>
              </a:ext>
            </a:extLst>
          </p:cNvPr>
          <p:cNvSpPr txBox="1"/>
          <p:nvPr/>
        </p:nvSpPr>
        <p:spPr>
          <a:xfrm>
            <a:off x="5640385" y="3141847"/>
            <a:ext cx="6010125" cy="298543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Railway infrastructure managers provide data in RDF for usage.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/>
                <a:cs typeface="Calibri"/>
              </a:rPr>
              <a:t>ERA publishes and maintains railway infrastructure using (open) semantic web technologies.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/>
                <a:cs typeface="Calibri"/>
              </a:rPr>
              <a:t>Public Endpoint: 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lt"/>
                <a:cs typeface="Calibri" panose="020F0502020204030204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https://virtuoso.ecdp.tech.ec.europa.eu/sparql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lt"/>
                <a:cs typeface="Calibri" panose="020F0502020204030204"/>
              </a:rPr>
              <a:t> </a:t>
            </a:r>
          </a:p>
        </p:txBody>
      </p:sp>
      <p:pic>
        <p:nvPicPr>
          <p:cNvPr id="14" name="Picture 13" descr="A qr code with black squares&#10;&#10;Description automatically generated">
            <a:extLst>
              <a:ext uri="{FF2B5EF4-FFF2-40B4-BE49-F238E27FC236}">
                <a16:creationId xmlns:a16="http://schemas.microsoft.com/office/drawing/2014/main" id="{02225B50-7A70-DCD8-CB26-D9B3A9A5E2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11915" y="-2006"/>
            <a:ext cx="3082090" cy="3082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965742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Placeholder 15" descr="A picture containing track, train, grass, outdoor&#10;&#10;Description automatically generated">
            <a:extLst>
              <a:ext uri="{FF2B5EF4-FFF2-40B4-BE49-F238E27FC236}">
                <a16:creationId xmlns:a16="http://schemas.microsoft.com/office/drawing/2014/main" id="{BAB21F28-5B15-46B6-9148-E61CEFF92B86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12" name="Rettangolo 11">
            <a:extLst>
              <a:ext uri="{FF2B5EF4-FFF2-40B4-BE49-F238E27FC236}">
                <a16:creationId xmlns:a16="http://schemas.microsoft.com/office/drawing/2014/main" id="{A6B2F688-CA06-E64C-9CB5-AAC1CB5F9EFB}"/>
              </a:ext>
            </a:extLst>
          </p:cNvPr>
          <p:cNvSpPr/>
          <p:nvPr/>
        </p:nvSpPr>
        <p:spPr>
          <a:xfrm>
            <a:off x="12471" y="5858192"/>
            <a:ext cx="6126480" cy="991815"/>
          </a:xfrm>
          <a:prstGeom prst="rect">
            <a:avLst/>
          </a:prstGeom>
          <a:solidFill>
            <a:srgbClr val="364B7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0885" y="1338470"/>
            <a:ext cx="6126480" cy="4737436"/>
          </a:xfrm>
          <a:prstGeom prst="rect">
            <a:avLst/>
          </a:prstGeom>
          <a:solidFill>
            <a:srgbClr val="364B7D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213360" y="1197928"/>
            <a:ext cx="9144000" cy="2387600"/>
          </a:xfrm>
        </p:spPr>
        <p:txBody>
          <a:bodyPr anchor="ctr">
            <a:noAutofit/>
          </a:bodyPr>
          <a:lstStyle/>
          <a:p>
            <a:pPr algn="l"/>
            <a:r>
              <a:rPr lang="id-ID" sz="8800">
                <a:solidFill>
                  <a:schemeClr val="bg1"/>
                </a:solidFill>
              </a:rPr>
              <a:t>THANK YOU</a:t>
            </a:r>
          </a:p>
        </p:txBody>
      </p:sp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385374" y="3878728"/>
            <a:ext cx="5321462" cy="1880528"/>
          </a:xfrm>
        </p:spPr>
        <p:txBody>
          <a:bodyPr>
            <a:noAutofit/>
          </a:bodyPr>
          <a:lstStyle/>
          <a:p>
            <a:pPr algn="l"/>
            <a:r>
              <a:rPr lang="en-US" sz="2800">
                <a:solidFill>
                  <a:schemeClr val="bg1"/>
                </a:solidFill>
              </a:rPr>
              <a:t>Moving Europe towards a sustainable and safe railway system without frontiers.</a:t>
            </a:r>
          </a:p>
          <a:p>
            <a:pPr algn="l">
              <a:lnSpc>
                <a:spcPct val="120000"/>
              </a:lnSpc>
            </a:pPr>
            <a:endParaRPr lang="id-ID" sz="1400">
              <a:solidFill>
                <a:schemeClr val="bg1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69DCAB-2F4C-4855-A2DD-8F41E74CAF44}" type="slidenum">
              <a:rPr kumimoji="0" lang="id-ID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385374" y="3585528"/>
            <a:ext cx="5070546" cy="0"/>
          </a:xfrm>
          <a:prstGeom prst="line">
            <a:avLst/>
          </a:prstGeom>
          <a:ln w="127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Immagine 7">
            <a:hlinkClick r:id="rId4"/>
            <a:extLst>
              <a:ext uri="{FF2B5EF4-FFF2-40B4-BE49-F238E27FC236}">
                <a16:creationId xmlns:a16="http://schemas.microsoft.com/office/drawing/2014/main" id="{CBA59573-2D0E-8A47-BC3D-195F43AF6E44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6959" y="6191024"/>
            <a:ext cx="301457" cy="247096"/>
          </a:xfrm>
          <a:prstGeom prst="rect">
            <a:avLst/>
          </a:prstGeom>
        </p:spPr>
      </p:pic>
      <p:pic>
        <p:nvPicPr>
          <p:cNvPr id="10" name="Immagine 9">
            <a:hlinkClick r:id="rId6"/>
            <a:extLst>
              <a:ext uri="{FF2B5EF4-FFF2-40B4-BE49-F238E27FC236}">
                <a16:creationId xmlns:a16="http://schemas.microsoft.com/office/drawing/2014/main" id="{01788A02-A2F3-6D49-8C17-D7C928B38EC8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75711" y="6151391"/>
            <a:ext cx="281689" cy="281689"/>
          </a:xfrm>
          <a:prstGeom prst="rect">
            <a:avLst/>
          </a:prstGeom>
        </p:spPr>
      </p:pic>
      <p:pic>
        <p:nvPicPr>
          <p:cNvPr id="11" name="Immagine 10">
            <a:hlinkClick r:id="rId8"/>
            <a:extLst>
              <a:ext uri="{FF2B5EF4-FFF2-40B4-BE49-F238E27FC236}">
                <a16:creationId xmlns:a16="http://schemas.microsoft.com/office/drawing/2014/main" id="{CAF26962-E59B-DE48-97D6-340D8FDC7BF3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52127" y="6191835"/>
            <a:ext cx="355818" cy="247096"/>
          </a:xfrm>
          <a:prstGeom prst="rect">
            <a:avLst/>
          </a:prstGeom>
        </p:spPr>
      </p:pic>
      <p:sp>
        <p:nvSpPr>
          <p:cNvPr id="13" name="Subtitle 1">
            <a:extLst>
              <a:ext uri="{FF2B5EF4-FFF2-40B4-BE49-F238E27FC236}">
                <a16:creationId xmlns:a16="http://schemas.microsoft.com/office/drawing/2014/main" id="{7BEA18BC-A7DE-4B31-9CD9-DAE150E3D988}"/>
              </a:ext>
            </a:extLst>
          </p:cNvPr>
          <p:cNvSpPr txBox="1">
            <a:spLocks/>
          </p:cNvSpPr>
          <p:nvPr/>
        </p:nvSpPr>
        <p:spPr>
          <a:xfrm>
            <a:off x="402509" y="6086389"/>
            <a:ext cx="5321462" cy="188052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Follow us:</a:t>
            </a: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id-ID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672977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E40E834E-20FD-D99D-0700-430603686081}"/>
              </a:ext>
            </a:extLst>
          </p:cNvPr>
          <p:cNvSpPr txBox="1">
            <a:spLocks/>
          </p:cNvSpPr>
          <p:nvPr/>
        </p:nvSpPr>
        <p:spPr>
          <a:xfrm>
            <a:off x="1420840" y="446799"/>
            <a:ext cx="10514489" cy="133570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>
                <a:ln>
                  <a:noFill/>
                </a:ln>
                <a:solidFill>
                  <a:srgbClr val="004494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The Journey towards Data Centricity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0EE1F17-A2AC-E68B-34D8-534290A3DB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765" y="2525397"/>
            <a:ext cx="2063062" cy="1909100"/>
          </a:xfrm>
          <a:prstGeom prst="rect">
            <a:avLst/>
          </a:prstGeom>
          <a:ln>
            <a:noFill/>
          </a:ln>
        </p:spPr>
      </p:pic>
      <p:pic>
        <p:nvPicPr>
          <p:cNvPr id="7" name="Google Shape;409;p15" descr="Open Context: Vocabularies + Ontologies">
            <a:extLst>
              <a:ext uri="{FF2B5EF4-FFF2-40B4-BE49-F238E27FC236}">
                <a16:creationId xmlns:a16="http://schemas.microsoft.com/office/drawing/2014/main" id="{4C57D27D-6384-A6B2-E16F-EC9C48D8CC4F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948827" y="2374923"/>
            <a:ext cx="1604604" cy="128757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9" name="Grupo 6">
            <a:extLst>
              <a:ext uri="{FF2B5EF4-FFF2-40B4-BE49-F238E27FC236}">
                <a16:creationId xmlns:a16="http://schemas.microsoft.com/office/drawing/2014/main" id="{C1E8C16E-3344-76C4-81C0-ACE4F61D9E96}"/>
              </a:ext>
            </a:extLst>
          </p:cNvPr>
          <p:cNvGrpSpPr/>
          <p:nvPr/>
        </p:nvGrpSpPr>
        <p:grpSpPr>
          <a:xfrm>
            <a:off x="976136" y="1317798"/>
            <a:ext cx="10457954" cy="914017"/>
            <a:chOff x="159150" y="2630847"/>
            <a:chExt cx="8612429" cy="912068"/>
          </a:xfrm>
        </p:grpSpPr>
        <p:sp>
          <p:nvSpPr>
            <p:cNvPr id="11" name="Right Arrow 4">
              <a:extLst>
                <a:ext uri="{FF2B5EF4-FFF2-40B4-BE49-F238E27FC236}">
                  <a16:creationId xmlns:a16="http://schemas.microsoft.com/office/drawing/2014/main" id="{AECCE41F-DA1F-E6CE-CBE1-2E76DDC97ACC}"/>
                </a:ext>
              </a:extLst>
            </p:cNvPr>
            <p:cNvSpPr/>
            <p:nvPr/>
          </p:nvSpPr>
          <p:spPr>
            <a:xfrm>
              <a:off x="159150" y="2630847"/>
              <a:ext cx="8612429" cy="266700"/>
            </a:xfrm>
            <a:prstGeom prst="right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242852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12" name="Straight Connector 7">
              <a:extLst>
                <a:ext uri="{FF2B5EF4-FFF2-40B4-BE49-F238E27FC236}">
                  <a16:creationId xmlns:a16="http://schemas.microsoft.com/office/drawing/2014/main" id="{B45EE7ED-E607-A12C-E99A-DC3D39E687A8}"/>
                </a:ext>
              </a:extLst>
            </p:cNvPr>
            <p:cNvCxnSpPr/>
            <p:nvPr/>
          </p:nvCxnSpPr>
          <p:spPr>
            <a:xfrm>
              <a:off x="1225115" y="2759071"/>
              <a:ext cx="0" cy="352425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8">
              <a:extLst>
                <a:ext uri="{FF2B5EF4-FFF2-40B4-BE49-F238E27FC236}">
                  <a16:creationId xmlns:a16="http://schemas.microsoft.com/office/drawing/2014/main" id="{2F3C5231-6B07-FB8E-BD74-CE86C273E82B}"/>
                </a:ext>
              </a:extLst>
            </p:cNvPr>
            <p:cNvSpPr txBox="1"/>
            <p:nvPr/>
          </p:nvSpPr>
          <p:spPr>
            <a:xfrm>
              <a:off x="835177" y="3123884"/>
              <a:ext cx="717551" cy="4190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242852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2019</a:t>
              </a:r>
            </a:p>
          </p:txBody>
        </p:sp>
        <p:cxnSp>
          <p:nvCxnSpPr>
            <p:cNvPr id="14" name="Straight Connector 14">
              <a:extLst>
                <a:ext uri="{FF2B5EF4-FFF2-40B4-BE49-F238E27FC236}">
                  <a16:creationId xmlns:a16="http://schemas.microsoft.com/office/drawing/2014/main" id="{B0A3C066-5D72-E73F-6371-59C3E613AB2C}"/>
                </a:ext>
              </a:extLst>
            </p:cNvPr>
            <p:cNvCxnSpPr/>
            <p:nvPr/>
          </p:nvCxnSpPr>
          <p:spPr>
            <a:xfrm>
              <a:off x="5067230" y="2759071"/>
              <a:ext cx="0" cy="3952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Box 15">
              <a:extLst>
                <a:ext uri="{FF2B5EF4-FFF2-40B4-BE49-F238E27FC236}">
                  <a16:creationId xmlns:a16="http://schemas.microsoft.com/office/drawing/2014/main" id="{82C32736-AE32-FF53-971E-97735FE602DA}"/>
                </a:ext>
              </a:extLst>
            </p:cNvPr>
            <p:cNvSpPr txBox="1"/>
            <p:nvPr/>
          </p:nvSpPr>
          <p:spPr>
            <a:xfrm>
              <a:off x="6342609" y="2921497"/>
              <a:ext cx="904875" cy="4190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242852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TextBox 3">
              <a:extLst>
                <a:ext uri="{FF2B5EF4-FFF2-40B4-BE49-F238E27FC236}">
                  <a16:creationId xmlns:a16="http://schemas.microsoft.com/office/drawing/2014/main" id="{3EA8D88D-18AC-ACE8-FB85-C30221CAEB4E}"/>
                </a:ext>
              </a:extLst>
            </p:cNvPr>
            <p:cNvSpPr txBox="1"/>
            <p:nvPr/>
          </p:nvSpPr>
          <p:spPr>
            <a:xfrm>
              <a:off x="4441933" y="3129431"/>
              <a:ext cx="1137845" cy="3992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2000" b="0" i="0" u="none" strike="noStrike" kern="1200" cap="none" spc="0" normalizeH="0" baseline="0" noProof="0">
                  <a:ln>
                    <a:noFill/>
                  </a:ln>
                  <a:solidFill>
                    <a:srgbClr val="242852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2022</a:t>
              </a:r>
              <a:endParaRPr kumimoji="0" lang="en-GB" sz="2000" b="0" i="0" u="none" strike="noStrike" kern="1200" cap="none" spc="0" normalizeH="0" baseline="0" noProof="0">
                <a:ln>
                  <a:noFill/>
                </a:ln>
                <a:solidFill>
                  <a:srgbClr val="242852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7" name="Google Shape;205;p2">
            <a:extLst>
              <a:ext uri="{FF2B5EF4-FFF2-40B4-BE49-F238E27FC236}">
                <a16:creationId xmlns:a16="http://schemas.microsoft.com/office/drawing/2014/main" id="{1FED56FD-7218-2C2C-3F5E-47E1F05BE701}"/>
              </a:ext>
            </a:extLst>
          </p:cNvPr>
          <p:cNvSpPr txBox="1"/>
          <p:nvPr/>
        </p:nvSpPr>
        <p:spPr>
          <a:xfrm>
            <a:off x="3141968" y="2190058"/>
            <a:ext cx="2200221" cy="5902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sng" strike="noStrike" kern="1200" cap="none" spc="0" normalizeH="0" baseline="0" noProof="0">
                <a:ln>
                  <a:noFill/>
                </a:ln>
                <a:solidFill>
                  <a:srgbClr val="4A66AC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Management Board Linked Data Mainstream Decision</a:t>
            </a:r>
            <a:endParaRPr kumimoji="0" lang="en-US" sz="4000" b="0" i="0" u="sng" strike="noStrike" kern="1200" cap="none" spc="0" normalizeH="0" baseline="0" noProof="0">
              <a:ln>
                <a:noFill/>
              </a:ln>
              <a:solidFill>
                <a:srgbClr val="4A66AC"/>
              </a:solidFill>
              <a:effectLst/>
              <a:uLnTx/>
              <a:uFillTx/>
              <a:latin typeface="Calibri" panose="020F0502020204030204"/>
              <a:ea typeface="+mn-ea"/>
              <a:cs typeface="Calibri" panose="020F0502020204030204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B413160-002F-0492-1AA2-F993C159435F}"/>
              </a:ext>
            </a:extLst>
          </p:cNvPr>
          <p:cNvSpPr/>
          <p:nvPr/>
        </p:nvSpPr>
        <p:spPr>
          <a:xfrm>
            <a:off x="4500802" y="5227918"/>
            <a:ext cx="3983823" cy="400110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Connected into Linked Data</a:t>
            </a:r>
            <a:endParaRPr kumimoji="0" lang="en-US" sz="1400" b="0" i="1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Calibri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8F0E6A9-0744-3D6E-DD40-2CAE6EB0A8A9}"/>
              </a:ext>
            </a:extLst>
          </p:cNvPr>
          <p:cNvSpPr/>
          <p:nvPr/>
        </p:nvSpPr>
        <p:spPr>
          <a:xfrm>
            <a:off x="1008067" y="4450573"/>
            <a:ext cx="1876458" cy="2154436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Siloed data bases /registers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Calibri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Around 12 DBs  application oriented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1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Calibri"/>
            </a:endParaRPr>
          </a:p>
        </p:txBody>
      </p:sp>
      <p:cxnSp>
        <p:nvCxnSpPr>
          <p:cNvPr id="20" name="Straight Connector 7">
            <a:extLst>
              <a:ext uri="{FF2B5EF4-FFF2-40B4-BE49-F238E27FC236}">
                <a16:creationId xmlns:a16="http://schemas.microsoft.com/office/drawing/2014/main" id="{4B28CE59-B25D-439D-F89F-C7DB2FD6DD45}"/>
              </a:ext>
            </a:extLst>
          </p:cNvPr>
          <p:cNvCxnSpPr/>
          <p:nvPr/>
        </p:nvCxnSpPr>
        <p:spPr>
          <a:xfrm>
            <a:off x="4129836" y="1542746"/>
            <a:ext cx="0" cy="35317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456960B5-D3EA-8D6D-301D-5931D2D283C7}"/>
              </a:ext>
            </a:extLst>
          </p:cNvPr>
          <p:cNvSpPr txBox="1"/>
          <p:nvPr/>
        </p:nvSpPr>
        <p:spPr>
          <a:xfrm>
            <a:off x="8584319" y="1898721"/>
            <a:ext cx="17059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000" b="0" i="0" u="none" strike="noStrike" kern="1200" cap="none" spc="0" normalizeH="0" baseline="0" noProof="0">
                <a:ln>
                  <a:noFill/>
                </a:ln>
                <a:solidFill>
                  <a:srgbClr val="242852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2024</a:t>
            </a:r>
            <a:endParaRPr kumimoji="0" lang="en-GB" sz="2000" b="0" i="0" u="none" strike="noStrike" kern="1200" cap="none" spc="0" normalizeH="0" baseline="0" noProof="0">
              <a:ln>
                <a:noFill/>
              </a:ln>
              <a:solidFill>
                <a:srgbClr val="242852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22" name="Straight Connector 14">
            <a:extLst>
              <a:ext uri="{FF2B5EF4-FFF2-40B4-BE49-F238E27FC236}">
                <a16:creationId xmlns:a16="http://schemas.microsoft.com/office/drawing/2014/main" id="{C2933CC6-86F1-925F-09B4-7E8513C92D1E}"/>
              </a:ext>
            </a:extLst>
          </p:cNvPr>
          <p:cNvCxnSpPr/>
          <p:nvPr/>
        </p:nvCxnSpPr>
        <p:spPr>
          <a:xfrm>
            <a:off x="9288146" y="1499791"/>
            <a:ext cx="0" cy="396133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TextBox 19">
            <a:extLst>
              <a:ext uri="{FF2B5EF4-FFF2-40B4-BE49-F238E27FC236}">
                <a16:creationId xmlns:a16="http://schemas.microsoft.com/office/drawing/2014/main" id="{ABDAEB91-6361-71B9-1B1C-1BBB88956872}"/>
              </a:ext>
            </a:extLst>
          </p:cNvPr>
          <p:cNvSpPr txBox="1"/>
          <p:nvPr/>
        </p:nvSpPr>
        <p:spPr>
          <a:xfrm>
            <a:off x="8249116" y="2314340"/>
            <a:ext cx="2595390" cy="338554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>
                <a:ln>
                  <a:noFill/>
                </a:ln>
                <a:solidFill>
                  <a:srgbClr val="24285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Railway Organisation Data * </a:t>
            </a:r>
            <a:endParaRPr kumimoji="0" lang="en-GB" sz="1400" b="0" i="0" u="none" strike="noStrike" kern="1200" cap="none" spc="0" normalizeH="0" baseline="0" noProof="0">
              <a:ln>
                <a:noFill/>
              </a:ln>
              <a:solidFill>
                <a:srgbClr val="242852"/>
              </a:solidFill>
              <a:effectLst/>
              <a:uLnTx/>
              <a:uFillTx/>
              <a:latin typeface="Calibri" panose="020F0502020204030204"/>
              <a:ea typeface="+mn-ea"/>
              <a:cs typeface="Calibri"/>
            </a:endParaRPr>
          </a:p>
        </p:txBody>
      </p:sp>
      <p:sp>
        <p:nvSpPr>
          <p:cNvPr id="24" name="TextBox 19">
            <a:extLst>
              <a:ext uri="{FF2B5EF4-FFF2-40B4-BE49-F238E27FC236}">
                <a16:creationId xmlns:a16="http://schemas.microsoft.com/office/drawing/2014/main" id="{672D77E4-1F72-F8B8-B336-992F79C0F307}"/>
              </a:ext>
            </a:extLst>
          </p:cNvPr>
          <p:cNvSpPr txBox="1"/>
          <p:nvPr/>
        </p:nvSpPr>
        <p:spPr>
          <a:xfrm>
            <a:off x="8249116" y="2736086"/>
            <a:ext cx="2548390" cy="338554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>
                <a:ln>
                  <a:noFill/>
                </a:ln>
                <a:solidFill>
                  <a:srgbClr val="24285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Vehicle Authorization Data </a:t>
            </a:r>
            <a:r>
              <a:rPr kumimoji="0" lang="es-ES" sz="1600" b="0" i="0" u="none" strike="noStrike" kern="1200" cap="none" spc="0" normalizeH="0" baseline="0" noProof="0">
                <a:ln>
                  <a:noFill/>
                </a:ln>
                <a:solidFill>
                  <a:srgbClr val="24285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*</a:t>
            </a:r>
            <a:endParaRPr kumimoji="0" lang="en-GB" sz="1400" b="0" i="0" u="none" strike="noStrike" kern="1200" cap="none" spc="0" normalizeH="0" baseline="0" noProof="0">
              <a:ln>
                <a:noFill/>
              </a:ln>
              <a:solidFill>
                <a:srgbClr val="242852"/>
              </a:solidFill>
              <a:effectLst/>
              <a:uLnTx/>
              <a:uFillTx/>
              <a:latin typeface="Calibri" panose="020F0502020204030204"/>
              <a:ea typeface="+mn-ea"/>
              <a:cs typeface="Calibri"/>
            </a:endParaRPr>
          </a:p>
        </p:txBody>
      </p:sp>
      <p:sp>
        <p:nvSpPr>
          <p:cNvPr id="25" name="TextBox 3">
            <a:extLst>
              <a:ext uri="{FF2B5EF4-FFF2-40B4-BE49-F238E27FC236}">
                <a16:creationId xmlns:a16="http://schemas.microsoft.com/office/drawing/2014/main" id="{CA2EC9AC-725B-784D-4371-91FF4A40BFEE}"/>
              </a:ext>
            </a:extLst>
          </p:cNvPr>
          <p:cNvSpPr txBox="1"/>
          <p:nvPr/>
        </p:nvSpPr>
        <p:spPr>
          <a:xfrm>
            <a:off x="3443188" y="1832039"/>
            <a:ext cx="1381670" cy="40011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000" b="0" i="0" u="none" strike="noStrike" kern="1200" cap="none" spc="0" normalizeH="0" baseline="0" noProof="0">
                <a:ln>
                  <a:noFill/>
                </a:ln>
                <a:solidFill>
                  <a:srgbClr val="24285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2021</a:t>
            </a:r>
            <a:endParaRPr kumimoji="0" lang="en-GB" sz="2000" b="0" i="0" u="none" strike="noStrike" kern="1200" cap="none" spc="0" normalizeH="0" baseline="0" noProof="0">
              <a:ln>
                <a:noFill/>
              </a:ln>
              <a:solidFill>
                <a:srgbClr val="242852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84B3C555-8702-FE39-3876-28934F47F8C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12204" y="4596836"/>
            <a:ext cx="3101517" cy="488346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1B2954D8-417D-75F0-3FE9-526ACD39178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32154" y="3779798"/>
            <a:ext cx="2721117" cy="709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46272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211F9E7C-111F-DA9D-3400-B3AECEC65B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05892" y="149338"/>
            <a:ext cx="9288376" cy="1011958"/>
          </a:xfrm>
        </p:spPr>
        <p:txBody>
          <a:bodyPr>
            <a:normAutofit fontScale="90000"/>
          </a:bodyPr>
          <a:lstStyle/>
          <a:p>
            <a:r>
              <a:rPr lang="en-US" b="1">
                <a:solidFill>
                  <a:srgbClr val="7B7A7A"/>
                </a:solidFill>
                <a:cs typeface="Calibri Light"/>
              </a:rPr>
              <a:t>A successful PoC – A Real-world Use Case</a:t>
            </a:r>
            <a:endParaRPr lang="en-US" b="1">
              <a:solidFill>
                <a:srgbClr val="7B7A7A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EF7E926-FA2C-AB91-2458-A24D2A1591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1893" y="1161296"/>
            <a:ext cx="7824215" cy="5481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5971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211F9E7C-111F-DA9D-3400-B3AECEC65B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03624" y="1287"/>
            <a:ext cx="8884653" cy="1273215"/>
          </a:xfrm>
        </p:spPr>
        <p:txBody>
          <a:bodyPr>
            <a:normAutofit/>
          </a:bodyPr>
          <a:lstStyle/>
          <a:p>
            <a:r>
              <a:rPr lang="en-US">
                <a:ea typeface="Calibri Light"/>
                <a:cs typeface="Calibri Light"/>
              </a:rPr>
              <a:t>ERA Ontology Overview – v3.0.0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A2DE4E0-AA96-72DC-A29C-E91EE8D2830E}"/>
              </a:ext>
            </a:extLst>
          </p:cNvPr>
          <p:cNvSpPr txBox="1"/>
          <p:nvPr/>
        </p:nvSpPr>
        <p:spPr>
          <a:xfrm rot="5400000">
            <a:off x="-2059404" y="4000621"/>
            <a:ext cx="515087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3"/>
              </a:rPr>
              <a:t>https://data-interop.era.europa.eu/era-vocabulary/</a:t>
            </a: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</p:txBody>
      </p:sp>
      <p:pic>
        <p:nvPicPr>
          <p:cNvPr id="4" name="Picture 3" descr="A diagram of a software company&#10;&#10;Description automatically generated with medium confidence">
            <a:extLst>
              <a:ext uri="{FF2B5EF4-FFF2-40B4-BE49-F238E27FC236}">
                <a16:creationId xmlns:a16="http://schemas.microsoft.com/office/drawing/2014/main" id="{A13E0B1F-394F-49DE-DAE9-CAB29399A7B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3624" y="1027413"/>
            <a:ext cx="7791450" cy="5829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95797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904A876-4282-DCDA-6F44-756D9D78D74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247" r="2" b="2"/>
          <a:stretch/>
        </p:blipFill>
        <p:spPr>
          <a:xfrm>
            <a:off x="403648" y="1280867"/>
            <a:ext cx="4459902" cy="5521191"/>
          </a:xfrm>
          <a:prstGeom prst="rect">
            <a:avLst/>
          </a:prstGeom>
          <a:noFill/>
        </p:spPr>
      </p:pic>
      <p:sp>
        <p:nvSpPr>
          <p:cNvPr id="7" name="Title 4">
            <a:extLst>
              <a:ext uri="{FF2B5EF4-FFF2-40B4-BE49-F238E27FC236}">
                <a16:creationId xmlns:a16="http://schemas.microsoft.com/office/drawing/2014/main" id="{FBE093D7-F0AF-9A48-9376-363DC00D70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932" y="1708484"/>
            <a:ext cx="1925426" cy="493550"/>
          </a:xfrm>
        </p:spPr>
        <p:txBody>
          <a:bodyPr lIns="0" tIns="0" rIns="0" bIns="0">
            <a:noAutofit/>
          </a:bodyPr>
          <a:lstStyle/>
          <a:p>
            <a:r>
              <a:rPr lang="pt-BR" sz="1000" b="1">
                <a:hlinkClick r:id="rId4"/>
              </a:rPr>
              <a:t>RINF — Map explorer</a:t>
            </a:r>
            <a:r>
              <a:rPr lang="pt-BR" sz="1000" b="1"/>
              <a:t>. </a:t>
            </a:r>
            <a:br>
              <a:rPr lang="pt-BR" sz="1000" b="1"/>
            </a:br>
            <a:r>
              <a:rPr lang="pt-BR" sz="1000" b="1"/>
              <a:t>https://data-interop.era.europa.eu/</a:t>
            </a:r>
            <a:endParaRPr lang="id-ID" sz="2400" b="1">
              <a:solidFill>
                <a:schemeClr val="bg1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047445AF-4DF0-ECC2-2042-2A5CEFD86562}"/>
              </a:ext>
            </a:extLst>
          </p:cNvPr>
          <p:cNvSpPr txBox="1"/>
          <p:nvPr/>
        </p:nvSpPr>
        <p:spPr>
          <a:xfrm>
            <a:off x="5630210" y="4326539"/>
            <a:ext cx="5654487" cy="2308324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Char char="•"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4494"/>
                </a:solidFill>
                <a:effectLst/>
                <a:uLnTx/>
                <a:uFillTx/>
                <a:latin typeface="Arial"/>
                <a:ea typeface="+mn-ea"/>
                <a:cs typeface="Calibri"/>
                <a:sym typeface="Arial"/>
              </a:rPr>
              <a:t>More than  47 million triples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449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Char char="•"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4494"/>
                </a:solidFill>
                <a:effectLst/>
                <a:uLnTx/>
                <a:uFillTx/>
                <a:latin typeface="Arial"/>
                <a:ea typeface="+mn-ea"/>
                <a:cs typeface="Calibri"/>
              </a:rPr>
              <a:t>More than 31k lines of mappings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Char char="•"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4494"/>
                </a:solidFill>
                <a:effectLst/>
                <a:uLnTx/>
                <a:uFillTx/>
                <a:latin typeface="Arial"/>
                <a:ea typeface="+mn-ea"/>
                <a:cs typeface="Calibri"/>
              </a:rPr>
              <a:t>More than 100 SHACL shapes</a:t>
            </a: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04494"/>
              </a:solidFill>
              <a:effectLst/>
              <a:uLnTx/>
              <a:uFillTx/>
              <a:latin typeface="Arial"/>
              <a:ea typeface="+mn-ea"/>
              <a:cs typeface="Calibri"/>
              <a:sym typeface="Arial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Char char="•"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4494"/>
                </a:solidFill>
                <a:effectLst/>
                <a:uLnTx/>
                <a:uFillTx/>
                <a:latin typeface="Arial"/>
                <a:ea typeface="+mn-ea"/>
                <a:cs typeface="Calibri"/>
                <a:sym typeface="Arial"/>
              </a:rPr>
              <a:t>+270k track segments described</a:t>
            </a: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04494"/>
              </a:solidFill>
              <a:effectLst/>
              <a:uLnTx/>
              <a:uFillTx/>
              <a:latin typeface="Arial"/>
              <a:ea typeface="+mn-ea"/>
              <a:cs typeface="Calibri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Char char="•"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4494"/>
                </a:solidFill>
                <a:effectLst/>
                <a:uLnTx/>
                <a:uFillTx/>
                <a:latin typeface="Arial"/>
                <a:ea typeface="+mn-ea"/>
                <a:cs typeface="Calibri"/>
                <a:sym typeface="Arial"/>
              </a:rPr>
              <a:t>+50k stations described</a:t>
            </a: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04494"/>
              </a:solidFill>
              <a:effectLst/>
              <a:uLnTx/>
              <a:uFillTx/>
              <a:latin typeface="Arial"/>
              <a:ea typeface="+mn-ea"/>
              <a:cs typeface="Calibri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Char char="•"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4494"/>
                </a:solidFill>
                <a:effectLst/>
                <a:uLnTx/>
                <a:uFillTx/>
                <a:latin typeface="Arial"/>
                <a:ea typeface="+mn-ea"/>
                <a:cs typeface="Calibri"/>
                <a:sym typeface="Arial"/>
              </a:rPr>
              <a:t>+50k geo-referenced objects (</a:t>
            </a:r>
            <a:r>
              <a:rPr kumimoji="0" lang="en-US" sz="1800" b="0" i="0" u="none" strike="noStrike" kern="0" cap="none" spc="0" normalizeH="0" baseline="0" noProof="0" err="1">
                <a:ln>
                  <a:noFill/>
                </a:ln>
                <a:solidFill>
                  <a:srgbClr val="004494"/>
                </a:solidFill>
                <a:effectLst/>
                <a:uLnTx/>
                <a:uFillTx/>
                <a:latin typeface="Arial"/>
                <a:ea typeface="+mn-ea"/>
                <a:cs typeface="Calibri"/>
                <a:sym typeface="Arial"/>
              </a:rPr>
              <a:t>lat</a:t>
            </a: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4494"/>
                </a:solidFill>
                <a:effectLst/>
                <a:uLnTx/>
                <a:uFillTx/>
                <a:latin typeface="Arial"/>
                <a:ea typeface="+mn-ea"/>
                <a:cs typeface="Calibri"/>
                <a:sym typeface="Arial"/>
              </a:rPr>
              <a:t>/long)</a:t>
            </a: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04494"/>
              </a:solidFill>
              <a:effectLst/>
              <a:uLnTx/>
              <a:uFillTx/>
              <a:latin typeface="Arial"/>
              <a:ea typeface="+mn-ea"/>
              <a:cs typeface="Calibri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Char char="•"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4494"/>
                </a:solidFill>
                <a:effectLst/>
                <a:uLnTx/>
                <a:uFillTx/>
                <a:latin typeface="Arial"/>
                <a:ea typeface="+mn-ea"/>
                <a:cs typeface="Calibri"/>
                <a:sym typeface="Arial"/>
              </a:rPr>
              <a:t>+2k Vehicle Types described</a:t>
            </a: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04494"/>
              </a:solidFill>
              <a:effectLst/>
              <a:uLnTx/>
              <a:uFillTx/>
              <a:latin typeface="Arial"/>
              <a:ea typeface="+mn-ea"/>
              <a:cs typeface="Calibri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Char char="•"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4494"/>
                </a:solidFill>
                <a:effectLst/>
                <a:uLnTx/>
                <a:uFillTx/>
                <a:latin typeface="Arial"/>
                <a:ea typeface="+mn-ea"/>
                <a:cs typeface="Calibri"/>
                <a:sym typeface="Arial"/>
              </a:rPr>
              <a:t>27 countries covered (EU countries)</a:t>
            </a: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04494"/>
              </a:solidFill>
              <a:effectLst/>
              <a:uLnTx/>
              <a:uFillTx/>
              <a:latin typeface="Arial"/>
              <a:ea typeface="+mn-ea"/>
              <a:cs typeface="Calibri"/>
            </a:endParaRPr>
          </a:p>
        </p:txBody>
      </p:sp>
      <p:pic>
        <p:nvPicPr>
          <p:cNvPr id="9" name="Picture 7" descr="Chart, diagram&#10;&#10;Description automatically generated">
            <a:extLst>
              <a:ext uri="{FF2B5EF4-FFF2-40B4-BE49-F238E27FC236}">
                <a16:creationId xmlns:a16="http://schemas.microsoft.com/office/drawing/2014/main" id="{F61C1F1D-8D54-760C-5514-0308C80444F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75088" y="1488903"/>
            <a:ext cx="2293658" cy="2319511"/>
          </a:xfrm>
          <a:prstGeom prst="rect">
            <a:avLst/>
          </a:prstGeom>
        </p:spPr>
      </p:pic>
      <p:sp>
        <p:nvSpPr>
          <p:cNvPr id="14" name="CuadroTexto 13">
            <a:extLst>
              <a:ext uri="{FF2B5EF4-FFF2-40B4-BE49-F238E27FC236}">
                <a16:creationId xmlns:a16="http://schemas.microsoft.com/office/drawing/2014/main" id="{B2885CAD-8B1F-CDA0-8513-07F7335FBBE2}"/>
              </a:ext>
            </a:extLst>
          </p:cNvPr>
          <p:cNvSpPr txBox="1"/>
          <p:nvPr/>
        </p:nvSpPr>
        <p:spPr>
          <a:xfrm>
            <a:off x="383006" y="6287717"/>
            <a:ext cx="445990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ERA — Route Compatibility Check (europa.eu)</a:t>
            </a:r>
            <a:endParaRPr kumimoji="0" lang="en-US" sz="16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highlight>
                <a:srgbClr val="FFFF00"/>
              </a:highligh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Imagen 14">
            <a:extLst>
              <a:ext uri="{FF2B5EF4-FFF2-40B4-BE49-F238E27FC236}">
                <a16:creationId xmlns:a16="http://schemas.microsoft.com/office/drawing/2014/main" id="{FB9122CC-775B-86CB-5712-A433E85A5A3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30210" y="263296"/>
            <a:ext cx="2952557" cy="2795405"/>
          </a:xfrm>
          <a:prstGeom prst="rect">
            <a:avLst/>
          </a:prstGeom>
        </p:spPr>
      </p:pic>
      <p:sp>
        <p:nvSpPr>
          <p:cNvPr id="17" name="CuadroTexto 16">
            <a:extLst>
              <a:ext uri="{FF2B5EF4-FFF2-40B4-BE49-F238E27FC236}">
                <a16:creationId xmlns:a16="http://schemas.microsoft.com/office/drawing/2014/main" id="{021FECFE-843D-6E36-25A8-4C5BA53BA6E2}"/>
              </a:ext>
            </a:extLst>
          </p:cNvPr>
          <p:cNvSpPr txBox="1"/>
          <p:nvPr/>
        </p:nvSpPr>
        <p:spPr>
          <a:xfrm>
            <a:off x="9282168" y="3957207"/>
            <a:ext cx="2186578" cy="369332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75000"/>
                  </a:srgbClr>
                </a:solidFill>
                <a:effectLst/>
                <a:uLnTx/>
                <a:uFillTx/>
                <a:latin typeface="Calibri"/>
                <a:ea typeface="Times New Roman" panose="02020603050405020304" pitchFamily="18" charset="0"/>
                <a:cs typeface="Calibri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ERA KG endpoint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E7E6E6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1584906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6B8E40-40EE-3A08-B245-B7C8FFC69A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25447A-57EE-138C-142D-4362D74E54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66857" y="230554"/>
            <a:ext cx="5225143" cy="965730"/>
          </a:xfrm>
        </p:spPr>
        <p:txBody>
          <a:bodyPr>
            <a:noAutofit/>
          </a:bodyPr>
          <a:lstStyle/>
          <a:p>
            <a:r>
              <a:rPr lang="en-GB" sz="3200"/>
              <a:t>Data modelling requirements </a:t>
            </a:r>
            <a:endParaRPr lang="en-US" sz="3200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F001C17C-7004-3832-4B9A-6D755ACE15FE}"/>
              </a:ext>
            </a:extLst>
          </p:cNvPr>
          <p:cNvSpPr txBox="1"/>
          <p:nvPr/>
        </p:nvSpPr>
        <p:spPr>
          <a:xfrm>
            <a:off x="447131" y="1443841"/>
            <a:ext cx="5198925" cy="467820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Different levels of granularity of data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Topological and topographical representation of railway infrastructure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Model the temporal constraints for the technical characteristics</a:t>
            </a: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707BFF3-7148-1BF9-A82E-4F71BFF374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85718" y="1675580"/>
            <a:ext cx="7206282" cy="5024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197856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3F2213-CDF6-0CAC-F5DD-E5E2CC2A21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24817981-FD6E-DD63-633B-5EF0542BE2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2859" y="0"/>
            <a:ext cx="1091882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0BAB728-37EC-071E-E8AF-F7BABD60ED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59163" y="352888"/>
            <a:ext cx="3864590" cy="1631553"/>
          </a:xfrm>
        </p:spPr>
        <p:txBody>
          <a:bodyPr>
            <a:normAutofit fontScale="90000"/>
          </a:bodyPr>
          <a:lstStyle/>
          <a:p>
            <a:r>
              <a:rPr lang="en-GB">
                <a:ea typeface="Calibri Light"/>
                <a:cs typeface="Calibri Light"/>
              </a:rPr>
              <a:t>Integration of</a:t>
            </a:r>
            <a:br>
              <a:rPr lang="en-GB">
                <a:ea typeface="Calibri Light"/>
                <a:cs typeface="Calibri Light"/>
              </a:rPr>
            </a:br>
            <a:r>
              <a:rPr lang="en-GB">
                <a:ea typeface="Calibri Light"/>
                <a:cs typeface="Calibri Light"/>
              </a:rPr>
              <a:t>multi-levelled </a:t>
            </a:r>
            <a:br>
              <a:rPr lang="en-GB">
                <a:ea typeface="Calibri Light"/>
                <a:cs typeface="Calibri Light"/>
              </a:rPr>
            </a:br>
            <a:r>
              <a:rPr lang="en-GB">
                <a:ea typeface="Calibri Light"/>
                <a:cs typeface="Calibri Light"/>
              </a:rPr>
              <a:t>data model</a:t>
            </a:r>
          </a:p>
        </p:txBody>
      </p:sp>
    </p:spTree>
    <p:extLst>
      <p:ext uri="{BB962C8B-B14F-4D97-AF65-F5344CB8AC3E}">
        <p14:creationId xmlns:p14="http://schemas.microsoft.com/office/powerpoint/2010/main" val="88893238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3F2213-CDF6-0CAC-F5DD-E5E2CC2A21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24817981-FD6E-DD63-633B-5EF0542BE28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58"/>
          <a:stretch/>
        </p:blipFill>
        <p:spPr bwMode="auto">
          <a:xfrm>
            <a:off x="2296926" y="20320"/>
            <a:ext cx="9691874" cy="6785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8FE9FDA2-CF41-6A09-CF97-6329532B79FD}"/>
              </a:ext>
            </a:extLst>
          </p:cNvPr>
          <p:cNvSpPr/>
          <p:nvPr/>
        </p:nvSpPr>
        <p:spPr>
          <a:xfrm>
            <a:off x="1665939" y="0"/>
            <a:ext cx="9691874" cy="6857989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56000">
                <a:schemeClr val="bg1"/>
              </a:gs>
            </a:gsLst>
            <a:lin ang="10800000" scaled="0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0BAB728-37EC-071E-E8AF-F7BABD60ED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51168" y="338665"/>
            <a:ext cx="4744832" cy="1600437"/>
          </a:xfrm>
        </p:spPr>
        <p:txBody>
          <a:bodyPr>
            <a:normAutofit/>
          </a:bodyPr>
          <a:lstStyle/>
          <a:p>
            <a:r>
              <a:rPr lang="en-GB">
                <a:ea typeface="Calibri Light"/>
                <a:cs typeface="Calibri Light"/>
              </a:rPr>
              <a:t>Use cases covered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D8A7EDB-5ADC-38A9-73A1-4ECDF826BFED}"/>
              </a:ext>
            </a:extLst>
          </p:cNvPr>
          <p:cNvSpPr txBox="1"/>
          <p:nvPr/>
        </p:nvSpPr>
        <p:spPr>
          <a:xfrm>
            <a:off x="120316" y="6448028"/>
            <a:ext cx="1123749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4"/>
              </a:rPr>
              <a:t>Extended version of the ERA Ontology (github.com) v. 3.1.0</a:t>
            </a: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7A87FD4-90FC-CCE5-EFB0-BCB6FCDEBA8C}"/>
              </a:ext>
            </a:extLst>
          </p:cNvPr>
          <p:cNvSpPr txBox="1"/>
          <p:nvPr/>
        </p:nvSpPr>
        <p:spPr>
          <a:xfrm>
            <a:off x="394636" y="2012929"/>
            <a:ext cx="549816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Route book data compilation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GB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Tracks connectivity and navigability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GB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Better geographical representation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GB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Telematics locations data integration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GB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Future planning for the infrastructure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GB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Route compatibility check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GB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Schematic representations</a:t>
            </a:r>
          </a:p>
        </p:txBody>
      </p:sp>
    </p:spTree>
    <p:extLst>
      <p:ext uri="{BB962C8B-B14F-4D97-AF65-F5344CB8AC3E}">
        <p14:creationId xmlns:p14="http://schemas.microsoft.com/office/powerpoint/2010/main" val="9455682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egnaposto immagine 17">
            <a:extLst>
              <a:ext uri="{FF2B5EF4-FFF2-40B4-BE49-F238E27FC236}">
                <a16:creationId xmlns:a16="http://schemas.microsoft.com/office/drawing/2014/main" id="{F62F16D3-61FF-82DF-123C-3267F2E966E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75163" y="2214000"/>
            <a:ext cx="7740000" cy="4644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60DF1A64-39F5-846F-0BAF-E23C38AADAF8}"/>
              </a:ext>
            </a:extLst>
          </p:cNvPr>
          <p:cNvSpPr/>
          <p:nvPr/>
        </p:nvSpPr>
        <p:spPr>
          <a:xfrm>
            <a:off x="3013354" y="11"/>
            <a:ext cx="8668513" cy="6857989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63000">
                <a:schemeClr val="bg1"/>
              </a:gs>
            </a:gsLst>
            <a:lin ang="10800000" scaled="0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6DD2803-8A22-92A2-49BA-72F42F3A7C9C}"/>
              </a:ext>
            </a:extLst>
          </p:cNvPr>
          <p:cNvSpPr txBox="1"/>
          <p:nvPr/>
        </p:nvSpPr>
        <p:spPr>
          <a:xfrm>
            <a:off x="628073" y="2700112"/>
            <a:ext cx="5467927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Regulatory compliance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Enhanced data interoperability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Scalability and flexibility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Cost efficiency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Increased predictability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en-GB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EAD29C9-E0B5-8C17-56C9-AF65824D70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0982" y="1210977"/>
            <a:ext cx="10152712" cy="793313"/>
          </a:xfrm>
          <a:noFill/>
        </p:spPr>
        <p:txBody>
          <a:bodyPr>
            <a:normAutofit/>
          </a:bodyPr>
          <a:lstStyle/>
          <a:p>
            <a:r>
              <a:rPr lang="en-US" sz="3200" b="1"/>
              <a:t>The importance of moving towards semantic technologies</a:t>
            </a:r>
            <a:endParaRPr lang="en-GB" sz="3200" b="1"/>
          </a:p>
        </p:txBody>
      </p:sp>
    </p:spTree>
    <p:extLst>
      <p:ext uri="{BB962C8B-B14F-4D97-AF65-F5344CB8AC3E}">
        <p14:creationId xmlns:p14="http://schemas.microsoft.com/office/powerpoint/2010/main" val="1110311628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741</Words>
  <Application>Microsoft Macintosh PowerPoint</Application>
  <PresentationFormat>Widescreen</PresentationFormat>
  <Paragraphs>148</Paragraphs>
  <Slides>15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3" baseType="lpstr">
      <vt:lpstr>adobe-clean</vt:lpstr>
      <vt:lpstr>Aptos</vt:lpstr>
      <vt:lpstr>Arial</vt:lpstr>
      <vt:lpstr>Calibri</vt:lpstr>
      <vt:lpstr>Calibri Light</vt:lpstr>
      <vt:lpstr>Times New Roman</vt:lpstr>
      <vt:lpstr>Wingdings</vt:lpstr>
      <vt:lpstr>1_Office Theme</vt:lpstr>
      <vt:lpstr>Railway Interoperability Ontology</vt:lpstr>
      <vt:lpstr>PowerPoint Presentation</vt:lpstr>
      <vt:lpstr>A successful PoC – A Real-world Use Case</vt:lpstr>
      <vt:lpstr>ERA Ontology Overview – v3.0.0</vt:lpstr>
      <vt:lpstr>RINF — Map explorer.  https://data-interop.era.europa.eu/</vt:lpstr>
      <vt:lpstr>Data modelling requirements </vt:lpstr>
      <vt:lpstr>Integration of multi-levelled  data model</vt:lpstr>
      <vt:lpstr>Use cases covered</vt:lpstr>
      <vt:lpstr>The importance of moving towards semantic technologies</vt:lpstr>
      <vt:lpstr>Competency questions</vt:lpstr>
      <vt:lpstr>    Benefits and Challenges   </vt:lpstr>
      <vt:lpstr>Benefits and challenges of an extended data model</vt:lpstr>
      <vt:lpstr>   A little semantics goes a long way rail  </vt:lpstr>
      <vt:lpstr>Take Away Message</vt:lpstr>
      <vt:lpstr>THANK YOU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Giulia Rossi</dc:creator>
  <cp:lastModifiedBy>Giulia Rossi</cp:lastModifiedBy>
  <cp:revision>1</cp:revision>
  <dcterms:created xsi:type="dcterms:W3CDTF">2024-06-19T08:36:36Z</dcterms:created>
  <dcterms:modified xsi:type="dcterms:W3CDTF">2024-06-19T08:36:54Z</dcterms:modified>
</cp:coreProperties>
</file>