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ags/tag1.xml" ContentType="application/vnd.openxmlformats-officedocument.presentationml.tags+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0" r:id="rId2"/>
    <p:sldMasterId id="2147483684" r:id="rId3"/>
    <p:sldMasterId id="2147483695" r:id="rId4"/>
  </p:sldMasterIdLst>
  <p:notesMasterIdLst>
    <p:notesMasterId r:id="rId14"/>
  </p:notesMasterIdLst>
  <p:sldIdLst>
    <p:sldId id="260" r:id="rId5"/>
    <p:sldId id="2147470438" r:id="rId6"/>
    <p:sldId id="2147470439" r:id="rId7"/>
    <p:sldId id="2147470440" r:id="rId8"/>
    <p:sldId id="2147470441" r:id="rId9"/>
    <p:sldId id="2147470442" r:id="rId10"/>
    <p:sldId id="2147470443" r:id="rId11"/>
    <p:sldId id="2147470444" r:id="rId12"/>
    <p:sldId id="2147470445" r:id="rId13"/>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31"/>
    <p:restoredTop sz="94640"/>
  </p:normalViewPr>
  <p:slideViewPr>
    <p:cSldViewPr snapToGrid="0">
      <p:cViewPr varScale="1">
        <p:scale>
          <a:sx n="111" d="100"/>
          <a:sy n="111" d="100"/>
        </p:scale>
        <p:origin x="736"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1051D4F-47F2-2449-99E8-A62C4115CCDE}" type="datetimeFigureOut">
              <a:rPr lang="en-BE" smtClean="0"/>
              <a:t>19/06/2024</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AEBBF5-3D29-594C-AAAB-D649391C86FD}" type="slidenum">
              <a:rPr lang="en-BE" smtClean="0"/>
              <a:t>‹#›</a:t>
            </a:fld>
            <a:endParaRPr lang="en-BE"/>
          </a:p>
        </p:txBody>
      </p:sp>
    </p:spTree>
    <p:extLst>
      <p:ext uri="{BB962C8B-B14F-4D97-AF65-F5344CB8AC3E}">
        <p14:creationId xmlns:p14="http://schemas.microsoft.com/office/powerpoint/2010/main" val="10924867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5F1D0-6239-425C-BB93-7F76AC490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305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a:solidFill>
                  <a:schemeClr val="tx1"/>
                </a:solidFill>
                <a:effectLst/>
                <a:latin typeface="+mn-lt"/>
                <a:ea typeface="+mn-ea"/>
                <a:cs typeface="+mn-cs"/>
              </a:rPr>
              <a:t>The </a:t>
            </a:r>
            <a:r>
              <a:rPr lang="en-US" sz="1200" b="1" kern="1200">
                <a:solidFill>
                  <a:schemeClr val="tx1"/>
                </a:solidFill>
                <a:effectLst/>
                <a:latin typeface="+mn-lt"/>
                <a:ea typeface="+mn-ea"/>
                <a:cs typeface="+mn-cs"/>
              </a:rPr>
              <a:t>general objectives</a:t>
            </a:r>
            <a:r>
              <a:rPr lang="en-US" sz="1200" kern="1200">
                <a:solidFill>
                  <a:schemeClr val="tx1"/>
                </a:solidFill>
                <a:effectLst/>
                <a:latin typeface="+mn-lt"/>
                <a:ea typeface="+mn-ea"/>
                <a:cs typeface="+mn-cs"/>
              </a:rPr>
              <a:t> of EU-Rail are to: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contribute towards the achievement of the Single European Railway Area.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ensure a fast transition to more attractive, user-friendly, competitive, affordable, easy to maintain, efficient and sustainable European rail system, integrated into the wider mobility system.</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support the development of a strong and globally competitive European rail industry.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The </a:t>
            </a:r>
            <a:r>
              <a:rPr lang="en-US" sz="1200" b="1" kern="1200">
                <a:solidFill>
                  <a:schemeClr val="tx1"/>
                </a:solidFill>
                <a:effectLst/>
                <a:latin typeface="+mn-lt"/>
                <a:ea typeface="+mn-ea"/>
                <a:cs typeface="+mn-cs"/>
              </a:rPr>
              <a:t>specific objectives</a:t>
            </a:r>
            <a:r>
              <a:rPr lang="en-US" sz="1200" kern="1200">
                <a:solidFill>
                  <a:schemeClr val="tx1"/>
                </a:solidFill>
                <a:effectLst/>
                <a:latin typeface="+mn-lt"/>
                <a:ea typeface="+mn-ea"/>
                <a:cs typeface="+mn-cs"/>
              </a:rPr>
              <a:t> of EU-Rail are to:</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facilitate research and innovation activities to deliver</a:t>
            </a:r>
            <a:r>
              <a:rPr lang="en-US" sz="1200" b="1" kern="1200">
                <a:solidFill>
                  <a:schemeClr val="tx1"/>
                </a:solidFill>
                <a:effectLst/>
                <a:latin typeface="+mn-lt"/>
                <a:ea typeface="+mn-ea"/>
                <a:cs typeface="+mn-cs"/>
              </a:rPr>
              <a:t> an integrated European railway network</a:t>
            </a:r>
            <a:r>
              <a:rPr lang="en-US" sz="1200" kern="1200">
                <a:solidFill>
                  <a:schemeClr val="tx1"/>
                </a:solidFill>
                <a:effectLst/>
                <a:latin typeface="+mn-lt"/>
                <a:ea typeface="+mn-ea"/>
                <a:cs typeface="+mn-cs"/>
              </a:rPr>
              <a:t> by design, eliminating barriers to interoperability and providing solutions for full integration, covering traffic management, vehicles, infrastructure, and services, and providing the best answer to the needs of passengers and businesses while increasing capacity and reliability and decreasing costs of railway transport.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deliver </a:t>
            </a:r>
            <a:r>
              <a:rPr lang="en-US" sz="1200" b="1" kern="1200">
                <a:solidFill>
                  <a:schemeClr val="tx1"/>
                </a:solidFill>
                <a:effectLst/>
                <a:latin typeface="+mn-lt"/>
                <a:ea typeface="+mn-ea"/>
                <a:cs typeface="+mn-cs"/>
              </a:rPr>
              <a:t>a sustainable and resilient rail system</a:t>
            </a:r>
            <a:r>
              <a:rPr lang="en-US" sz="1200" kern="1200">
                <a:solidFill>
                  <a:schemeClr val="tx1"/>
                </a:solidFill>
                <a:effectLst/>
                <a:latin typeface="+mn-lt"/>
                <a:ea typeface="+mn-ea"/>
                <a:cs typeface="+mn-cs"/>
              </a:rPr>
              <a:t> by developing a zero-emission, silent rail system and climate resilient infrastructure, applying circular economy to the rail sector, piloting the use of innovative processes, technologies, designs and materials in the full life cycle of rail systems, and developing other innovative solutions to guided surface transport.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develop through its System Pillar </a:t>
            </a:r>
            <a:r>
              <a:rPr lang="en-US" sz="1200" b="1" kern="1200">
                <a:solidFill>
                  <a:schemeClr val="tx1"/>
                </a:solidFill>
                <a:effectLst/>
                <a:latin typeface="+mn-lt"/>
                <a:ea typeface="+mn-ea"/>
                <a:cs typeface="+mn-cs"/>
              </a:rPr>
              <a:t>a unified operational concept and a functional, safe, and secure system architecture</a:t>
            </a:r>
            <a:r>
              <a:rPr lang="en-US" sz="1200" kern="1200">
                <a:solidFill>
                  <a:schemeClr val="tx1"/>
                </a:solidFill>
                <a:effectLst/>
                <a:latin typeface="+mn-lt"/>
                <a:ea typeface="+mn-ea"/>
                <a:cs typeface="+mn-cs"/>
              </a:rPr>
              <a:t>, with due consideration of cyber-security aspects, for integrated European rail traffic management, command, control and </a:t>
            </a:r>
            <a:r>
              <a:rPr lang="en-US" sz="1200" kern="1200" err="1">
                <a:solidFill>
                  <a:schemeClr val="tx1"/>
                </a:solidFill>
                <a:effectLst/>
                <a:latin typeface="+mn-lt"/>
                <a:ea typeface="+mn-ea"/>
                <a:cs typeface="+mn-cs"/>
              </a:rPr>
              <a:t>signalling</a:t>
            </a:r>
            <a:r>
              <a:rPr lang="en-US" sz="1200" kern="1200">
                <a:solidFill>
                  <a:schemeClr val="tx1"/>
                </a:solidFill>
                <a:effectLst/>
                <a:latin typeface="+mn-lt"/>
                <a:ea typeface="+mn-ea"/>
                <a:cs typeface="+mn-cs"/>
              </a:rPr>
              <a:t> systems, including automated train operation, which shall ensure that research and innovation is targeted on commonly agreed and shared customer requirements and operational needs.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facilitate research and innovation activities related to rail freight and intermodal transport services to deliver </a:t>
            </a:r>
            <a:r>
              <a:rPr lang="en-US" sz="1200" b="1" kern="1200">
                <a:solidFill>
                  <a:schemeClr val="tx1"/>
                </a:solidFill>
                <a:effectLst/>
                <a:latin typeface="+mn-lt"/>
                <a:ea typeface="+mn-ea"/>
                <a:cs typeface="+mn-cs"/>
              </a:rPr>
              <a:t>a competitive green rail freight</a:t>
            </a:r>
            <a:r>
              <a:rPr lang="en-US" sz="1200" kern="1200">
                <a:solidFill>
                  <a:schemeClr val="tx1"/>
                </a:solidFill>
                <a:effectLst/>
                <a:latin typeface="+mn-lt"/>
                <a:ea typeface="+mn-ea"/>
                <a:cs typeface="+mn-cs"/>
              </a:rPr>
              <a:t> fully integrated into the logistic value chain, with automation and </a:t>
            </a:r>
            <a:r>
              <a:rPr lang="en-US" sz="1200" kern="1200" err="1">
                <a:solidFill>
                  <a:schemeClr val="tx1"/>
                </a:solidFill>
                <a:effectLst/>
                <a:latin typeface="+mn-lt"/>
                <a:ea typeface="+mn-ea"/>
                <a:cs typeface="+mn-cs"/>
              </a:rPr>
              <a:t>digitalisation</a:t>
            </a:r>
            <a:r>
              <a:rPr lang="en-US" sz="1200" kern="1200">
                <a:solidFill>
                  <a:schemeClr val="tx1"/>
                </a:solidFill>
                <a:effectLst/>
                <a:latin typeface="+mn-lt"/>
                <a:ea typeface="+mn-ea"/>
                <a:cs typeface="+mn-cs"/>
              </a:rPr>
              <a:t> of freight rail at the core.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develop </a:t>
            </a:r>
            <a:r>
              <a:rPr lang="en-US" sz="1200" b="1" kern="1200">
                <a:solidFill>
                  <a:schemeClr val="tx1"/>
                </a:solidFill>
                <a:effectLst/>
                <a:latin typeface="+mn-lt"/>
                <a:ea typeface="+mn-ea"/>
                <a:cs typeface="+mn-cs"/>
              </a:rPr>
              <a:t>demonstration projects</a:t>
            </a:r>
            <a:r>
              <a:rPr lang="en-US" sz="1200" kern="1200">
                <a:solidFill>
                  <a:schemeClr val="tx1"/>
                </a:solidFill>
                <a:effectLst/>
                <a:latin typeface="+mn-lt"/>
                <a:ea typeface="+mn-ea"/>
                <a:cs typeface="+mn-cs"/>
              </a:rPr>
              <a:t> in interested Member States.</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contribute to the development of a </a:t>
            </a:r>
            <a:r>
              <a:rPr lang="en-US" sz="1200" b="1" kern="1200">
                <a:solidFill>
                  <a:schemeClr val="tx1"/>
                </a:solidFill>
                <a:effectLst/>
                <a:latin typeface="+mn-lt"/>
                <a:ea typeface="+mn-ea"/>
                <a:cs typeface="+mn-cs"/>
              </a:rPr>
              <a:t>strong and globally competitive European rail industry</a:t>
            </a:r>
            <a:r>
              <a:rPr lang="en-US" sz="1200" kern="1200">
                <a:solidFill>
                  <a:schemeClr val="tx1"/>
                </a:solidFill>
                <a:effectLst/>
                <a:latin typeface="+mn-lt"/>
                <a:ea typeface="+mn-ea"/>
                <a:cs typeface="+mn-cs"/>
              </a:rPr>
              <a:t>. </a:t>
            </a:r>
          </a:p>
          <a:p>
            <a:pPr marL="171450" lvl="0" indent="-171450">
              <a:buFont typeface="Arial" panose="020B0604020202020204" pitchFamily="34" charset="0"/>
              <a:buChar char="•"/>
            </a:pPr>
            <a:r>
              <a:rPr lang="en-US" sz="1200" kern="1200">
                <a:solidFill>
                  <a:schemeClr val="tx1"/>
                </a:solidFill>
                <a:effectLst/>
                <a:latin typeface="+mn-lt"/>
                <a:ea typeface="+mn-ea"/>
                <a:cs typeface="+mn-cs"/>
              </a:rPr>
              <a:t>enable, promote, and exploit </a:t>
            </a:r>
            <a:r>
              <a:rPr lang="en-US" sz="1200" b="1" kern="1200">
                <a:solidFill>
                  <a:schemeClr val="tx1"/>
                </a:solidFill>
                <a:effectLst/>
                <a:latin typeface="+mn-lt"/>
                <a:ea typeface="+mn-ea"/>
                <a:cs typeface="+mn-cs"/>
              </a:rPr>
              <a:t>synergies with other Union policies, </a:t>
            </a:r>
            <a:r>
              <a:rPr lang="en-US" sz="1200" b="1" kern="1200" err="1">
                <a:solidFill>
                  <a:schemeClr val="tx1"/>
                </a:solidFill>
                <a:effectLst/>
                <a:latin typeface="+mn-lt"/>
                <a:ea typeface="+mn-ea"/>
                <a:cs typeface="+mn-cs"/>
              </a:rPr>
              <a:t>programmes</a:t>
            </a:r>
            <a:r>
              <a:rPr lang="en-US" sz="1200" b="1" kern="1200">
                <a:solidFill>
                  <a:schemeClr val="tx1"/>
                </a:solidFill>
                <a:effectLst/>
                <a:latin typeface="+mn-lt"/>
                <a:ea typeface="+mn-ea"/>
                <a:cs typeface="+mn-cs"/>
              </a:rPr>
              <a:t>, initiatives, instruments, or funds</a:t>
            </a:r>
            <a:r>
              <a:rPr lang="en-US" sz="1200" kern="1200">
                <a:solidFill>
                  <a:schemeClr val="tx1"/>
                </a:solidFill>
                <a:effectLst/>
                <a:latin typeface="+mn-lt"/>
                <a:ea typeface="+mn-ea"/>
                <a:cs typeface="+mn-cs"/>
              </a:rPr>
              <a:t> to </a:t>
            </a:r>
            <a:r>
              <a:rPr lang="en-US" sz="1200" kern="1200" err="1">
                <a:solidFill>
                  <a:schemeClr val="tx1"/>
                </a:solidFill>
                <a:effectLst/>
                <a:latin typeface="+mn-lt"/>
                <a:ea typeface="+mn-ea"/>
                <a:cs typeface="+mn-cs"/>
              </a:rPr>
              <a:t>maximise</a:t>
            </a:r>
            <a:r>
              <a:rPr lang="en-US" sz="1200" kern="1200">
                <a:solidFill>
                  <a:schemeClr val="tx1"/>
                </a:solidFill>
                <a:effectLst/>
                <a:latin typeface="+mn-lt"/>
                <a:ea typeface="+mn-ea"/>
                <a:cs typeface="+mn-cs"/>
              </a:rPr>
              <a:t> its impact and added value.</a:t>
            </a:r>
          </a:p>
          <a:p>
            <a:pPr marL="171450" indent="-171450">
              <a:buFont typeface="Arial" panose="020B0604020202020204" pitchFamily="34" charset="0"/>
              <a:buChar char="•"/>
            </a:pP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05F1D0-6239-425C-BB93-7F76AC490B8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32396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Inspired from the HF case from </a:t>
            </a:r>
            <a:r>
              <a:rPr lang="en-US" err="1"/>
              <a:t>Eurocontrol</a:t>
            </a:r>
            <a:r>
              <a:rPr lang="en-US"/>
              <a:t>, already well implemented in the aviation sector., this methodology has been </a:t>
            </a:r>
            <a:r>
              <a:rPr lang="en-US" err="1"/>
              <a:t>customised</a:t>
            </a:r>
            <a:r>
              <a:rPr lang="en-US"/>
              <a:t> to better meet the needs of the railway sector and be consistent with the railway regulatory framework when a need for change is identified. </a:t>
            </a:r>
          </a:p>
          <a:p>
            <a:r>
              <a:rPr lang="en-US"/>
              <a:t>This methodology can be used for any change: from a small change to a more complex change involving many subsystem changes (</a:t>
            </a:r>
            <a:r>
              <a:rPr lang="en-US" err="1"/>
              <a:t>ie</a:t>
            </a:r>
            <a:r>
              <a:rPr lang="en-US"/>
              <a:t> organisational change, IT change…). A thorough description of the desired change is needed, as it may be necessary to break it down and study the interactions in several separate parts, that may not have been identified at first, this includes different systems, subsystems, teams, activities... </a:t>
            </a:r>
          </a:p>
          <a:p>
            <a:r>
              <a:rPr lang="en-US"/>
              <a:t>This methodology is composed of five steps, as can be shown in figure</a:t>
            </a:r>
          </a:p>
          <a:p>
            <a:endParaRPr lang="en-US"/>
          </a:p>
          <a:p>
            <a:endParaRPr lang="en-US"/>
          </a:p>
          <a:p>
            <a:r>
              <a:rPr lang="en-US"/>
              <a:t>This methodology should be applied from the start of a change i.e. when the need for change is identified. End-users should be involved from the very beginning, with the aim of identifying the specific HOF topics that will be included in the risk management process (and independent assessment, when needed, following requirements of Regulation EU 402/2013). </a:t>
            </a:r>
          </a:p>
          <a:p>
            <a:r>
              <a:rPr lang="en-US"/>
              <a:t>To increase efficiency, this methodology can be carried out in parallel or using the same resources (e.g. existing documentation, meetings/workshops…). </a:t>
            </a:r>
          </a:p>
          <a:p>
            <a:endParaRPr lang="en-US"/>
          </a:p>
          <a:p>
            <a:r>
              <a:rPr lang="en-US"/>
              <a:t>The methodology should be guided or used by a HOF specialist, and if not available by someone with HOF expertise. People using this methodology should be specifically trained to use  it.  Several roles mentioned can be fulfilled by the same individual, especially for smaller companies and/or smaller changes.</a:t>
            </a:r>
          </a:p>
          <a:p>
            <a:endParaRPr lang="en-US"/>
          </a:p>
          <a:p>
            <a:r>
              <a:rPr lang="en-US"/>
              <a:t>In conformity with chapter 1.6, this methodology should ensure that HOF is integrated in change management in a balanced manner to avoid pressure or influence, as far as possible. The first question in determining whether to apply this methodology is: could this change have any impact (direct/indirect) on staff carrying out safety-related tasks?</a:t>
            </a:r>
          </a:p>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78A28A-3C3B-4DCC-8038-AED859F2296D}" type="slidenum">
              <a:rPr kumimoji="0" lang="id-ID"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id-ID"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6391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54CEA0-0A32-4DC1-B4B3-A5B5823643D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86926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54CEA0-0A32-4DC1-B4B3-A5B5823643D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87749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C54CEA0-0A32-4DC1-B4B3-A5B5823643DE}"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91433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hyperlink" Target="http://www.rne.eu/" TargetMode="External"/><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5.sv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hyperlink" Target="http://www.rail-research.europa.eu/" TargetMode="External"/><Relationship Id="rId9" Type="http://schemas.openxmlformats.org/officeDocument/2006/relationships/image" Target="../media/image10.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8" Type="http://schemas.openxmlformats.org/officeDocument/2006/relationships/image" Target="../media/image9.svg"/><Relationship Id="rId13" Type="http://schemas.openxmlformats.org/officeDocument/2006/relationships/image" Target="../media/image20.png"/><Relationship Id="rId3" Type="http://schemas.openxmlformats.org/officeDocument/2006/relationships/image" Target="../media/image15.svg"/><Relationship Id="rId7" Type="http://schemas.openxmlformats.org/officeDocument/2006/relationships/image" Target="../media/image8.png"/><Relationship Id="rId12" Type="http://schemas.openxmlformats.org/officeDocument/2006/relationships/image" Target="../media/image13.svg"/><Relationship Id="rId2" Type="http://schemas.openxmlformats.org/officeDocument/2006/relationships/image" Target="../media/image14.png"/><Relationship Id="rId1" Type="http://schemas.openxmlformats.org/officeDocument/2006/relationships/slideMaster" Target="../slideMasters/slideMaster4.xml"/><Relationship Id="rId6" Type="http://schemas.openxmlformats.org/officeDocument/2006/relationships/image" Target="../media/image19.sv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svg"/><Relationship Id="rId4" Type="http://schemas.openxmlformats.org/officeDocument/2006/relationships/hyperlink" Target="https://eur06.safelinks.protection.outlook.com/?url=http://www.rail-research.europa.eu/&amp;data=05|01||6a04a5d6bd9d4e4fb10808da29def965|bcfe75f290a54d168c623261618820aa|0|0|637868334888549089|Unknown|TWFpbGZsb3d8eyJWIjoiMC4wLjAwMDAiLCJQIjoiV2luMzIiLCJBTiI6Ik1haWwiLCJXVCI6Mn0%3D|3000|||&amp;sdata=wiFzMOdCilMalNMXLNwQ6ooBa6A7jONQnCtzOGaZK8g%3D&amp;reserved=0" TargetMode="External"/><Relationship Id="rId9" Type="http://schemas.openxmlformats.org/officeDocument/2006/relationships/image" Target="../media/image1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7BFB77-495C-8F62-FD73-29EE30A536D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ADD67F14-6242-615E-3741-49669CC9BD4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5E81A60-6358-1DD9-31D7-72B804EA08C4}"/>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5" name="Footer Placeholder 4">
            <a:extLst>
              <a:ext uri="{FF2B5EF4-FFF2-40B4-BE49-F238E27FC236}">
                <a16:creationId xmlns:a16="http://schemas.microsoft.com/office/drawing/2014/main" id="{A6AB5E9C-9285-82CB-3A80-F4D739E7FB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9CE100D-5B73-511A-CCAC-B80958B7B8E4}"/>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30454052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E2D1C1-1F81-0C88-66E5-B8D06561F00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C3A7579-210A-EA8E-D2C7-D61056B9C2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D38EEF1-907D-7D1D-886C-4B595DCC4045}"/>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5" name="Footer Placeholder 4">
            <a:extLst>
              <a:ext uri="{FF2B5EF4-FFF2-40B4-BE49-F238E27FC236}">
                <a16:creationId xmlns:a16="http://schemas.microsoft.com/office/drawing/2014/main" id="{B96939BD-CEDF-E1F1-CD10-994B0C2104C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656F8B6-EF4E-5BEE-7661-1F69501CC07D}"/>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26863125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5339BDD-8B29-AA86-8495-AEE920E30B4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2170848-EDE2-9D18-7FC5-4BB5EE30E06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FB9E473-3AA2-276F-D3E8-C9EEA613B0A0}"/>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5" name="Footer Placeholder 4">
            <a:extLst>
              <a:ext uri="{FF2B5EF4-FFF2-40B4-BE49-F238E27FC236}">
                <a16:creationId xmlns:a16="http://schemas.microsoft.com/office/drawing/2014/main" id="{732D9BEA-74BD-9177-2BB9-E36065A34CA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B3BCE0D-721B-2878-9AB2-63234BB2996D}"/>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1351028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Big Image Placeholder">
    <p:spTree>
      <p:nvGrpSpPr>
        <p:cNvPr id="1" name=""/>
        <p:cNvGrpSpPr/>
        <p:nvPr/>
      </p:nvGrpSpPr>
      <p:grpSpPr>
        <a:xfrm>
          <a:off x="0" y="0"/>
          <a:ext cx="0" cy="0"/>
          <a:chOff x="0" y="0"/>
          <a:chExt cx="0" cy="0"/>
        </a:xfrm>
      </p:grpSpPr>
      <p:sp>
        <p:nvSpPr>
          <p:cNvPr id="17" name="Picture Placeholder 13"/>
          <p:cNvSpPr>
            <a:spLocks noGrp="1"/>
          </p:cNvSpPr>
          <p:nvPr>
            <p:ph type="pic" sz="quarter" idx="13"/>
          </p:nvPr>
        </p:nvSpPr>
        <p:spPr>
          <a:xfrm>
            <a:off x="-1588" y="0"/>
            <a:ext cx="12216454" cy="6858000"/>
          </a:xfrm>
          <a:effectLst/>
        </p:spPr>
        <p:txBody>
          <a:bodyPr>
            <a:normAutofit/>
          </a:bodyPr>
          <a:lstStyle>
            <a:lvl1pPr marL="0" indent="0">
              <a:buNone/>
              <a:defRPr sz="2100">
                <a:ln>
                  <a:noFill/>
                </a:ln>
                <a:solidFill>
                  <a:schemeClr val="bg1">
                    <a:lumMod val="85000"/>
                  </a:schemeClr>
                </a:solidFill>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1338340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Image à droite">
  <p:cSld name="Image à droite">
    <p:spTree>
      <p:nvGrpSpPr>
        <p:cNvPr id="1" name="Shape 123"/>
        <p:cNvGrpSpPr/>
        <p:nvPr/>
      </p:nvGrpSpPr>
      <p:grpSpPr>
        <a:xfrm>
          <a:off x="0" y="0"/>
          <a:ext cx="0" cy="0"/>
          <a:chOff x="0" y="0"/>
          <a:chExt cx="0" cy="0"/>
        </a:xfrm>
      </p:grpSpPr>
      <p:sp>
        <p:nvSpPr>
          <p:cNvPr id="124" name="Google Shape;124;p107"/>
          <p:cNvSpPr txBox="1">
            <a:spLocks noGrp="1"/>
          </p:cNvSpPr>
          <p:nvPr>
            <p:ph type="ctrTitle"/>
          </p:nvPr>
        </p:nvSpPr>
        <p:spPr>
          <a:xfrm>
            <a:off x="914401" y="552692"/>
            <a:ext cx="10363200" cy="661714"/>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0000"/>
              </a:buClr>
              <a:buSzPts val="1400"/>
              <a:buFont typeface="Arial"/>
              <a:buNone/>
              <a:defRPr sz="2000" b="0" i="0" u="none" strike="noStrike" cap="none">
                <a:solidFill>
                  <a:schemeClr val="accent4"/>
                </a:solidFill>
                <a:latin typeface="Arial"/>
                <a:ea typeface="Arial"/>
                <a:cs typeface="Arial"/>
                <a:sym typeface="Arial"/>
              </a:defRPr>
            </a:lvl1pPr>
            <a:lvl2pPr marR="0" lvl="1"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2pPr>
            <a:lvl3pPr marR="0" lvl="2"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3pPr>
            <a:lvl4pPr marR="0" lvl="3"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4pPr>
            <a:lvl5pPr marR="0" lvl="4"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5pPr>
            <a:lvl6pPr marR="0" lvl="5"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6pPr>
            <a:lvl7pPr marR="0" lvl="6"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7pPr>
            <a:lvl8pPr marR="0" lvl="7"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8pPr>
            <a:lvl9pPr marR="0" lvl="8" algn="l" rtl="0">
              <a:lnSpc>
                <a:spcPct val="9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9pPr>
          </a:lstStyle>
          <a:p>
            <a:endParaRPr/>
          </a:p>
        </p:txBody>
      </p:sp>
      <p:sp>
        <p:nvSpPr>
          <p:cNvPr id="125" name="Google Shape;125;p107"/>
          <p:cNvSpPr txBox="1">
            <a:spLocks noGrp="1"/>
          </p:cNvSpPr>
          <p:nvPr>
            <p:ph type="subTitle" idx="1"/>
          </p:nvPr>
        </p:nvSpPr>
        <p:spPr>
          <a:xfrm>
            <a:off x="914400" y="1311974"/>
            <a:ext cx="5009567" cy="607001"/>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rgbClr val="33B6B1"/>
              </a:buClr>
              <a:buSzPts val="1200"/>
              <a:buFont typeface="Arial"/>
              <a:buNone/>
              <a:defRPr sz="1200" b="0" i="0" u="none" strike="noStrike" cap="none">
                <a:solidFill>
                  <a:srgbClr val="33B6B1"/>
                </a:solidFill>
                <a:latin typeface="Arial"/>
                <a:ea typeface="Arial"/>
                <a:cs typeface="Arial"/>
                <a:sym typeface="Arial"/>
              </a:defRPr>
            </a:lvl1pPr>
            <a:lvl2pPr marR="0" lvl="1" algn="ctr"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R="0" lvl="2" algn="ctr"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R="0" lvl="3"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R="0" lvl="4"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R="0" lvl="5"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R="0" lvl="6"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R="0" lvl="7"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R="0" lvl="8" algn="ctr"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26" name="Google Shape;126;p107"/>
          <p:cNvSpPr txBox="1">
            <a:spLocks noGrp="1"/>
          </p:cNvSpPr>
          <p:nvPr>
            <p:ph type="body" idx="2"/>
          </p:nvPr>
        </p:nvSpPr>
        <p:spPr>
          <a:xfrm>
            <a:off x="914400" y="2016541"/>
            <a:ext cx="5009567" cy="2791072"/>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10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1pPr>
            <a:lvl2pPr marL="914400" marR="0" lvl="1" indent="-228600"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500"/>
              </a:spcBef>
              <a:spcAft>
                <a:spcPts val="0"/>
              </a:spcAft>
              <a:buClr>
                <a:schemeClr val="dk1"/>
              </a:buClr>
              <a:buSzPts val="1800"/>
              <a:buFont typeface="Arial"/>
              <a:buNone/>
              <a:defRPr sz="18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127" name="Google Shape;127;p107"/>
          <p:cNvSpPr>
            <a:spLocks noGrp="1"/>
          </p:cNvSpPr>
          <p:nvPr>
            <p:ph type="pic" idx="3"/>
          </p:nvPr>
        </p:nvSpPr>
        <p:spPr>
          <a:xfrm>
            <a:off x="6268034" y="1312197"/>
            <a:ext cx="5009567" cy="349541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1000"/>
              </a:spcBef>
              <a:spcAft>
                <a:spcPts val="0"/>
              </a:spcAft>
              <a:buClr>
                <a:schemeClr val="dk1"/>
              </a:buClr>
              <a:buSzPts val="1000"/>
              <a:buFont typeface="Arial"/>
              <a:buChar char="•"/>
              <a:defRPr sz="1000" b="0" i="0" u="none" strike="noStrike" cap="none">
                <a:solidFill>
                  <a:schemeClr val="dk1"/>
                </a:solidFill>
                <a:latin typeface="Arial"/>
                <a:ea typeface="Arial"/>
                <a:cs typeface="Arial"/>
                <a:sym typeface="Arial"/>
              </a:defRPr>
            </a:lvl1pPr>
            <a:lvl2pPr marR="0" lvl="1"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extLst>
      <p:ext uri="{BB962C8B-B14F-4D97-AF65-F5344CB8AC3E}">
        <p14:creationId xmlns:p14="http://schemas.microsoft.com/office/powerpoint/2010/main" val="28626268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229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Contact">
    <p:spTree>
      <p:nvGrpSpPr>
        <p:cNvPr id="1" name=""/>
        <p:cNvGrpSpPr/>
        <p:nvPr/>
      </p:nvGrpSpPr>
      <p:grpSpPr>
        <a:xfrm>
          <a:off x="0" y="0"/>
          <a:ext cx="0" cy="0"/>
          <a:chOff x="0" y="0"/>
          <a:chExt cx="0" cy="0"/>
        </a:xfrm>
      </p:grpSpPr>
      <p:sp>
        <p:nvSpPr>
          <p:cNvPr id="3" name="Picture Placeholder 12"/>
          <p:cNvSpPr>
            <a:spLocks noGrp="1"/>
          </p:cNvSpPr>
          <p:nvPr>
            <p:ph type="pic" sz="quarter" idx="14"/>
          </p:nvPr>
        </p:nvSpPr>
        <p:spPr>
          <a:xfrm>
            <a:off x="0" y="0"/>
            <a:ext cx="6097588" cy="6858000"/>
          </a:xfrm>
          <a:prstGeom prst="rect">
            <a:avLst/>
          </a:prstGeom>
        </p:spPr>
        <p:txBody>
          <a:bodyPr>
            <a:normAutofit/>
          </a:bodyPr>
          <a:lstStyle>
            <a:lvl1pPr>
              <a:defRPr sz="14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1783492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cxnSp>
        <p:nvCxnSpPr>
          <p:cNvPr id="10" name="Straight Connector 4">
            <a:extLst>
              <a:ext uri="{FF2B5EF4-FFF2-40B4-BE49-F238E27FC236}">
                <a16:creationId xmlns:a16="http://schemas.microsoft.com/office/drawing/2014/main" id="{E806659D-ACF4-C126-8CB1-7CB53A2E5446}"/>
              </a:ext>
            </a:extLst>
          </p:cNvPr>
          <p:cNvCxnSpPr>
            <a:cxnSpLocks/>
          </p:cNvCxnSpPr>
          <p:nvPr userDrawn="1"/>
        </p:nvCxnSpPr>
        <p:spPr>
          <a:xfrm>
            <a:off x="407988" y="1448780"/>
            <a:ext cx="961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Textplatzhalter 3">
            <a:extLst>
              <a:ext uri="{FF2B5EF4-FFF2-40B4-BE49-F238E27FC236}">
                <a16:creationId xmlns:a16="http://schemas.microsoft.com/office/drawing/2014/main" id="{F971C6C7-8170-9AB8-2960-99B67CFB1F29}"/>
              </a:ext>
            </a:extLst>
          </p:cNvPr>
          <p:cNvSpPr>
            <a:spLocks noGrp="1"/>
          </p:cNvSpPr>
          <p:nvPr>
            <p:ph type="body" sz="quarter" idx="11" hasCustomPrompt="1"/>
          </p:nvPr>
        </p:nvSpPr>
        <p:spPr>
          <a:xfrm>
            <a:off x="407367" y="532479"/>
            <a:ext cx="11377265" cy="215444"/>
          </a:xfrm>
          <a:prstGeom prst="rect">
            <a:avLst/>
          </a:prstGeom>
        </p:spPr>
        <p:txBody>
          <a:bodyPr lIns="0" tIns="0" rIns="0" bIns="0" anchor="ctr">
            <a:noAutofit/>
          </a:bodyPr>
          <a:lstStyle>
            <a:lvl1pPr marL="0" indent="0" algn="l">
              <a:lnSpc>
                <a:spcPct val="100000"/>
              </a:lnSpc>
              <a:buFontTx/>
              <a:buNone/>
              <a:defRPr sz="1400">
                <a:latin typeface="+mj-lt"/>
              </a:defRPr>
            </a:lvl1pPr>
          </a:lstStyle>
          <a:p>
            <a:pPr lvl="0"/>
            <a:r>
              <a:rPr lang="en-GB"/>
              <a:t>Slide navigator</a:t>
            </a:r>
          </a:p>
        </p:txBody>
      </p:sp>
      <p:sp>
        <p:nvSpPr>
          <p:cNvPr id="9" name="Titel 8">
            <a:extLst>
              <a:ext uri="{FF2B5EF4-FFF2-40B4-BE49-F238E27FC236}">
                <a16:creationId xmlns:a16="http://schemas.microsoft.com/office/drawing/2014/main" id="{2FE0FE16-7645-6501-05FA-4B9EC8A4006B}"/>
              </a:ext>
            </a:extLst>
          </p:cNvPr>
          <p:cNvSpPr>
            <a:spLocks noGrp="1"/>
          </p:cNvSpPr>
          <p:nvPr>
            <p:ph type="title" hasCustomPrompt="1"/>
          </p:nvPr>
        </p:nvSpPr>
        <p:spPr/>
        <p:txBody>
          <a:bodyPr anchor="t"/>
          <a:lstStyle>
            <a:lvl1pPr>
              <a:lnSpc>
                <a:spcPct val="100000"/>
              </a:lnSpc>
              <a:defRPr/>
            </a:lvl1pPr>
          </a:lstStyle>
          <a:p>
            <a:pPr lvl="0"/>
            <a:r>
              <a:rPr lang="en-GB"/>
              <a:t>Title of the slide (max. one line)</a:t>
            </a:r>
          </a:p>
        </p:txBody>
      </p:sp>
    </p:spTree>
    <p:extLst>
      <p:ext uri="{BB962C8B-B14F-4D97-AF65-F5344CB8AC3E}">
        <p14:creationId xmlns:p14="http://schemas.microsoft.com/office/powerpoint/2010/main" val="1500086162"/>
      </p:ext>
    </p:extLst>
  </p:cSld>
  <p:clrMapOvr>
    <a:masterClrMapping/>
  </p:clrMapOvr>
  <p:extLst>
    <p:ext uri="{DCECCB84-F9BA-43D5-87BE-67443E8EF086}">
      <p15:sldGuideLst xmlns:p15="http://schemas.microsoft.com/office/powerpoint/2012/main">
        <p15:guide id="1" orient="horz" pos="1117">
          <p15:clr>
            <a:srgbClr val="F26B43"/>
          </p15:clr>
        </p15:guide>
        <p15:guide id="2" orient="horz" pos="3884">
          <p15:clr>
            <a:srgbClr val="F26B43"/>
          </p15:clr>
        </p15:guide>
        <p15:guide id="4" pos="3704">
          <p15:clr>
            <a:srgbClr val="F26B43"/>
          </p15:clr>
        </p15:guide>
        <p15:guide id="5" pos="3976">
          <p15:clr>
            <a:srgbClr val="F26B43"/>
          </p15:clr>
        </p15:guide>
        <p15:guide id="6" orient="horz" pos="799">
          <p15:clr>
            <a:srgbClr val="F26B43"/>
          </p15:clr>
        </p15:guide>
        <p15:guide id="7" orient="horz" pos="323">
          <p15:clr>
            <a:srgbClr val="F26B43"/>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sp>
        <p:nvSpPr>
          <p:cNvPr id="13" name="Bildplatzhalter 12">
            <a:extLst>
              <a:ext uri="{FF2B5EF4-FFF2-40B4-BE49-F238E27FC236}">
                <a16:creationId xmlns:a16="http://schemas.microsoft.com/office/drawing/2014/main" id="{B9E0590C-472F-AF78-7E43-C06E108E984D}"/>
              </a:ext>
            </a:extLst>
          </p:cNvPr>
          <p:cNvSpPr>
            <a:spLocks noGrp="1"/>
          </p:cNvSpPr>
          <p:nvPr>
            <p:ph type="pic" sz="quarter" idx="10" hasCustomPrompt="1"/>
          </p:nvPr>
        </p:nvSpPr>
        <p:spPr>
          <a:xfrm>
            <a:off x="0" y="2993359"/>
            <a:ext cx="12192000" cy="3864641"/>
          </a:xfrm>
          <a:custGeom>
            <a:avLst/>
            <a:gdLst>
              <a:gd name="connsiteX0" fmla="*/ 0 w 12200844"/>
              <a:gd name="connsiteY0" fmla="*/ 0 h 3865649"/>
              <a:gd name="connsiteX1" fmla="*/ 12200844 w 12200844"/>
              <a:gd name="connsiteY1" fmla="*/ 0 h 3865649"/>
              <a:gd name="connsiteX2" fmla="*/ 12200844 w 12200844"/>
              <a:gd name="connsiteY2" fmla="*/ 3865649 h 3865649"/>
              <a:gd name="connsiteX3" fmla="*/ 0 w 12200844"/>
              <a:gd name="connsiteY3" fmla="*/ 3865649 h 3865649"/>
              <a:gd name="connsiteX4" fmla="*/ 0 w 12200844"/>
              <a:gd name="connsiteY4" fmla="*/ 170334 h 3865649"/>
              <a:gd name="connsiteX5" fmla="*/ 12197972 w 12200844"/>
              <a:gd name="connsiteY5" fmla="*/ 170334 h 3865649"/>
              <a:gd name="connsiteX6" fmla="*/ 12197972 w 12200844"/>
              <a:gd name="connsiteY6" fmla="*/ 98334 h 3865649"/>
              <a:gd name="connsiteX7" fmla="*/ 0 w 12200844"/>
              <a:gd name="connsiteY7" fmla="*/ 98334 h 3865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0844" h="3865649">
                <a:moveTo>
                  <a:pt x="0" y="0"/>
                </a:moveTo>
                <a:lnTo>
                  <a:pt x="12200844" y="0"/>
                </a:lnTo>
                <a:lnTo>
                  <a:pt x="12200844" y="3865649"/>
                </a:lnTo>
                <a:lnTo>
                  <a:pt x="0" y="3865649"/>
                </a:lnTo>
                <a:lnTo>
                  <a:pt x="0" y="170334"/>
                </a:lnTo>
                <a:lnTo>
                  <a:pt x="12197972" y="170334"/>
                </a:lnTo>
                <a:lnTo>
                  <a:pt x="12197972" y="98334"/>
                </a:lnTo>
                <a:lnTo>
                  <a:pt x="0" y="98334"/>
                </a:lnTo>
                <a:close/>
              </a:path>
            </a:pathLst>
          </a:custGeom>
          <a:pattFill prst="ltUpDiag">
            <a:fgClr>
              <a:srgbClr val="E8E8E8"/>
            </a:fgClr>
            <a:bgClr>
              <a:schemeClr val="bg1"/>
            </a:bgClr>
          </a:pattFill>
        </p:spPr>
        <p:txBody>
          <a:bodyPr vert="horz" wrap="square" lIns="144000" tIns="144000" rIns="144000" bIns="144000" rtlCol="0" anchor="ctr">
            <a:noAutofit/>
          </a:bodyPr>
          <a:lstStyle>
            <a:lvl1pPr>
              <a:defRPr lang="de-DE" b="0" i="1" dirty="0">
                <a:latin typeface="Aptos" panose="020B0004020202020204" pitchFamily="34" charset="0"/>
              </a:defRPr>
            </a:lvl1pPr>
          </a:lstStyle>
          <a:p>
            <a:pPr lvl="0" algn="ctr">
              <a:buFont typeface="Arial" panose="020B0604020202020204" pitchFamily="34" charset="0"/>
            </a:pPr>
            <a:br>
              <a:rPr lang="en-GB"/>
            </a:br>
            <a:br>
              <a:rPr lang="en-GB"/>
            </a:br>
            <a:br>
              <a:rPr lang="en-GB"/>
            </a:br>
            <a:br>
              <a:rPr lang="en-GB"/>
            </a:br>
            <a:r>
              <a:rPr lang="en-GB"/>
              <a:t>Image placeholder </a:t>
            </a:r>
            <a:br>
              <a:rPr lang="en-GB"/>
            </a:br>
            <a:r>
              <a:rPr lang="en-GB"/>
              <a:t>easySlides &gt; Pictures &gt; set pictures in selected shapes</a:t>
            </a:r>
          </a:p>
        </p:txBody>
      </p:sp>
      <p:cxnSp>
        <p:nvCxnSpPr>
          <p:cNvPr id="12" name="Straight Connector 4">
            <a:extLst>
              <a:ext uri="{FF2B5EF4-FFF2-40B4-BE49-F238E27FC236}">
                <a16:creationId xmlns:a16="http://schemas.microsoft.com/office/drawing/2014/main" id="{D928A61A-C5CD-8F49-DB0B-D93555FEF726}"/>
              </a:ext>
            </a:extLst>
          </p:cNvPr>
          <p:cNvCxnSpPr>
            <a:cxnSpLocks/>
          </p:cNvCxnSpPr>
          <p:nvPr userDrawn="1"/>
        </p:nvCxnSpPr>
        <p:spPr>
          <a:xfrm>
            <a:off x="407988" y="1950110"/>
            <a:ext cx="961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 name="Rechteck 5">
            <a:extLst>
              <a:ext uri="{FF2B5EF4-FFF2-40B4-BE49-F238E27FC236}">
                <a16:creationId xmlns:a16="http://schemas.microsoft.com/office/drawing/2014/main" id="{52504871-28BF-ED63-EDB3-25C6752C4E1F}"/>
              </a:ext>
            </a:extLst>
          </p:cNvPr>
          <p:cNvSpPr/>
          <p:nvPr userDrawn="1"/>
        </p:nvSpPr>
        <p:spPr>
          <a:xfrm>
            <a:off x="408231" y="2128210"/>
            <a:ext cx="1800000" cy="184666"/>
          </a:xfrm>
          <a:prstGeom prst="rect">
            <a:avLst/>
          </a:prstGeom>
        </p:spPr>
        <p:txBody>
          <a:bodyPr wrap="square" lIns="0" tIns="0" rIns="0" bIns="0" anchor="b">
            <a:spAutoFit/>
          </a:bodyPr>
          <a:lstStyle/>
          <a:p>
            <a:pPr lvl="0" algn="l">
              <a:lnSpc>
                <a:spcPct val="100000"/>
              </a:lnSpc>
              <a:spcBef>
                <a:spcPct val="0"/>
              </a:spcBef>
              <a:buNone/>
            </a:pPr>
            <a:r>
              <a:rPr lang="en-GB" sz="1200" b="0" cap="all" baseline="0">
                <a:solidFill>
                  <a:schemeClr val="tx1"/>
                </a:solidFill>
                <a:latin typeface="+mj-lt"/>
                <a:ea typeface="+mj-ea"/>
                <a:cs typeface="Arial" panose="020B0604020202020204" pitchFamily="34" charset="0"/>
              </a:rPr>
              <a:t>RailNet Europe</a:t>
            </a:r>
          </a:p>
        </p:txBody>
      </p:sp>
      <p:sp>
        <p:nvSpPr>
          <p:cNvPr id="14" name="Titel 13">
            <a:extLst>
              <a:ext uri="{FF2B5EF4-FFF2-40B4-BE49-F238E27FC236}">
                <a16:creationId xmlns:a16="http://schemas.microsoft.com/office/drawing/2014/main" id="{B9167EC9-B72F-397F-0EF3-7571905A5DC3}"/>
              </a:ext>
            </a:extLst>
          </p:cNvPr>
          <p:cNvSpPr>
            <a:spLocks noGrp="1"/>
          </p:cNvSpPr>
          <p:nvPr>
            <p:ph type="title" hasCustomPrompt="1"/>
          </p:nvPr>
        </p:nvSpPr>
        <p:spPr>
          <a:xfrm>
            <a:off x="407367" y="620688"/>
            <a:ext cx="9001001" cy="1231106"/>
          </a:xfrm>
        </p:spPr>
        <p:txBody>
          <a:bodyPr anchor="b">
            <a:noAutofit/>
          </a:bodyPr>
          <a:lstStyle>
            <a:lvl1pPr>
              <a:lnSpc>
                <a:spcPct val="100000"/>
              </a:lnSpc>
              <a:defRPr sz="4000"/>
            </a:lvl1pPr>
          </a:lstStyle>
          <a:p>
            <a:r>
              <a:rPr lang="en-GB"/>
              <a:t>Presentation Title</a:t>
            </a:r>
          </a:p>
        </p:txBody>
      </p:sp>
      <p:pic>
        <p:nvPicPr>
          <p:cNvPr id="15" name="Picture 11">
            <a:extLst>
              <a:ext uri="{FF2B5EF4-FFF2-40B4-BE49-F238E27FC236}">
                <a16:creationId xmlns:a16="http://schemas.microsoft.com/office/drawing/2014/main" id="{A3A63BA4-2730-257A-AA97-E9236DF5D51E}"/>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092445" y="620688"/>
            <a:ext cx="1647702" cy="619536"/>
          </a:xfrm>
          <a:prstGeom prst="rect">
            <a:avLst/>
          </a:prstGeom>
        </p:spPr>
      </p:pic>
      <p:sp>
        <p:nvSpPr>
          <p:cNvPr id="2" name="Datumsplatzhalter 1">
            <a:extLst>
              <a:ext uri="{FF2B5EF4-FFF2-40B4-BE49-F238E27FC236}">
                <a16:creationId xmlns:a16="http://schemas.microsoft.com/office/drawing/2014/main" id="{4D2A21DB-54F9-E40E-6016-C0BD4222CB6B}"/>
              </a:ext>
            </a:extLst>
          </p:cNvPr>
          <p:cNvSpPr>
            <a:spLocks noGrp="1"/>
          </p:cNvSpPr>
          <p:nvPr>
            <p:ph type="dt" sz="half" idx="2"/>
          </p:nvPr>
        </p:nvSpPr>
        <p:spPr>
          <a:xfrm>
            <a:off x="408231" y="2709840"/>
            <a:ext cx="1800000" cy="185738"/>
          </a:xfrm>
          <a:prstGeom prst="rect">
            <a:avLst/>
          </a:prstGeom>
        </p:spPr>
        <p:txBody>
          <a:bodyPr vert="horz" lIns="0" tIns="0" rIns="0" bIns="0" rtlCol="0" anchor="b" anchorCtr="0">
            <a:noAutofit/>
          </a:bodyPr>
          <a:lstStyle>
            <a:lvl1pPr>
              <a:defRPr lang="en-GB" sz="1200" cap="all" baseline="0" smtClean="0">
                <a:cs typeface="Arial" panose="020B0604020202020204" pitchFamily="34" charset="0"/>
              </a:defRPr>
            </a:lvl1pPr>
          </a:lstStyle>
          <a:p>
            <a:pPr>
              <a:lnSpc>
                <a:spcPct val="90000"/>
              </a:lnSpc>
              <a:spcBef>
                <a:spcPts val="1000"/>
              </a:spcBef>
            </a:pPr>
            <a:fld id="{A7EDE8CD-E13A-4E22-925A-CAB0ACBBBF52}" type="datetime4">
              <a:rPr lang="en-GB" smtClean="0"/>
              <a:t>19 June 2024</a:t>
            </a:fld>
            <a:endParaRPr lang="de-DE"/>
          </a:p>
        </p:txBody>
      </p:sp>
    </p:spTree>
    <p:extLst>
      <p:ext uri="{BB962C8B-B14F-4D97-AF65-F5344CB8AC3E}">
        <p14:creationId xmlns:p14="http://schemas.microsoft.com/office/powerpoint/2010/main" val="4534592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losing Slide">
    <p:spTree>
      <p:nvGrpSpPr>
        <p:cNvPr id="1" name=""/>
        <p:cNvGrpSpPr/>
        <p:nvPr/>
      </p:nvGrpSpPr>
      <p:grpSpPr>
        <a:xfrm>
          <a:off x="0" y="0"/>
          <a:ext cx="0" cy="0"/>
          <a:chOff x="0" y="0"/>
          <a:chExt cx="0" cy="0"/>
        </a:xfrm>
      </p:grpSpPr>
      <p:cxnSp>
        <p:nvCxnSpPr>
          <p:cNvPr id="18" name="Straight Connector 4">
            <a:extLst>
              <a:ext uri="{FF2B5EF4-FFF2-40B4-BE49-F238E27FC236}">
                <a16:creationId xmlns:a16="http://schemas.microsoft.com/office/drawing/2014/main" id="{6181577F-F8E1-4D6E-8E80-524F0E31470B}"/>
              </a:ext>
            </a:extLst>
          </p:cNvPr>
          <p:cNvCxnSpPr>
            <a:cxnSpLocks/>
          </p:cNvCxnSpPr>
          <p:nvPr userDrawn="1"/>
        </p:nvCxnSpPr>
        <p:spPr>
          <a:xfrm>
            <a:off x="407988" y="1448780"/>
            <a:ext cx="961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Rechteck 1">
            <a:hlinkClick r:id="rId2"/>
            <a:extLst>
              <a:ext uri="{FF2B5EF4-FFF2-40B4-BE49-F238E27FC236}">
                <a16:creationId xmlns:a16="http://schemas.microsoft.com/office/drawing/2014/main" id="{919F9282-7ECC-C17E-0DF9-1CADE3E05ABB}"/>
              </a:ext>
            </a:extLst>
          </p:cNvPr>
          <p:cNvSpPr/>
          <p:nvPr userDrawn="1"/>
        </p:nvSpPr>
        <p:spPr>
          <a:xfrm>
            <a:off x="8436260" y="5429759"/>
            <a:ext cx="2304256" cy="301728"/>
          </a:xfrm>
          <a:prstGeom prst="rect">
            <a:avLst/>
          </a:prstGeom>
          <a:noFill/>
          <a:ln w="6350" cap="flat" cmpd="sng" algn="ctr">
            <a:noFill/>
            <a:prstDash val="solid"/>
            <a:miter lim="800000"/>
          </a:ln>
          <a:effectLst/>
          <a:extLst>
            <a:ext uri="{909E8E84-426E-40DD-AFC4-6F175D3DCCD1}">
              <a14:hiddenFill xmlns:a14="http://schemas.microsoft.com/office/drawing/2010/main">
                <a:solidFill>
                  <a:srgbClr val="E8E8E8"/>
                </a:solidFill>
              </a14:hiddenFill>
            </a:ext>
          </a:extLst>
        </p:spPr>
        <p:style>
          <a:lnRef idx="2">
            <a:schemeClr val="accent1">
              <a:shade val="15000"/>
            </a:schemeClr>
          </a:lnRef>
          <a:fillRef idx="1">
            <a:schemeClr val="accent1"/>
          </a:fillRef>
          <a:effectRef idx="0">
            <a:schemeClr val="accent1"/>
          </a:effectRef>
          <a:fontRef idx="minor">
            <a:schemeClr val="lt1"/>
          </a:fontRef>
        </p:style>
        <p:txBody>
          <a:bodyPr lIns="72000" tIns="72000" rIns="72000" bIns="72000" rtlCol="0" anchor="ctr"/>
          <a:lstStyle/>
          <a:p>
            <a:pPr algn="ctr"/>
            <a:endParaRPr lang="en-GB" sz="1600">
              <a:solidFill>
                <a:srgbClr val="000000"/>
              </a:solidFill>
              <a:latin typeface="Aptos" panose="020B0004020202020204" pitchFamily="34" charset="0"/>
            </a:endParaRPr>
          </a:p>
        </p:txBody>
      </p:sp>
      <p:sp>
        <p:nvSpPr>
          <p:cNvPr id="4" name="Titel 3">
            <a:extLst>
              <a:ext uri="{FF2B5EF4-FFF2-40B4-BE49-F238E27FC236}">
                <a16:creationId xmlns:a16="http://schemas.microsoft.com/office/drawing/2014/main" id="{77F484EE-B37F-94B3-FD59-A0A5673B594B}"/>
              </a:ext>
            </a:extLst>
          </p:cNvPr>
          <p:cNvSpPr>
            <a:spLocks noGrp="1"/>
          </p:cNvSpPr>
          <p:nvPr>
            <p:ph type="title" hasCustomPrompt="1"/>
          </p:nvPr>
        </p:nvSpPr>
        <p:spPr>
          <a:xfrm>
            <a:off x="407367" y="764705"/>
            <a:ext cx="9397045" cy="504055"/>
          </a:xfrm>
        </p:spPr>
        <p:txBody>
          <a:bodyPr vert="horz" lIns="0" tIns="0" rIns="0" bIns="0" rtlCol="0" anchor="t">
            <a:noAutofit/>
          </a:bodyPr>
          <a:lstStyle>
            <a:lvl1pPr>
              <a:defRPr lang="en-GB" dirty="0"/>
            </a:lvl1pPr>
          </a:lstStyle>
          <a:p>
            <a:pPr lvl="0"/>
            <a:r>
              <a:rPr lang="en-GB"/>
              <a:t>Contact</a:t>
            </a:r>
          </a:p>
        </p:txBody>
      </p:sp>
    </p:spTree>
    <p:extLst>
      <p:ext uri="{BB962C8B-B14F-4D97-AF65-F5344CB8AC3E}">
        <p14:creationId xmlns:p14="http://schemas.microsoft.com/office/powerpoint/2010/main" val="4480750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 Divider">
    <p:spTree>
      <p:nvGrpSpPr>
        <p:cNvPr id="1" name=""/>
        <p:cNvGrpSpPr/>
        <p:nvPr/>
      </p:nvGrpSpPr>
      <p:grpSpPr>
        <a:xfrm>
          <a:off x="0" y="0"/>
          <a:ext cx="0" cy="0"/>
          <a:chOff x="0" y="0"/>
          <a:chExt cx="0" cy="0"/>
        </a:xfrm>
      </p:grpSpPr>
      <p:cxnSp>
        <p:nvCxnSpPr>
          <p:cNvPr id="4" name="Straight Connector 4">
            <a:extLst>
              <a:ext uri="{FF2B5EF4-FFF2-40B4-BE49-F238E27FC236}">
                <a16:creationId xmlns:a16="http://schemas.microsoft.com/office/drawing/2014/main" id="{73BEEE9E-564D-D4A8-2218-553AA1256741}"/>
              </a:ext>
            </a:extLst>
          </p:cNvPr>
          <p:cNvCxnSpPr>
            <a:cxnSpLocks/>
          </p:cNvCxnSpPr>
          <p:nvPr userDrawn="1"/>
        </p:nvCxnSpPr>
        <p:spPr>
          <a:xfrm>
            <a:off x="407988" y="3094164"/>
            <a:ext cx="9612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8" name="Title 4">
            <a:extLst>
              <a:ext uri="{FF2B5EF4-FFF2-40B4-BE49-F238E27FC236}">
                <a16:creationId xmlns:a16="http://schemas.microsoft.com/office/drawing/2014/main" id="{1C5CAB87-124B-1E1B-D94C-1C2823C193E9}"/>
              </a:ext>
            </a:extLst>
          </p:cNvPr>
          <p:cNvSpPr>
            <a:spLocks noGrp="1"/>
          </p:cNvSpPr>
          <p:nvPr>
            <p:ph type="title" hasCustomPrompt="1"/>
          </p:nvPr>
        </p:nvSpPr>
        <p:spPr>
          <a:xfrm>
            <a:off x="1817998" y="3194974"/>
            <a:ext cx="5148572" cy="1674186"/>
          </a:xfrm>
          <a:prstGeom prst="rect">
            <a:avLst/>
          </a:prstGeom>
        </p:spPr>
        <p:txBody>
          <a:bodyPr wrap="square" anchor="t">
            <a:noAutofit/>
          </a:bodyPr>
          <a:lstStyle>
            <a:lvl1pPr algn="l" defTabSz="914400" rtl="0" eaLnBrk="1" latinLnBrk="0" hangingPunct="1">
              <a:lnSpc>
                <a:spcPct val="100000"/>
              </a:lnSpc>
              <a:spcBef>
                <a:spcPct val="0"/>
              </a:spcBef>
              <a:buNone/>
              <a:defRPr lang="en-US" sz="4800" b="1" kern="1200" cap="none" baseline="0" dirty="0">
                <a:solidFill>
                  <a:schemeClr val="tx1"/>
                </a:solidFill>
                <a:latin typeface="+mj-lt"/>
                <a:ea typeface="+mj-ea"/>
                <a:cs typeface="Arial" panose="020B0604020202020204" pitchFamily="34" charset="0"/>
              </a:defRPr>
            </a:lvl1pPr>
          </a:lstStyle>
          <a:p>
            <a:r>
              <a:rPr lang="en-GB">
                <a:solidFill>
                  <a:schemeClr val="tx1"/>
                </a:solidFill>
              </a:rPr>
              <a:t>Chapter divider</a:t>
            </a:r>
            <a:endParaRPr lang="en-GB">
              <a:solidFill>
                <a:schemeClr val="bg1"/>
              </a:solidFill>
            </a:endParaRPr>
          </a:p>
        </p:txBody>
      </p:sp>
      <p:sp>
        <p:nvSpPr>
          <p:cNvPr id="17" name="Textplatzhalter 16">
            <a:extLst>
              <a:ext uri="{FF2B5EF4-FFF2-40B4-BE49-F238E27FC236}">
                <a16:creationId xmlns:a16="http://schemas.microsoft.com/office/drawing/2014/main" id="{66B4FCB1-6562-A3A7-AF20-C1BC9CE3566C}"/>
              </a:ext>
            </a:extLst>
          </p:cNvPr>
          <p:cNvSpPr>
            <a:spLocks noGrp="1"/>
          </p:cNvSpPr>
          <p:nvPr>
            <p:ph type="body" sz="quarter" idx="11" hasCustomPrompt="1"/>
          </p:nvPr>
        </p:nvSpPr>
        <p:spPr>
          <a:xfrm>
            <a:off x="407367" y="3194973"/>
            <a:ext cx="961200" cy="1674185"/>
          </a:xfrm>
        </p:spPr>
        <p:txBody>
          <a:bodyPr>
            <a:noAutofit/>
          </a:bodyPr>
          <a:lstStyle>
            <a:lvl1pPr algn="r">
              <a:lnSpc>
                <a:spcPct val="100000"/>
              </a:lnSpc>
              <a:defRPr sz="4800" b="1">
                <a:latin typeface="+mj-lt"/>
              </a:defRPr>
            </a:lvl1pPr>
          </a:lstStyle>
          <a:p>
            <a:pPr lvl="0"/>
            <a:r>
              <a:rPr lang="en-GB"/>
              <a:t>01</a:t>
            </a:r>
          </a:p>
        </p:txBody>
      </p:sp>
      <p:pic>
        <p:nvPicPr>
          <p:cNvPr id="7" name="easyBackground_Agenda">
            <a:extLst>
              <a:ext uri="{FF2B5EF4-FFF2-40B4-BE49-F238E27FC236}">
                <a16:creationId xmlns:a16="http://schemas.microsoft.com/office/drawing/2014/main" id="{5DEE5BCE-4F8F-7729-0A54-626D838488E8}"/>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rcRect l="30999" r="31076"/>
          <a:stretch>
            <a:fillRect/>
          </a:stretch>
        </p:blipFill>
        <p:spPr>
          <a:xfrm>
            <a:off x="8301160" y="0"/>
            <a:ext cx="3890831" cy="6858000"/>
          </a:xfrm>
          <a:custGeom>
            <a:avLst/>
            <a:gdLst>
              <a:gd name="connsiteX0" fmla="*/ 0 w 3890831"/>
              <a:gd name="connsiteY0" fmla="*/ 6681046 h 6858000"/>
              <a:gd name="connsiteX1" fmla="*/ 3890831 w 3890831"/>
              <a:gd name="connsiteY1" fmla="*/ 6681046 h 6858000"/>
              <a:gd name="connsiteX2" fmla="*/ 3890831 w 3890831"/>
              <a:gd name="connsiteY2" fmla="*/ 6858000 h 6858000"/>
              <a:gd name="connsiteX3" fmla="*/ 0 w 3890831"/>
              <a:gd name="connsiteY3" fmla="*/ 6858000 h 6858000"/>
              <a:gd name="connsiteX4" fmla="*/ 0 w 3890831"/>
              <a:gd name="connsiteY4" fmla="*/ 0 h 6858000"/>
              <a:gd name="connsiteX5" fmla="*/ 3890831 w 3890831"/>
              <a:gd name="connsiteY5" fmla="*/ 0 h 6858000"/>
              <a:gd name="connsiteX6" fmla="*/ 3890831 w 3890831"/>
              <a:gd name="connsiteY6" fmla="*/ 6447046 h 6858000"/>
              <a:gd name="connsiteX7" fmla="*/ 0 w 3890831"/>
              <a:gd name="connsiteY7" fmla="*/ 6447046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90831" h="6858000">
                <a:moveTo>
                  <a:pt x="0" y="6681046"/>
                </a:moveTo>
                <a:lnTo>
                  <a:pt x="3890831" y="6681046"/>
                </a:lnTo>
                <a:lnTo>
                  <a:pt x="3890831" y="6858000"/>
                </a:lnTo>
                <a:lnTo>
                  <a:pt x="0" y="6858000"/>
                </a:lnTo>
                <a:close/>
                <a:moveTo>
                  <a:pt x="0" y="0"/>
                </a:moveTo>
                <a:lnTo>
                  <a:pt x="3890831" y="0"/>
                </a:lnTo>
                <a:lnTo>
                  <a:pt x="3890831" y="6447046"/>
                </a:lnTo>
                <a:lnTo>
                  <a:pt x="0" y="6447046"/>
                </a:lnTo>
                <a:close/>
              </a:path>
            </a:pathLst>
          </a:custGeom>
        </p:spPr>
      </p:pic>
    </p:spTree>
    <p:extLst>
      <p:ext uri="{BB962C8B-B14F-4D97-AF65-F5344CB8AC3E}">
        <p14:creationId xmlns:p14="http://schemas.microsoft.com/office/powerpoint/2010/main" val="8853500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AD4BA-8F6C-96E8-5629-477F38C49AC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E2D1CAA-A081-4246-FE2B-260D0C6E91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D84E754-6B0C-4822-30A3-14279B4283D5}"/>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5" name="Footer Placeholder 4">
            <a:extLst>
              <a:ext uri="{FF2B5EF4-FFF2-40B4-BE49-F238E27FC236}">
                <a16:creationId xmlns:a16="http://schemas.microsoft.com/office/drawing/2014/main" id="{A00296B3-7189-3FB8-0F50-6A081042A1E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1E1E56C-287E-CDEF-7DCE-082F16D4BA43}"/>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192143192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C04BE12B-222A-E03C-0F02-EBCC53644F12}"/>
              </a:ext>
            </a:extLst>
          </p:cNvPr>
          <p:cNvSpPr>
            <a:spLocks noGrp="1"/>
          </p:cNvSpPr>
          <p:nvPr>
            <p:ph type="body" sz="quarter" idx="10" hasCustomPrompt="1"/>
          </p:nvPr>
        </p:nvSpPr>
        <p:spPr>
          <a:xfrm>
            <a:off x="2853532" y="2012951"/>
            <a:ext cx="6484936" cy="490105"/>
          </a:xfrm>
          <a:prstGeom prst="rect">
            <a:avLst/>
          </a:prstGeom>
        </p:spPr>
        <p:txBody>
          <a:bodyPr/>
          <a:lstStyle>
            <a:lvl1pPr marL="0" indent="0" algn="ctr">
              <a:buNone/>
              <a:defRPr sz="1600" b="1">
                <a:solidFill>
                  <a:schemeClr val="bg2"/>
                </a:solidFill>
              </a:defRPr>
            </a:lvl1pPr>
            <a:lvl3pPr marL="914400" indent="0">
              <a:buNone/>
              <a:defRPr/>
            </a:lvl3pPr>
          </a:lstStyle>
          <a:p>
            <a:pPr lvl="0"/>
            <a:r>
              <a:rPr lang="fr-FR"/>
              <a:t>SUR TITRE</a:t>
            </a:r>
            <a:endParaRPr lang="fr-BE"/>
          </a:p>
        </p:txBody>
      </p:sp>
      <p:sp>
        <p:nvSpPr>
          <p:cNvPr id="16" name="Espace réservé du texte 15">
            <a:extLst>
              <a:ext uri="{FF2B5EF4-FFF2-40B4-BE49-F238E27FC236}">
                <a16:creationId xmlns:a16="http://schemas.microsoft.com/office/drawing/2014/main" id="{BCB0E257-B783-CD59-EBC7-350045918645}"/>
              </a:ext>
            </a:extLst>
          </p:cNvPr>
          <p:cNvSpPr>
            <a:spLocks noGrp="1"/>
          </p:cNvSpPr>
          <p:nvPr>
            <p:ph type="body" sz="quarter" idx="11"/>
          </p:nvPr>
        </p:nvSpPr>
        <p:spPr>
          <a:xfrm>
            <a:off x="2853532" y="2669166"/>
            <a:ext cx="6484937" cy="1053089"/>
          </a:xfrm>
          <a:prstGeom prst="rect">
            <a:avLst/>
          </a:prstGeom>
        </p:spPr>
        <p:txBody>
          <a:bodyPr/>
          <a:lstStyle>
            <a:lvl1pPr marL="0" indent="0" algn="ctr">
              <a:buNone/>
              <a:defRPr sz="3200" b="1">
                <a:solidFill>
                  <a:schemeClr val="accent1"/>
                </a:solidFill>
              </a:defRPr>
            </a:lvl1pPr>
          </a:lstStyle>
          <a:p>
            <a:pPr lvl="0"/>
            <a:r>
              <a:rPr lang="fr-FR"/>
              <a:t>Cliquez pour modifier les styles du texte du masque</a:t>
            </a:r>
            <a:endParaRPr lang="fr-BE"/>
          </a:p>
        </p:txBody>
      </p:sp>
      <p:pic>
        <p:nvPicPr>
          <p:cNvPr id="5" name="Graphique 4">
            <a:extLst>
              <a:ext uri="{FF2B5EF4-FFF2-40B4-BE49-F238E27FC236}">
                <a16:creationId xmlns:a16="http://schemas.microsoft.com/office/drawing/2014/main" id="{609E2CDF-E1F6-D747-961F-776563001E1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72448" y="628869"/>
            <a:ext cx="1247103" cy="942108"/>
          </a:xfrm>
          <a:prstGeom prst="rect">
            <a:avLst/>
          </a:prstGeom>
        </p:spPr>
      </p:pic>
      <p:sp>
        <p:nvSpPr>
          <p:cNvPr id="6" name="Espace réservé du texte 17">
            <a:extLst>
              <a:ext uri="{FF2B5EF4-FFF2-40B4-BE49-F238E27FC236}">
                <a16:creationId xmlns:a16="http://schemas.microsoft.com/office/drawing/2014/main" id="{C592C4D3-9644-BF76-5002-32CAF2014063}"/>
              </a:ext>
            </a:extLst>
          </p:cNvPr>
          <p:cNvSpPr>
            <a:spLocks noGrp="1"/>
          </p:cNvSpPr>
          <p:nvPr>
            <p:ph type="body" sz="quarter" idx="12"/>
          </p:nvPr>
        </p:nvSpPr>
        <p:spPr>
          <a:xfrm>
            <a:off x="2853531" y="4008438"/>
            <a:ext cx="6484937" cy="1625600"/>
          </a:xfrm>
          <a:prstGeom prst="rect">
            <a:avLst/>
          </a:prstGeom>
        </p:spPr>
        <p:txBody>
          <a:bodyPr/>
          <a:lstStyle>
            <a:lvl1pPr marL="0" indent="0" algn="ctr">
              <a:buNone/>
              <a:defRPr sz="1800">
                <a:solidFill>
                  <a:schemeClr val="bg2"/>
                </a:solidFill>
              </a:defRPr>
            </a:lvl1pPr>
            <a:lvl2pPr marL="4572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23153490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C04BE12B-222A-E03C-0F02-EBCC53644F12}"/>
              </a:ext>
            </a:extLst>
          </p:cNvPr>
          <p:cNvSpPr>
            <a:spLocks noGrp="1"/>
          </p:cNvSpPr>
          <p:nvPr>
            <p:ph type="body" sz="quarter" idx="10" hasCustomPrompt="1"/>
          </p:nvPr>
        </p:nvSpPr>
        <p:spPr>
          <a:xfrm>
            <a:off x="2853532" y="2400878"/>
            <a:ext cx="6484936" cy="490105"/>
          </a:xfrm>
          <a:prstGeom prst="rect">
            <a:avLst/>
          </a:prstGeom>
        </p:spPr>
        <p:txBody>
          <a:bodyPr/>
          <a:lstStyle>
            <a:lvl1pPr marL="0" indent="0" algn="ctr">
              <a:buNone/>
              <a:defRPr sz="1600" b="1">
                <a:solidFill>
                  <a:schemeClr val="bg1"/>
                </a:solidFill>
              </a:defRPr>
            </a:lvl1pPr>
            <a:lvl3pPr marL="914400" indent="0">
              <a:buNone/>
              <a:defRPr/>
            </a:lvl3pPr>
          </a:lstStyle>
          <a:p>
            <a:pPr lvl="0"/>
            <a:r>
              <a:rPr lang="fr-FR"/>
              <a:t>SUR TITRE</a:t>
            </a:r>
            <a:endParaRPr lang="fr-BE"/>
          </a:p>
        </p:txBody>
      </p:sp>
      <p:sp>
        <p:nvSpPr>
          <p:cNvPr id="16" name="Espace réservé du texte 15">
            <a:extLst>
              <a:ext uri="{FF2B5EF4-FFF2-40B4-BE49-F238E27FC236}">
                <a16:creationId xmlns:a16="http://schemas.microsoft.com/office/drawing/2014/main" id="{BCB0E257-B783-CD59-EBC7-350045918645}"/>
              </a:ext>
            </a:extLst>
          </p:cNvPr>
          <p:cNvSpPr>
            <a:spLocks noGrp="1"/>
          </p:cNvSpPr>
          <p:nvPr>
            <p:ph type="body" sz="quarter" idx="11"/>
          </p:nvPr>
        </p:nvSpPr>
        <p:spPr>
          <a:xfrm>
            <a:off x="2853532" y="3057093"/>
            <a:ext cx="6484937" cy="1053089"/>
          </a:xfrm>
          <a:prstGeom prst="rect">
            <a:avLst/>
          </a:prstGeom>
        </p:spPr>
        <p:txBody>
          <a:bodyPr/>
          <a:lstStyle>
            <a:lvl1pPr marL="0" indent="0" algn="ctr">
              <a:buNone/>
              <a:defRPr sz="3200" b="1">
                <a:solidFill>
                  <a:schemeClr val="accent1"/>
                </a:solidFill>
              </a:defRPr>
            </a:lvl1pPr>
          </a:lstStyle>
          <a:p>
            <a:pPr lvl="0"/>
            <a:r>
              <a:rPr lang="fr-FR"/>
              <a:t>Cliquez pour modifier les styles du texte du masque</a:t>
            </a:r>
            <a:endParaRPr lang="fr-BE"/>
          </a:p>
        </p:txBody>
      </p:sp>
    </p:spTree>
    <p:extLst>
      <p:ext uri="{BB962C8B-B14F-4D97-AF65-F5344CB8AC3E}">
        <p14:creationId xmlns:p14="http://schemas.microsoft.com/office/powerpoint/2010/main" val="16749095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pic>
        <p:nvPicPr>
          <p:cNvPr id="4" name="Graphique 3">
            <a:extLst>
              <a:ext uri="{FF2B5EF4-FFF2-40B4-BE49-F238E27FC236}">
                <a16:creationId xmlns:a16="http://schemas.microsoft.com/office/drawing/2014/main" id="{DCA28714-D0A9-40E6-1BAD-994F8393C1D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12467" y="628869"/>
            <a:ext cx="1367065" cy="1032733"/>
          </a:xfrm>
          <a:prstGeom prst="rect">
            <a:avLst/>
          </a:prstGeom>
        </p:spPr>
      </p:pic>
      <p:sp>
        <p:nvSpPr>
          <p:cNvPr id="5" name="ZoneTexte 4">
            <a:extLst>
              <a:ext uri="{FF2B5EF4-FFF2-40B4-BE49-F238E27FC236}">
                <a16:creationId xmlns:a16="http://schemas.microsoft.com/office/drawing/2014/main" id="{450922DB-A80D-10CB-EA8C-7DE95BDF1F8E}"/>
              </a:ext>
            </a:extLst>
          </p:cNvPr>
          <p:cNvSpPr txBox="1"/>
          <p:nvPr userDrawn="1"/>
        </p:nvSpPr>
        <p:spPr>
          <a:xfrm>
            <a:off x="4311213" y="3030100"/>
            <a:ext cx="3569574" cy="923330"/>
          </a:xfrm>
          <a:prstGeom prst="rect">
            <a:avLst/>
          </a:prstGeom>
          <a:noFill/>
        </p:spPr>
        <p:txBody>
          <a:bodyPr wrap="square" rtlCol="0">
            <a:spAutoFit/>
          </a:bodyPr>
          <a:lstStyle/>
          <a:p>
            <a:pPr algn="ctr"/>
            <a:r>
              <a:rPr lang="en-US">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White Atrium Building, 2</a:t>
            </a:r>
            <a:r>
              <a:rPr lang="en-US" baseline="30000">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nd</a:t>
            </a:r>
            <a:r>
              <a:rPr lang="en-US">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 Floor </a:t>
            </a:r>
          </a:p>
          <a:p>
            <a:pPr algn="ctr"/>
            <a:r>
              <a:rPr lang="en-US">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Avenue de la </a:t>
            </a:r>
            <a:r>
              <a:rPr lang="en-US" err="1">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Toison</a:t>
            </a:r>
            <a:r>
              <a:rPr lang="en-US">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 d’Or 56-60</a:t>
            </a:r>
          </a:p>
          <a:p>
            <a:pPr algn="ctr"/>
            <a:r>
              <a:rPr lang="en-US">
                <a:ln>
                  <a:noFill/>
                </a:ln>
                <a:solidFill>
                  <a:schemeClr val="bg1"/>
                </a:solidFill>
                <a:effectLst/>
                <a:latin typeface="Arial" panose="020B0604020202020204" pitchFamily="34" charset="0"/>
                <a:ea typeface="Calibri" panose="020F0502020204030204" pitchFamily="34" charset="0"/>
                <a:cs typeface="Arial" panose="020B0604020202020204" pitchFamily="34" charset="0"/>
              </a:rPr>
              <a:t>B1060, Brussels - Belgium</a:t>
            </a:r>
            <a:endParaRPr lang="fr-BE">
              <a:solidFill>
                <a:schemeClr val="bg1"/>
              </a:solidFill>
              <a:latin typeface="Arial" panose="020B0604020202020204" pitchFamily="34" charset="0"/>
              <a:cs typeface="Arial" panose="020B0604020202020204" pitchFamily="34" charset="0"/>
            </a:endParaRPr>
          </a:p>
        </p:txBody>
      </p:sp>
      <p:sp>
        <p:nvSpPr>
          <p:cNvPr id="6" name="ZoneTexte 5">
            <a:extLst>
              <a:ext uri="{FF2B5EF4-FFF2-40B4-BE49-F238E27FC236}">
                <a16:creationId xmlns:a16="http://schemas.microsoft.com/office/drawing/2014/main" id="{EFAEC5DD-9139-639C-3B62-5507098F4889}"/>
              </a:ext>
            </a:extLst>
          </p:cNvPr>
          <p:cNvSpPr txBox="1"/>
          <p:nvPr userDrawn="1"/>
        </p:nvSpPr>
        <p:spPr>
          <a:xfrm>
            <a:off x="4311213" y="4117560"/>
            <a:ext cx="3569574" cy="369332"/>
          </a:xfrm>
          <a:prstGeom prst="rect">
            <a:avLst/>
          </a:prstGeom>
          <a:noFill/>
        </p:spPr>
        <p:txBody>
          <a:bodyPr wrap="square" rtlCol="0">
            <a:spAutoFit/>
          </a:bodyPr>
          <a:lstStyle/>
          <a:p>
            <a:pPr algn="ctr"/>
            <a:r>
              <a:rPr lang="fr-BE" b="0" i="0">
                <a:solidFill>
                  <a:schemeClr val="bg1"/>
                </a:solidFill>
                <a:effectLst/>
                <a:latin typeface="Arial" panose="020B0604020202020204" pitchFamily="34" charset="0"/>
                <a:hlinkClick r:id="rId4" tooltip="Cliquez pour ouvrir une nouvelle fenêtre ou onglet&#10;https://eur06.safelinks.protection.outlook.com/?url=http%3A%2F%2Fwww.rail-research.europa.eu%2F&amp;data=05%7C01%7C%7C6a04a5d6bd9d4e4fb10808da29def965..."/>
              </a:rPr>
              <a:t>www.rail-research.europa.eu</a:t>
            </a:r>
            <a:endParaRPr lang="fr-BE">
              <a:solidFill>
                <a:schemeClr val="bg1"/>
              </a:solidFill>
              <a:latin typeface="Arial" panose="020B0604020202020204" pitchFamily="34" charset="0"/>
              <a:cs typeface="Arial" panose="020B0604020202020204" pitchFamily="34" charset="0"/>
            </a:endParaRPr>
          </a:p>
        </p:txBody>
      </p:sp>
      <p:sp>
        <p:nvSpPr>
          <p:cNvPr id="7" name="Sous-titre 2">
            <a:extLst>
              <a:ext uri="{FF2B5EF4-FFF2-40B4-BE49-F238E27FC236}">
                <a16:creationId xmlns:a16="http://schemas.microsoft.com/office/drawing/2014/main" id="{59C2BE2C-305C-83C3-129D-225228DF491A}"/>
              </a:ext>
            </a:extLst>
          </p:cNvPr>
          <p:cNvSpPr>
            <a:spLocks noGrp="1"/>
          </p:cNvSpPr>
          <p:nvPr>
            <p:ph type="subTitle" idx="1"/>
          </p:nvPr>
        </p:nvSpPr>
        <p:spPr>
          <a:xfrm>
            <a:off x="2974109" y="2009356"/>
            <a:ext cx="6243782" cy="542668"/>
          </a:xfrm>
          <a:prstGeom prst="rect">
            <a:avLst/>
          </a:prstGeom>
        </p:spPr>
        <p:txBody>
          <a:bodyPr>
            <a:noAutofit/>
          </a:bodyPr>
          <a:lstStyle>
            <a:lvl1pPr marL="0" indent="0" algn="ctr">
              <a:buNone/>
              <a:defRPr b="0"/>
            </a:lvl1pPr>
          </a:lstStyle>
          <a:p>
            <a:r>
              <a:rPr lang="fr-FR" sz="5400" b="1">
                <a:solidFill>
                  <a:srgbClr val="97C62E"/>
                </a:solidFill>
                <a:effectLst/>
                <a:latin typeface="Arial" panose="020B0604020202020204" pitchFamily="34" charset="0"/>
                <a:ea typeface="Calibri" panose="020F0502020204030204" pitchFamily="34" charset="0"/>
                <a:cs typeface="Arial" panose="020B0604020202020204" pitchFamily="34" charset="0"/>
              </a:rPr>
              <a:t>Contact us</a:t>
            </a:r>
            <a:endParaRPr lang="fr-BE" sz="5400">
              <a:solidFill>
                <a:srgbClr val="97C62E"/>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8" name="Groupe 7">
            <a:extLst>
              <a:ext uri="{FF2B5EF4-FFF2-40B4-BE49-F238E27FC236}">
                <a16:creationId xmlns:a16="http://schemas.microsoft.com/office/drawing/2014/main" id="{8C7E08ED-2EDA-1C0F-9BAE-369D1513CBFD}"/>
              </a:ext>
            </a:extLst>
          </p:cNvPr>
          <p:cNvGrpSpPr/>
          <p:nvPr userDrawn="1"/>
        </p:nvGrpSpPr>
        <p:grpSpPr>
          <a:xfrm>
            <a:off x="5022658" y="5122009"/>
            <a:ext cx="2146684" cy="488226"/>
            <a:chOff x="4973314" y="5122009"/>
            <a:chExt cx="2146684" cy="488226"/>
          </a:xfrm>
        </p:grpSpPr>
        <p:pic>
          <p:nvPicPr>
            <p:cNvPr id="9" name="Graphique 8">
              <a:extLst>
                <a:ext uri="{FF2B5EF4-FFF2-40B4-BE49-F238E27FC236}">
                  <a16:creationId xmlns:a16="http://schemas.microsoft.com/office/drawing/2014/main" id="{0B097F5C-F1C7-7CF7-F1D6-20F3DADD6FCC}"/>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73314" y="5141958"/>
              <a:ext cx="468277" cy="468277"/>
            </a:xfrm>
            <a:prstGeom prst="rect">
              <a:avLst/>
            </a:prstGeom>
          </p:spPr>
        </p:pic>
        <p:pic>
          <p:nvPicPr>
            <p:cNvPr id="10" name="Graphique 9">
              <a:extLst>
                <a:ext uri="{FF2B5EF4-FFF2-40B4-BE49-F238E27FC236}">
                  <a16:creationId xmlns:a16="http://schemas.microsoft.com/office/drawing/2014/main" id="{41E1A4CB-0CA6-F5F2-48C7-FE24ED406674}"/>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2252" y="5122009"/>
              <a:ext cx="468277" cy="468277"/>
            </a:xfrm>
            <a:prstGeom prst="rect">
              <a:avLst/>
            </a:prstGeom>
          </p:spPr>
        </p:pic>
        <p:pic>
          <p:nvPicPr>
            <p:cNvPr id="11" name="Graphique 10">
              <a:extLst>
                <a:ext uri="{FF2B5EF4-FFF2-40B4-BE49-F238E27FC236}">
                  <a16:creationId xmlns:a16="http://schemas.microsoft.com/office/drawing/2014/main" id="{812DF138-FF2A-9ACA-69CD-C6EC3657E1A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32783" y="5141958"/>
              <a:ext cx="468277" cy="468277"/>
            </a:xfrm>
            <a:prstGeom prst="rect">
              <a:avLst/>
            </a:prstGeom>
          </p:spPr>
        </p:pic>
        <p:pic>
          <p:nvPicPr>
            <p:cNvPr id="12" name="Graphique 11">
              <a:extLst>
                <a:ext uri="{FF2B5EF4-FFF2-40B4-BE49-F238E27FC236}">
                  <a16:creationId xmlns:a16="http://schemas.microsoft.com/office/drawing/2014/main" id="{1AFACC2E-8014-955A-8456-8B1DA6EC0BFB}"/>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51721" y="5141957"/>
              <a:ext cx="468277" cy="468277"/>
            </a:xfrm>
            <a:prstGeom prst="rect">
              <a:avLst/>
            </a:prstGeom>
          </p:spPr>
        </p:pic>
      </p:grpSp>
    </p:spTree>
    <p:extLst>
      <p:ext uri="{BB962C8B-B14F-4D97-AF65-F5344CB8AC3E}">
        <p14:creationId xmlns:p14="http://schemas.microsoft.com/office/powerpoint/2010/main" val="296768942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6" name="Espace réservé du texte 15">
            <a:extLst>
              <a:ext uri="{FF2B5EF4-FFF2-40B4-BE49-F238E27FC236}">
                <a16:creationId xmlns:a16="http://schemas.microsoft.com/office/drawing/2014/main" id="{BCB0E257-B783-CD59-EBC7-350045918645}"/>
              </a:ext>
            </a:extLst>
          </p:cNvPr>
          <p:cNvSpPr>
            <a:spLocks noGrp="1"/>
          </p:cNvSpPr>
          <p:nvPr>
            <p:ph type="body" sz="quarter" idx="11" hasCustomPrompt="1"/>
          </p:nvPr>
        </p:nvSpPr>
        <p:spPr>
          <a:xfrm>
            <a:off x="658920" y="1030253"/>
            <a:ext cx="10670959" cy="732935"/>
          </a:xfrm>
          <a:prstGeom prst="rect">
            <a:avLst/>
          </a:prstGeom>
        </p:spPr>
        <p:txBody>
          <a:bodyPr/>
          <a:lstStyle>
            <a:lvl1pPr marL="0" indent="0" algn="l">
              <a:buNone/>
              <a:defRPr sz="3200" b="1"/>
            </a:lvl1pPr>
          </a:lstStyle>
          <a:p>
            <a:pPr algn="l"/>
            <a:r>
              <a:rPr lang="fr-FR" sz="3200" b="1" err="1">
                <a:solidFill>
                  <a:srgbClr val="0C1D3E"/>
                </a:solidFill>
                <a:effectLst/>
                <a:latin typeface="Arial" panose="020B0604020202020204" pitchFamily="34" charset="0"/>
                <a:ea typeface="Calibri" panose="020F0502020204030204" pitchFamily="34" charset="0"/>
                <a:cs typeface="Arial" panose="020B0604020202020204" pitchFamily="34" charset="0"/>
              </a:rPr>
              <a:t>Title</a:t>
            </a:r>
            <a:r>
              <a:rPr lang="fr-FR" sz="3200" b="1">
                <a:solidFill>
                  <a:srgbClr val="0C1D3E"/>
                </a:solidFill>
                <a:effectLst/>
                <a:latin typeface="Arial" panose="020B0604020202020204" pitchFamily="34" charset="0"/>
                <a:ea typeface="Calibri" panose="020F0502020204030204" pitchFamily="34" charset="0"/>
                <a:cs typeface="Arial" panose="020B0604020202020204" pitchFamily="34" charset="0"/>
              </a:rPr>
              <a:t> </a:t>
            </a:r>
            <a:r>
              <a:rPr lang="fr-FR" sz="3200" b="1" err="1">
                <a:solidFill>
                  <a:srgbClr val="0C1D3E"/>
                </a:solidFill>
                <a:effectLst/>
                <a:latin typeface="Arial" panose="020B0604020202020204" pitchFamily="34" charset="0"/>
                <a:ea typeface="Calibri" panose="020F0502020204030204" pitchFamily="34" charset="0"/>
                <a:cs typeface="Arial" panose="020B0604020202020204" pitchFamily="34" charset="0"/>
              </a:rPr>
              <a:t>text</a:t>
            </a:r>
            <a:r>
              <a:rPr lang="fr-FR" sz="3200" b="1">
                <a:solidFill>
                  <a:srgbClr val="0C1D3E"/>
                </a:solidFill>
                <a:effectLst/>
                <a:latin typeface="Arial" panose="020B0604020202020204" pitchFamily="34" charset="0"/>
                <a:ea typeface="Calibri" panose="020F0502020204030204" pitchFamily="34" charset="0"/>
                <a:cs typeface="Arial" panose="020B0604020202020204" pitchFamily="34" charset="0"/>
              </a:rPr>
              <a:t> block.</a:t>
            </a:r>
            <a:endParaRPr lang="fr-BE" sz="3200">
              <a:solidFill>
                <a:srgbClr val="0C1D3E"/>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Espace réservé du texte 17">
            <a:extLst>
              <a:ext uri="{FF2B5EF4-FFF2-40B4-BE49-F238E27FC236}">
                <a16:creationId xmlns:a16="http://schemas.microsoft.com/office/drawing/2014/main" id="{C592C4D3-9644-BF76-5002-32CAF2014063}"/>
              </a:ext>
            </a:extLst>
          </p:cNvPr>
          <p:cNvSpPr>
            <a:spLocks noGrp="1"/>
          </p:cNvSpPr>
          <p:nvPr>
            <p:ph type="body" sz="quarter" idx="12"/>
          </p:nvPr>
        </p:nvSpPr>
        <p:spPr>
          <a:xfrm>
            <a:off x="661878" y="1935333"/>
            <a:ext cx="10670961" cy="4456589"/>
          </a:xfrm>
          <a:prstGeom prst="rect">
            <a:avLst/>
          </a:prstGeom>
        </p:spPr>
        <p:txBody>
          <a:bodyPr/>
          <a:lstStyle>
            <a:lvl1pPr marL="0" indent="0" algn="l">
              <a:buNone/>
              <a:defRPr sz="1800"/>
            </a:lvl1pPr>
            <a:lvl2pPr marL="4572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817317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Diapositive de titre">
    <p:spTree>
      <p:nvGrpSpPr>
        <p:cNvPr id="1" name=""/>
        <p:cNvGrpSpPr/>
        <p:nvPr/>
      </p:nvGrpSpPr>
      <p:grpSpPr>
        <a:xfrm>
          <a:off x="0" y="0"/>
          <a:ext cx="0" cy="0"/>
          <a:chOff x="0" y="0"/>
          <a:chExt cx="0" cy="0"/>
        </a:xfrm>
      </p:grpSpPr>
      <p:sp>
        <p:nvSpPr>
          <p:cNvPr id="16" name="Espace réservé du texte 15">
            <a:extLst>
              <a:ext uri="{FF2B5EF4-FFF2-40B4-BE49-F238E27FC236}">
                <a16:creationId xmlns:a16="http://schemas.microsoft.com/office/drawing/2014/main" id="{BCB0E257-B783-CD59-EBC7-350045918645}"/>
              </a:ext>
            </a:extLst>
          </p:cNvPr>
          <p:cNvSpPr>
            <a:spLocks noGrp="1"/>
          </p:cNvSpPr>
          <p:nvPr>
            <p:ph type="body" sz="quarter" idx="11" hasCustomPrompt="1"/>
          </p:nvPr>
        </p:nvSpPr>
        <p:spPr>
          <a:xfrm>
            <a:off x="658920" y="1030253"/>
            <a:ext cx="10670959" cy="732935"/>
          </a:xfrm>
          <a:prstGeom prst="rect">
            <a:avLst/>
          </a:prstGeom>
        </p:spPr>
        <p:txBody>
          <a:bodyPr/>
          <a:lstStyle>
            <a:lvl1pPr marL="0" indent="0" algn="l">
              <a:buNone/>
              <a:defRPr sz="3200" b="1"/>
            </a:lvl1pPr>
          </a:lstStyle>
          <a:p>
            <a:pPr algn="l"/>
            <a:r>
              <a:rPr lang="fr-FR" sz="3200" b="1" err="1">
                <a:solidFill>
                  <a:srgbClr val="0C1D3E"/>
                </a:solidFill>
                <a:effectLst/>
                <a:latin typeface="Arial" panose="020B0604020202020204" pitchFamily="34" charset="0"/>
                <a:ea typeface="Calibri" panose="020F0502020204030204" pitchFamily="34" charset="0"/>
                <a:cs typeface="Arial" panose="020B0604020202020204" pitchFamily="34" charset="0"/>
              </a:rPr>
              <a:t>Title</a:t>
            </a:r>
            <a:r>
              <a:rPr lang="fr-FR" sz="3200" b="1">
                <a:solidFill>
                  <a:srgbClr val="0C1D3E"/>
                </a:solidFill>
                <a:effectLst/>
                <a:latin typeface="Arial" panose="020B0604020202020204" pitchFamily="34" charset="0"/>
                <a:ea typeface="Calibri" panose="020F0502020204030204" pitchFamily="34" charset="0"/>
                <a:cs typeface="Arial" panose="020B0604020202020204" pitchFamily="34" charset="0"/>
              </a:rPr>
              <a:t> </a:t>
            </a:r>
            <a:r>
              <a:rPr lang="fr-FR" sz="3200" b="1" err="1">
                <a:solidFill>
                  <a:srgbClr val="0C1D3E"/>
                </a:solidFill>
                <a:effectLst/>
                <a:latin typeface="Arial" panose="020B0604020202020204" pitchFamily="34" charset="0"/>
                <a:ea typeface="Calibri" panose="020F0502020204030204" pitchFamily="34" charset="0"/>
                <a:cs typeface="Arial" panose="020B0604020202020204" pitchFamily="34" charset="0"/>
              </a:rPr>
              <a:t>text</a:t>
            </a:r>
            <a:r>
              <a:rPr lang="fr-FR" sz="3200" b="1">
                <a:solidFill>
                  <a:srgbClr val="0C1D3E"/>
                </a:solidFill>
                <a:effectLst/>
                <a:latin typeface="Arial" panose="020B0604020202020204" pitchFamily="34" charset="0"/>
                <a:ea typeface="Calibri" panose="020F0502020204030204" pitchFamily="34" charset="0"/>
                <a:cs typeface="Arial" panose="020B0604020202020204" pitchFamily="34" charset="0"/>
              </a:rPr>
              <a:t> block.</a:t>
            </a:r>
            <a:endParaRPr lang="fr-BE" sz="3200">
              <a:solidFill>
                <a:srgbClr val="0C1D3E"/>
              </a:solidFill>
              <a:effectLst/>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5239990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C04BE12B-222A-E03C-0F02-EBCC53644F12}"/>
              </a:ext>
            </a:extLst>
          </p:cNvPr>
          <p:cNvSpPr>
            <a:spLocks noGrp="1"/>
          </p:cNvSpPr>
          <p:nvPr>
            <p:ph type="body" sz="quarter" idx="10" hasCustomPrompt="1"/>
          </p:nvPr>
        </p:nvSpPr>
        <p:spPr>
          <a:xfrm>
            <a:off x="1523495" y="1589305"/>
            <a:ext cx="6484936" cy="230910"/>
          </a:xfrm>
          <a:prstGeom prst="rect">
            <a:avLst/>
          </a:prstGeom>
        </p:spPr>
        <p:txBody>
          <a:bodyPr/>
          <a:lstStyle>
            <a:lvl1pPr marL="0" indent="0" algn="l">
              <a:buNone/>
              <a:defRPr sz="1600" b="1">
                <a:solidFill>
                  <a:srgbClr val="97C62E"/>
                </a:solidFill>
              </a:defRPr>
            </a:lvl1pPr>
            <a:lvl3pPr marL="914400" indent="0">
              <a:buNone/>
              <a:defRPr/>
            </a:lvl3pPr>
          </a:lstStyle>
          <a:p>
            <a:pPr lvl="0"/>
            <a:r>
              <a:rPr lang="fr-FR"/>
              <a:t>SUR TITRE</a:t>
            </a:r>
            <a:endParaRPr lang="fr-BE"/>
          </a:p>
        </p:txBody>
      </p:sp>
      <p:sp>
        <p:nvSpPr>
          <p:cNvPr id="16" name="Espace réservé du texte 15">
            <a:extLst>
              <a:ext uri="{FF2B5EF4-FFF2-40B4-BE49-F238E27FC236}">
                <a16:creationId xmlns:a16="http://schemas.microsoft.com/office/drawing/2014/main" id="{BCB0E257-B783-CD59-EBC7-350045918645}"/>
              </a:ext>
            </a:extLst>
          </p:cNvPr>
          <p:cNvSpPr>
            <a:spLocks noGrp="1"/>
          </p:cNvSpPr>
          <p:nvPr>
            <p:ph type="body" sz="quarter" idx="11" hasCustomPrompt="1"/>
          </p:nvPr>
        </p:nvSpPr>
        <p:spPr>
          <a:xfrm>
            <a:off x="1523495" y="1962407"/>
            <a:ext cx="6484937" cy="1053089"/>
          </a:xfrm>
          <a:prstGeom prst="rect">
            <a:avLst/>
          </a:prstGeom>
        </p:spPr>
        <p:txBody>
          <a:bodyPr/>
          <a:lstStyle>
            <a:lvl1pPr marL="0" indent="0" algn="l">
              <a:buNone/>
              <a:defRPr sz="3200" b="1"/>
            </a:lvl1pPr>
          </a:lstStyle>
          <a:p>
            <a:pPr algn="l"/>
            <a:r>
              <a:rPr lang="fr-FR" sz="3200" b="1" err="1">
                <a:solidFill>
                  <a:srgbClr val="0C1D3E"/>
                </a:solidFill>
                <a:effectLst/>
                <a:latin typeface="Arial" panose="020B0604020202020204" pitchFamily="34" charset="0"/>
                <a:ea typeface="Calibri" panose="020F0502020204030204" pitchFamily="34" charset="0"/>
                <a:cs typeface="Arial" panose="020B0604020202020204" pitchFamily="34" charset="0"/>
              </a:rPr>
              <a:t>Title</a:t>
            </a:r>
            <a:r>
              <a:rPr lang="fr-FR" sz="3200" b="1">
                <a:solidFill>
                  <a:srgbClr val="0C1D3E"/>
                </a:solidFill>
                <a:effectLst/>
                <a:latin typeface="Arial" panose="020B0604020202020204" pitchFamily="34" charset="0"/>
                <a:ea typeface="Calibri" panose="020F0502020204030204" pitchFamily="34" charset="0"/>
                <a:cs typeface="Arial" panose="020B0604020202020204" pitchFamily="34" charset="0"/>
              </a:rPr>
              <a:t> </a:t>
            </a:r>
            <a:r>
              <a:rPr lang="fr-FR" sz="3200" b="1" err="1">
                <a:solidFill>
                  <a:srgbClr val="0C1D3E"/>
                </a:solidFill>
                <a:effectLst/>
                <a:latin typeface="Arial" panose="020B0604020202020204" pitchFamily="34" charset="0"/>
                <a:ea typeface="Calibri" panose="020F0502020204030204" pitchFamily="34" charset="0"/>
                <a:cs typeface="Arial" panose="020B0604020202020204" pitchFamily="34" charset="0"/>
              </a:rPr>
              <a:t>text</a:t>
            </a:r>
            <a:r>
              <a:rPr lang="fr-FR" sz="3200" b="1">
                <a:solidFill>
                  <a:srgbClr val="0C1D3E"/>
                </a:solidFill>
                <a:effectLst/>
                <a:latin typeface="Arial" panose="020B0604020202020204" pitchFamily="34" charset="0"/>
                <a:ea typeface="Calibri" panose="020F0502020204030204" pitchFamily="34" charset="0"/>
                <a:cs typeface="Arial" panose="020B0604020202020204" pitchFamily="34" charset="0"/>
              </a:rPr>
              <a:t> block.</a:t>
            </a:r>
            <a:endParaRPr lang="fr-BE" sz="3200">
              <a:solidFill>
                <a:srgbClr val="0C1D3E"/>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Espace réservé du texte 17">
            <a:extLst>
              <a:ext uri="{FF2B5EF4-FFF2-40B4-BE49-F238E27FC236}">
                <a16:creationId xmlns:a16="http://schemas.microsoft.com/office/drawing/2014/main" id="{C592C4D3-9644-BF76-5002-32CAF2014063}"/>
              </a:ext>
            </a:extLst>
          </p:cNvPr>
          <p:cNvSpPr>
            <a:spLocks noGrp="1"/>
          </p:cNvSpPr>
          <p:nvPr>
            <p:ph type="body" sz="quarter" idx="12"/>
          </p:nvPr>
        </p:nvSpPr>
        <p:spPr>
          <a:xfrm>
            <a:off x="1523495" y="3157687"/>
            <a:ext cx="4877306" cy="3381657"/>
          </a:xfrm>
          <a:prstGeom prst="rect">
            <a:avLst/>
          </a:prstGeom>
        </p:spPr>
        <p:txBody>
          <a:bodyPr/>
          <a:lstStyle>
            <a:lvl1pPr marL="0" indent="0" algn="l">
              <a:buNone/>
              <a:defRPr sz="1800"/>
            </a:lvl1pPr>
            <a:lvl2pPr marL="457200" indent="0">
              <a:buNone/>
              <a:defRPr/>
            </a:lvl2pPr>
          </a:lstStyle>
          <a:p>
            <a:pPr lvl="0"/>
            <a:r>
              <a:rPr lang="fr-FR"/>
              <a:t>Cliquez pour modifier les styles du texte du masque</a:t>
            </a:r>
          </a:p>
        </p:txBody>
      </p:sp>
      <p:sp>
        <p:nvSpPr>
          <p:cNvPr id="5" name="Espace réservé du texte 17">
            <a:extLst>
              <a:ext uri="{FF2B5EF4-FFF2-40B4-BE49-F238E27FC236}">
                <a16:creationId xmlns:a16="http://schemas.microsoft.com/office/drawing/2014/main" id="{6D0E4508-96DB-A771-CA1A-41DA60A24058}"/>
              </a:ext>
            </a:extLst>
          </p:cNvPr>
          <p:cNvSpPr>
            <a:spLocks noGrp="1"/>
          </p:cNvSpPr>
          <p:nvPr>
            <p:ph type="body" sz="quarter" idx="13"/>
          </p:nvPr>
        </p:nvSpPr>
        <p:spPr>
          <a:xfrm>
            <a:off x="6663531" y="3157686"/>
            <a:ext cx="4877306" cy="3381657"/>
          </a:xfrm>
          <a:prstGeom prst="rect">
            <a:avLst/>
          </a:prstGeom>
        </p:spPr>
        <p:txBody>
          <a:bodyPr/>
          <a:lstStyle>
            <a:lvl1pPr marL="0" indent="0" algn="l">
              <a:buNone/>
              <a:defRPr sz="1800"/>
            </a:lvl1pPr>
            <a:lvl2pPr marL="4572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40906715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C04BE12B-222A-E03C-0F02-EBCC53644F12}"/>
              </a:ext>
            </a:extLst>
          </p:cNvPr>
          <p:cNvSpPr>
            <a:spLocks noGrp="1"/>
          </p:cNvSpPr>
          <p:nvPr>
            <p:ph type="body" sz="quarter" idx="10" hasCustomPrompt="1"/>
          </p:nvPr>
        </p:nvSpPr>
        <p:spPr>
          <a:xfrm>
            <a:off x="1523495" y="1589305"/>
            <a:ext cx="4877306" cy="230910"/>
          </a:xfrm>
          <a:prstGeom prst="rect">
            <a:avLst/>
          </a:prstGeom>
        </p:spPr>
        <p:txBody>
          <a:bodyPr/>
          <a:lstStyle>
            <a:lvl1pPr marL="0" indent="0" algn="l">
              <a:buNone/>
              <a:defRPr sz="1600" b="1">
                <a:solidFill>
                  <a:srgbClr val="97C62E"/>
                </a:solidFill>
              </a:defRPr>
            </a:lvl1pPr>
            <a:lvl3pPr marL="914400" indent="0">
              <a:buNone/>
              <a:defRPr/>
            </a:lvl3pPr>
          </a:lstStyle>
          <a:p>
            <a:pPr lvl="0"/>
            <a:r>
              <a:rPr lang="fr-FR"/>
              <a:t>SUR TITRE</a:t>
            </a:r>
            <a:endParaRPr lang="fr-BE"/>
          </a:p>
        </p:txBody>
      </p:sp>
      <p:sp>
        <p:nvSpPr>
          <p:cNvPr id="16" name="Espace réservé du texte 15">
            <a:extLst>
              <a:ext uri="{FF2B5EF4-FFF2-40B4-BE49-F238E27FC236}">
                <a16:creationId xmlns:a16="http://schemas.microsoft.com/office/drawing/2014/main" id="{BCB0E257-B783-CD59-EBC7-350045918645}"/>
              </a:ext>
            </a:extLst>
          </p:cNvPr>
          <p:cNvSpPr>
            <a:spLocks noGrp="1"/>
          </p:cNvSpPr>
          <p:nvPr>
            <p:ph type="body" sz="quarter" idx="11" hasCustomPrompt="1"/>
          </p:nvPr>
        </p:nvSpPr>
        <p:spPr>
          <a:xfrm>
            <a:off x="1523496" y="1962407"/>
            <a:ext cx="4877306" cy="1053089"/>
          </a:xfrm>
          <a:prstGeom prst="rect">
            <a:avLst/>
          </a:prstGeom>
        </p:spPr>
        <p:txBody>
          <a:bodyPr/>
          <a:lstStyle>
            <a:lvl1pPr marL="0" indent="0" algn="l">
              <a:buNone/>
              <a:defRPr sz="3200" b="1"/>
            </a:lvl1pPr>
          </a:lstStyle>
          <a:p>
            <a:pPr algn="l"/>
            <a:r>
              <a:rPr lang="fr-FR" sz="3200" b="1" err="1">
                <a:solidFill>
                  <a:srgbClr val="0C1D3E"/>
                </a:solidFill>
                <a:effectLst/>
                <a:latin typeface="Arial" panose="020B0604020202020204" pitchFamily="34" charset="0"/>
                <a:ea typeface="Calibri" panose="020F0502020204030204" pitchFamily="34" charset="0"/>
                <a:cs typeface="Arial" panose="020B0604020202020204" pitchFamily="34" charset="0"/>
              </a:rPr>
              <a:t>Title</a:t>
            </a:r>
            <a:r>
              <a:rPr lang="fr-FR" sz="3200" b="1">
                <a:solidFill>
                  <a:srgbClr val="0C1D3E"/>
                </a:solidFill>
                <a:effectLst/>
                <a:latin typeface="Arial" panose="020B0604020202020204" pitchFamily="34" charset="0"/>
                <a:ea typeface="Calibri" panose="020F0502020204030204" pitchFamily="34" charset="0"/>
                <a:cs typeface="Arial" panose="020B0604020202020204" pitchFamily="34" charset="0"/>
              </a:rPr>
              <a:t> </a:t>
            </a:r>
            <a:r>
              <a:rPr lang="fr-FR" sz="3200" b="1" err="1">
                <a:solidFill>
                  <a:srgbClr val="0C1D3E"/>
                </a:solidFill>
                <a:effectLst/>
                <a:latin typeface="Arial" panose="020B0604020202020204" pitchFamily="34" charset="0"/>
                <a:ea typeface="Calibri" panose="020F0502020204030204" pitchFamily="34" charset="0"/>
                <a:cs typeface="Arial" panose="020B0604020202020204" pitchFamily="34" charset="0"/>
              </a:rPr>
              <a:t>text</a:t>
            </a:r>
            <a:r>
              <a:rPr lang="fr-FR" sz="3200" b="1">
                <a:solidFill>
                  <a:srgbClr val="0C1D3E"/>
                </a:solidFill>
                <a:effectLst/>
                <a:latin typeface="Arial" panose="020B0604020202020204" pitchFamily="34" charset="0"/>
                <a:ea typeface="Calibri" panose="020F0502020204030204" pitchFamily="34" charset="0"/>
                <a:cs typeface="Arial" panose="020B0604020202020204" pitchFamily="34" charset="0"/>
              </a:rPr>
              <a:t> block &amp; photo.</a:t>
            </a:r>
            <a:endParaRPr lang="fr-BE" sz="3200">
              <a:solidFill>
                <a:srgbClr val="0C1D3E"/>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Espace réservé du texte 17">
            <a:extLst>
              <a:ext uri="{FF2B5EF4-FFF2-40B4-BE49-F238E27FC236}">
                <a16:creationId xmlns:a16="http://schemas.microsoft.com/office/drawing/2014/main" id="{C592C4D3-9644-BF76-5002-32CAF2014063}"/>
              </a:ext>
            </a:extLst>
          </p:cNvPr>
          <p:cNvSpPr>
            <a:spLocks noGrp="1"/>
          </p:cNvSpPr>
          <p:nvPr>
            <p:ph type="body" sz="quarter" idx="12"/>
          </p:nvPr>
        </p:nvSpPr>
        <p:spPr>
          <a:xfrm>
            <a:off x="1523495" y="3157687"/>
            <a:ext cx="4877306" cy="3381657"/>
          </a:xfrm>
          <a:prstGeom prst="rect">
            <a:avLst/>
          </a:prstGeom>
        </p:spPr>
        <p:txBody>
          <a:bodyPr/>
          <a:lstStyle>
            <a:lvl1pPr marL="0" indent="0" algn="l">
              <a:buNone/>
              <a:defRPr sz="1800"/>
            </a:lvl1pPr>
            <a:lvl2pPr marL="457200" indent="0">
              <a:buNone/>
              <a:defRPr/>
            </a:lvl2pPr>
          </a:lstStyle>
          <a:p>
            <a:pPr lvl="0"/>
            <a:r>
              <a:rPr lang="fr-FR"/>
              <a:t>Cliquez pour modifier les styles du texte du masque</a:t>
            </a:r>
          </a:p>
        </p:txBody>
      </p:sp>
      <p:sp>
        <p:nvSpPr>
          <p:cNvPr id="3" name="Espace réservé pour une image  2">
            <a:extLst>
              <a:ext uri="{FF2B5EF4-FFF2-40B4-BE49-F238E27FC236}">
                <a16:creationId xmlns:a16="http://schemas.microsoft.com/office/drawing/2014/main" id="{6DAE660F-185A-024D-FE17-309D90FA57A8}"/>
              </a:ext>
            </a:extLst>
          </p:cNvPr>
          <p:cNvSpPr>
            <a:spLocks noGrp="1"/>
          </p:cNvSpPr>
          <p:nvPr>
            <p:ph type="pic" sz="quarter" idx="13"/>
          </p:nvPr>
        </p:nvSpPr>
        <p:spPr>
          <a:xfrm>
            <a:off x="7332000" y="0"/>
            <a:ext cx="4860000" cy="6858000"/>
          </a:xfrm>
          <a:prstGeom prst="rect">
            <a:avLst/>
          </a:prstGeom>
        </p:spPr>
        <p:txBody>
          <a:bodyPr/>
          <a:lstStyle/>
          <a:p>
            <a:endParaRPr lang="fr-BE"/>
          </a:p>
        </p:txBody>
      </p:sp>
    </p:spTree>
    <p:extLst>
      <p:ext uri="{BB962C8B-B14F-4D97-AF65-F5344CB8AC3E}">
        <p14:creationId xmlns:p14="http://schemas.microsoft.com/office/powerpoint/2010/main" val="19035657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Diapositive de titre">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C04BE12B-222A-E03C-0F02-EBCC53644F12}"/>
              </a:ext>
            </a:extLst>
          </p:cNvPr>
          <p:cNvSpPr>
            <a:spLocks noGrp="1"/>
          </p:cNvSpPr>
          <p:nvPr>
            <p:ph type="body" sz="quarter" idx="10" hasCustomPrompt="1"/>
          </p:nvPr>
        </p:nvSpPr>
        <p:spPr>
          <a:xfrm>
            <a:off x="1523495" y="1589305"/>
            <a:ext cx="6484936" cy="230910"/>
          </a:xfrm>
          <a:prstGeom prst="rect">
            <a:avLst/>
          </a:prstGeom>
        </p:spPr>
        <p:txBody>
          <a:bodyPr/>
          <a:lstStyle>
            <a:lvl1pPr marL="0" indent="0" algn="l">
              <a:buNone/>
              <a:defRPr sz="1600" b="1">
                <a:solidFill>
                  <a:srgbClr val="97C62E"/>
                </a:solidFill>
              </a:defRPr>
            </a:lvl1pPr>
            <a:lvl3pPr marL="914400" indent="0">
              <a:buNone/>
              <a:defRPr/>
            </a:lvl3pPr>
          </a:lstStyle>
          <a:p>
            <a:pPr lvl="0"/>
            <a:r>
              <a:rPr lang="fr-FR"/>
              <a:t>SUR TITRE</a:t>
            </a:r>
            <a:endParaRPr lang="fr-BE"/>
          </a:p>
        </p:txBody>
      </p:sp>
      <p:sp>
        <p:nvSpPr>
          <p:cNvPr id="16" name="Espace réservé du texte 15">
            <a:extLst>
              <a:ext uri="{FF2B5EF4-FFF2-40B4-BE49-F238E27FC236}">
                <a16:creationId xmlns:a16="http://schemas.microsoft.com/office/drawing/2014/main" id="{BCB0E257-B783-CD59-EBC7-350045918645}"/>
              </a:ext>
            </a:extLst>
          </p:cNvPr>
          <p:cNvSpPr>
            <a:spLocks noGrp="1"/>
          </p:cNvSpPr>
          <p:nvPr>
            <p:ph type="body" sz="quarter" idx="11" hasCustomPrompt="1"/>
          </p:nvPr>
        </p:nvSpPr>
        <p:spPr>
          <a:xfrm>
            <a:off x="1523495" y="1962407"/>
            <a:ext cx="6484937" cy="684817"/>
          </a:xfrm>
          <a:prstGeom prst="rect">
            <a:avLst/>
          </a:prstGeom>
        </p:spPr>
        <p:txBody>
          <a:bodyPr/>
          <a:lstStyle>
            <a:lvl1pPr marL="0" indent="0" algn="l">
              <a:buNone/>
              <a:defRPr sz="3200" b="1"/>
            </a:lvl1pPr>
          </a:lstStyle>
          <a:p>
            <a:pPr algn="l"/>
            <a:r>
              <a:rPr lang="fr-FR" sz="3200" b="1" err="1">
                <a:solidFill>
                  <a:srgbClr val="0C1D3E"/>
                </a:solidFill>
                <a:effectLst/>
                <a:latin typeface="Arial" panose="020B0604020202020204" pitchFamily="34" charset="0"/>
                <a:ea typeface="Calibri" panose="020F0502020204030204" pitchFamily="34" charset="0"/>
                <a:cs typeface="Arial" panose="020B0604020202020204" pitchFamily="34" charset="0"/>
              </a:rPr>
              <a:t>Title</a:t>
            </a:r>
            <a:r>
              <a:rPr lang="fr-FR" sz="3200" b="1">
                <a:solidFill>
                  <a:srgbClr val="0C1D3E"/>
                </a:solidFill>
                <a:effectLst/>
                <a:latin typeface="Arial" panose="020B0604020202020204" pitchFamily="34" charset="0"/>
                <a:ea typeface="Calibri" panose="020F0502020204030204" pitchFamily="34" charset="0"/>
                <a:cs typeface="Arial" panose="020B0604020202020204" pitchFamily="34" charset="0"/>
              </a:rPr>
              <a:t> </a:t>
            </a:r>
            <a:r>
              <a:rPr lang="fr-FR" sz="3200" b="1" err="1">
                <a:solidFill>
                  <a:srgbClr val="0C1D3E"/>
                </a:solidFill>
                <a:effectLst/>
                <a:latin typeface="Arial" panose="020B0604020202020204" pitchFamily="34" charset="0"/>
                <a:ea typeface="Calibri" panose="020F0502020204030204" pitchFamily="34" charset="0"/>
                <a:cs typeface="Arial" panose="020B0604020202020204" pitchFamily="34" charset="0"/>
              </a:rPr>
              <a:t>text</a:t>
            </a:r>
            <a:r>
              <a:rPr lang="fr-FR" sz="3200" b="1">
                <a:solidFill>
                  <a:srgbClr val="0C1D3E"/>
                </a:solidFill>
                <a:effectLst/>
                <a:latin typeface="Arial" panose="020B0604020202020204" pitchFamily="34" charset="0"/>
                <a:ea typeface="Calibri" panose="020F0502020204030204" pitchFamily="34" charset="0"/>
                <a:cs typeface="Arial" panose="020B0604020202020204" pitchFamily="34" charset="0"/>
              </a:rPr>
              <a:t> block.</a:t>
            </a:r>
            <a:endParaRPr lang="fr-BE" sz="3200">
              <a:solidFill>
                <a:srgbClr val="0C1D3E"/>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Espace réservé du texte 17">
            <a:extLst>
              <a:ext uri="{FF2B5EF4-FFF2-40B4-BE49-F238E27FC236}">
                <a16:creationId xmlns:a16="http://schemas.microsoft.com/office/drawing/2014/main" id="{C592C4D3-9644-BF76-5002-32CAF2014063}"/>
              </a:ext>
            </a:extLst>
          </p:cNvPr>
          <p:cNvSpPr>
            <a:spLocks noGrp="1"/>
          </p:cNvSpPr>
          <p:nvPr>
            <p:ph type="body" sz="quarter" idx="12" hasCustomPrompt="1"/>
          </p:nvPr>
        </p:nvSpPr>
        <p:spPr>
          <a:xfrm>
            <a:off x="1523495" y="3009906"/>
            <a:ext cx="2919196" cy="684817"/>
          </a:xfrm>
          <a:prstGeom prst="rect">
            <a:avLst/>
          </a:prstGeom>
        </p:spPr>
        <p:txBody>
          <a:bodyPr/>
          <a:lstStyle>
            <a:lvl1pPr marL="0" indent="0" algn="l">
              <a:buNone/>
              <a:defRPr sz="1800" b="1"/>
            </a:lvl1pPr>
            <a:lvl2pPr marL="457200" indent="0">
              <a:buNone/>
              <a:defRPr/>
            </a:lvl2pPr>
          </a:lstStyle>
          <a:p>
            <a:r>
              <a:rPr lang="fr-FR" b="1" err="1">
                <a:solidFill>
                  <a:srgbClr val="0C1D3E"/>
                </a:solidFill>
                <a:ea typeface="Calibri" panose="020F0502020204030204" pitchFamily="34" charset="0"/>
                <a:cs typeface="Arial" panose="020B0604020202020204" pitchFamily="34" charset="0"/>
              </a:rPr>
              <a:t>Consectetuer</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adipiscing</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elit</a:t>
            </a:r>
            <a:r>
              <a:rPr lang="fr-FR" b="1">
                <a:solidFill>
                  <a:srgbClr val="0C1D3E"/>
                </a:solidFill>
                <a:ea typeface="Calibri" panose="020F0502020204030204" pitchFamily="34" charset="0"/>
                <a:cs typeface="Arial" panose="020B0604020202020204" pitchFamily="34" charset="0"/>
              </a:rPr>
              <a:t> commodo.</a:t>
            </a:r>
            <a:endParaRPr lang="fr-FR"/>
          </a:p>
        </p:txBody>
      </p:sp>
      <p:sp>
        <p:nvSpPr>
          <p:cNvPr id="12" name="Espace réservé du texte 17">
            <a:extLst>
              <a:ext uri="{FF2B5EF4-FFF2-40B4-BE49-F238E27FC236}">
                <a16:creationId xmlns:a16="http://schemas.microsoft.com/office/drawing/2014/main" id="{10492186-6315-87FA-9F38-94B329B74CEF}"/>
              </a:ext>
            </a:extLst>
          </p:cNvPr>
          <p:cNvSpPr>
            <a:spLocks noGrp="1"/>
          </p:cNvSpPr>
          <p:nvPr>
            <p:ph type="body" sz="quarter" idx="14"/>
          </p:nvPr>
        </p:nvSpPr>
        <p:spPr>
          <a:xfrm>
            <a:off x="1523495" y="3838756"/>
            <a:ext cx="2919196" cy="684817"/>
          </a:xfrm>
          <a:prstGeom prst="rect">
            <a:avLst/>
          </a:prstGeom>
        </p:spPr>
        <p:txBody>
          <a:bodyPr/>
          <a:lstStyle>
            <a:lvl1pPr marL="0" indent="0" algn="l">
              <a:buNone/>
              <a:defRPr sz="1400"/>
            </a:lvl1pPr>
            <a:lvl2pPr marL="457200" indent="0">
              <a:buNone/>
              <a:defRPr/>
            </a:lvl2pPr>
          </a:lstStyle>
          <a:p>
            <a:pPr lvl="0"/>
            <a:r>
              <a:rPr lang="fr-FR"/>
              <a:t>Cliquez pour modifier les styles du texte du masque</a:t>
            </a:r>
          </a:p>
        </p:txBody>
      </p:sp>
      <p:sp>
        <p:nvSpPr>
          <p:cNvPr id="13" name="Espace réservé du texte 17">
            <a:extLst>
              <a:ext uri="{FF2B5EF4-FFF2-40B4-BE49-F238E27FC236}">
                <a16:creationId xmlns:a16="http://schemas.microsoft.com/office/drawing/2014/main" id="{D87956F5-3286-C8C6-2642-D5B2ADDDDB95}"/>
              </a:ext>
            </a:extLst>
          </p:cNvPr>
          <p:cNvSpPr>
            <a:spLocks noGrp="1"/>
          </p:cNvSpPr>
          <p:nvPr>
            <p:ph type="body" sz="quarter" idx="15" hasCustomPrompt="1"/>
          </p:nvPr>
        </p:nvSpPr>
        <p:spPr>
          <a:xfrm>
            <a:off x="1523495" y="4861710"/>
            <a:ext cx="2919196" cy="684817"/>
          </a:xfrm>
          <a:prstGeom prst="rect">
            <a:avLst/>
          </a:prstGeom>
        </p:spPr>
        <p:txBody>
          <a:bodyPr/>
          <a:lstStyle>
            <a:lvl1pPr marL="0" indent="0" algn="l">
              <a:buNone/>
              <a:defRPr sz="1800" b="1"/>
            </a:lvl1pPr>
            <a:lvl2pPr marL="457200" indent="0">
              <a:buNone/>
              <a:defRPr/>
            </a:lvl2pPr>
          </a:lstStyle>
          <a:p>
            <a:r>
              <a:rPr lang="fr-FR" b="1" err="1">
                <a:solidFill>
                  <a:srgbClr val="0C1D3E"/>
                </a:solidFill>
                <a:ea typeface="Calibri" panose="020F0502020204030204" pitchFamily="34" charset="0"/>
                <a:cs typeface="Arial" panose="020B0604020202020204" pitchFamily="34" charset="0"/>
              </a:rPr>
              <a:t>Consectetuer</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adipiscing</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elit</a:t>
            </a:r>
            <a:r>
              <a:rPr lang="fr-FR" b="1">
                <a:solidFill>
                  <a:srgbClr val="0C1D3E"/>
                </a:solidFill>
                <a:ea typeface="Calibri" panose="020F0502020204030204" pitchFamily="34" charset="0"/>
                <a:cs typeface="Arial" panose="020B0604020202020204" pitchFamily="34" charset="0"/>
              </a:rPr>
              <a:t> commodo.</a:t>
            </a:r>
            <a:endParaRPr lang="fr-FR"/>
          </a:p>
        </p:txBody>
      </p:sp>
      <p:sp>
        <p:nvSpPr>
          <p:cNvPr id="15" name="Espace réservé du texte 17">
            <a:extLst>
              <a:ext uri="{FF2B5EF4-FFF2-40B4-BE49-F238E27FC236}">
                <a16:creationId xmlns:a16="http://schemas.microsoft.com/office/drawing/2014/main" id="{EA283651-324B-BCCC-227D-AEB3205E6235}"/>
              </a:ext>
            </a:extLst>
          </p:cNvPr>
          <p:cNvSpPr>
            <a:spLocks noGrp="1"/>
          </p:cNvSpPr>
          <p:nvPr>
            <p:ph type="body" sz="quarter" idx="16"/>
          </p:nvPr>
        </p:nvSpPr>
        <p:spPr>
          <a:xfrm>
            <a:off x="1523495" y="5690560"/>
            <a:ext cx="2919196" cy="684817"/>
          </a:xfrm>
          <a:prstGeom prst="rect">
            <a:avLst/>
          </a:prstGeom>
        </p:spPr>
        <p:txBody>
          <a:bodyPr/>
          <a:lstStyle>
            <a:lvl1pPr marL="0" indent="0" algn="l">
              <a:buNone/>
              <a:defRPr sz="1400"/>
            </a:lvl1pPr>
            <a:lvl2pPr marL="457200" indent="0">
              <a:buNone/>
              <a:defRPr/>
            </a:lvl2pPr>
          </a:lstStyle>
          <a:p>
            <a:pPr lvl="0"/>
            <a:r>
              <a:rPr lang="fr-FR"/>
              <a:t>Cliquez pour modifier les styles du texte du masque</a:t>
            </a:r>
          </a:p>
        </p:txBody>
      </p:sp>
      <p:sp>
        <p:nvSpPr>
          <p:cNvPr id="17" name="Espace réservé du texte 17">
            <a:extLst>
              <a:ext uri="{FF2B5EF4-FFF2-40B4-BE49-F238E27FC236}">
                <a16:creationId xmlns:a16="http://schemas.microsoft.com/office/drawing/2014/main" id="{CC013358-E15B-F227-105A-B73CDD43AB05}"/>
              </a:ext>
            </a:extLst>
          </p:cNvPr>
          <p:cNvSpPr>
            <a:spLocks noGrp="1"/>
          </p:cNvSpPr>
          <p:nvPr>
            <p:ph type="body" sz="quarter" idx="17" hasCustomPrompt="1"/>
          </p:nvPr>
        </p:nvSpPr>
        <p:spPr>
          <a:xfrm>
            <a:off x="5089235" y="3009906"/>
            <a:ext cx="2919196" cy="684817"/>
          </a:xfrm>
          <a:prstGeom prst="rect">
            <a:avLst/>
          </a:prstGeom>
        </p:spPr>
        <p:txBody>
          <a:bodyPr/>
          <a:lstStyle>
            <a:lvl1pPr marL="0" indent="0" algn="l">
              <a:buNone/>
              <a:defRPr sz="1800" b="1"/>
            </a:lvl1pPr>
            <a:lvl2pPr marL="457200" indent="0">
              <a:buNone/>
              <a:defRPr/>
            </a:lvl2pPr>
          </a:lstStyle>
          <a:p>
            <a:r>
              <a:rPr lang="fr-FR" b="1" err="1">
                <a:solidFill>
                  <a:srgbClr val="0C1D3E"/>
                </a:solidFill>
                <a:ea typeface="Calibri" panose="020F0502020204030204" pitchFamily="34" charset="0"/>
                <a:cs typeface="Arial" panose="020B0604020202020204" pitchFamily="34" charset="0"/>
              </a:rPr>
              <a:t>Consectetuer</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adipiscing</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elit</a:t>
            </a:r>
            <a:r>
              <a:rPr lang="fr-FR" b="1">
                <a:solidFill>
                  <a:srgbClr val="0C1D3E"/>
                </a:solidFill>
                <a:ea typeface="Calibri" panose="020F0502020204030204" pitchFamily="34" charset="0"/>
                <a:cs typeface="Arial" panose="020B0604020202020204" pitchFamily="34" charset="0"/>
              </a:rPr>
              <a:t> commodo.</a:t>
            </a:r>
            <a:endParaRPr lang="fr-FR"/>
          </a:p>
        </p:txBody>
      </p:sp>
      <p:sp>
        <p:nvSpPr>
          <p:cNvPr id="18" name="Espace réservé du texte 17">
            <a:extLst>
              <a:ext uri="{FF2B5EF4-FFF2-40B4-BE49-F238E27FC236}">
                <a16:creationId xmlns:a16="http://schemas.microsoft.com/office/drawing/2014/main" id="{10984A0C-16F8-ADBC-5AED-8B634AE01D2D}"/>
              </a:ext>
            </a:extLst>
          </p:cNvPr>
          <p:cNvSpPr>
            <a:spLocks noGrp="1"/>
          </p:cNvSpPr>
          <p:nvPr>
            <p:ph type="body" sz="quarter" idx="18"/>
          </p:nvPr>
        </p:nvSpPr>
        <p:spPr>
          <a:xfrm>
            <a:off x="5089235" y="3838756"/>
            <a:ext cx="2919196" cy="684817"/>
          </a:xfrm>
          <a:prstGeom prst="rect">
            <a:avLst/>
          </a:prstGeom>
        </p:spPr>
        <p:txBody>
          <a:bodyPr/>
          <a:lstStyle>
            <a:lvl1pPr marL="0" indent="0" algn="l">
              <a:buNone/>
              <a:defRPr sz="1400"/>
            </a:lvl1pPr>
            <a:lvl2pPr marL="457200" indent="0">
              <a:buNone/>
              <a:defRPr/>
            </a:lvl2pPr>
          </a:lstStyle>
          <a:p>
            <a:pPr lvl="0"/>
            <a:r>
              <a:rPr lang="fr-FR"/>
              <a:t>Cliquez pour modifier les styles du texte du masque</a:t>
            </a:r>
          </a:p>
        </p:txBody>
      </p:sp>
      <p:sp>
        <p:nvSpPr>
          <p:cNvPr id="19" name="Espace réservé du texte 17">
            <a:extLst>
              <a:ext uri="{FF2B5EF4-FFF2-40B4-BE49-F238E27FC236}">
                <a16:creationId xmlns:a16="http://schemas.microsoft.com/office/drawing/2014/main" id="{603CCE66-2B4E-DCBB-19AC-867E684C0BC9}"/>
              </a:ext>
            </a:extLst>
          </p:cNvPr>
          <p:cNvSpPr>
            <a:spLocks noGrp="1"/>
          </p:cNvSpPr>
          <p:nvPr>
            <p:ph type="body" sz="quarter" idx="19" hasCustomPrompt="1"/>
          </p:nvPr>
        </p:nvSpPr>
        <p:spPr>
          <a:xfrm>
            <a:off x="5089235" y="4861710"/>
            <a:ext cx="2919196" cy="684817"/>
          </a:xfrm>
          <a:prstGeom prst="rect">
            <a:avLst/>
          </a:prstGeom>
        </p:spPr>
        <p:txBody>
          <a:bodyPr/>
          <a:lstStyle>
            <a:lvl1pPr marL="0" indent="0" algn="l">
              <a:buNone/>
              <a:defRPr sz="1800" b="1"/>
            </a:lvl1pPr>
            <a:lvl2pPr marL="457200" indent="0">
              <a:buNone/>
              <a:defRPr/>
            </a:lvl2pPr>
          </a:lstStyle>
          <a:p>
            <a:r>
              <a:rPr lang="fr-FR" b="1" err="1">
                <a:solidFill>
                  <a:srgbClr val="0C1D3E"/>
                </a:solidFill>
                <a:ea typeface="Calibri" panose="020F0502020204030204" pitchFamily="34" charset="0"/>
                <a:cs typeface="Arial" panose="020B0604020202020204" pitchFamily="34" charset="0"/>
              </a:rPr>
              <a:t>Consectetuer</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adipiscing</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elit</a:t>
            </a:r>
            <a:r>
              <a:rPr lang="fr-FR" b="1">
                <a:solidFill>
                  <a:srgbClr val="0C1D3E"/>
                </a:solidFill>
                <a:ea typeface="Calibri" panose="020F0502020204030204" pitchFamily="34" charset="0"/>
                <a:cs typeface="Arial" panose="020B0604020202020204" pitchFamily="34" charset="0"/>
              </a:rPr>
              <a:t> commodo.</a:t>
            </a:r>
            <a:endParaRPr lang="fr-FR"/>
          </a:p>
        </p:txBody>
      </p:sp>
      <p:sp>
        <p:nvSpPr>
          <p:cNvPr id="20" name="Espace réservé du texte 17">
            <a:extLst>
              <a:ext uri="{FF2B5EF4-FFF2-40B4-BE49-F238E27FC236}">
                <a16:creationId xmlns:a16="http://schemas.microsoft.com/office/drawing/2014/main" id="{81753861-98F6-9480-A81A-A82D009885E0}"/>
              </a:ext>
            </a:extLst>
          </p:cNvPr>
          <p:cNvSpPr>
            <a:spLocks noGrp="1"/>
          </p:cNvSpPr>
          <p:nvPr>
            <p:ph type="body" sz="quarter" idx="20"/>
          </p:nvPr>
        </p:nvSpPr>
        <p:spPr>
          <a:xfrm>
            <a:off x="5089235" y="5690560"/>
            <a:ext cx="2919196" cy="684817"/>
          </a:xfrm>
          <a:prstGeom prst="rect">
            <a:avLst/>
          </a:prstGeom>
        </p:spPr>
        <p:txBody>
          <a:bodyPr/>
          <a:lstStyle>
            <a:lvl1pPr marL="0" indent="0" algn="l">
              <a:buNone/>
              <a:defRPr sz="1400"/>
            </a:lvl1pPr>
            <a:lvl2pPr marL="457200" indent="0">
              <a:buNone/>
              <a:defRPr/>
            </a:lvl2pPr>
          </a:lstStyle>
          <a:p>
            <a:pPr lvl="0"/>
            <a:r>
              <a:rPr lang="fr-FR"/>
              <a:t>Cliquez pour modifier les styles du texte du masque</a:t>
            </a:r>
          </a:p>
        </p:txBody>
      </p:sp>
      <p:sp>
        <p:nvSpPr>
          <p:cNvPr id="21" name="Espace réservé du texte 17">
            <a:extLst>
              <a:ext uri="{FF2B5EF4-FFF2-40B4-BE49-F238E27FC236}">
                <a16:creationId xmlns:a16="http://schemas.microsoft.com/office/drawing/2014/main" id="{37F394D4-DCE1-5651-035D-F184ACA4C468}"/>
              </a:ext>
            </a:extLst>
          </p:cNvPr>
          <p:cNvSpPr>
            <a:spLocks noGrp="1"/>
          </p:cNvSpPr>
          <p:nvPr>
            <p:ph type="body" sz="quarter" idx="21" hasCustomPrompt="1"/>
          </p:nvPr>
        </p:nvSpPr>
        <p:spPr>
          <a:xfrm>
            <a:off x="8654975" y="3009906"/>
            <a:ext cx="2919196" cy="684817"/>
          </a:xfrm>
          <a:prstGeom prst="rect">
            <a:avLst/>
          </a:prstGeom>
        </p:spPr>
        <p:txBody>
          <a:bodyPr/>
          <a:lstStyle>
            <a:lvl1pPr marL="0" indent="0" algn="l">
              <a:buNone/>
              <a:defRPr sz="1800" b="1"/>
            </a:lvl1pPr>
            <a:lvl2pPr marL="457200" indent="0">
              <a:buNone/>
              <a:defRPr/>
            </a:lvl2pPr>
          </a:lstStyle>
          <a:p>
            <a:r>
              <a:rPr lang="fr-FR" b="1" err="1">
                <a:solidFill>
                  <a:srgbClr val="0C1D3E"/>
                </a:solidFill>
                <a:ea typeface="Calibri" panose="020F0502020204030204" pitchFamily="34" charset="0"/>
                <a:cs typeface="Arial" panose="020B0604020202020204" pitchFamily="34" charset="0"/>
              </a:rPr>
              <a:t>Consectetuer</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adipiscing</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elit</a:t>
            </a:r>
            <a:r>
              <a:rPr lang="fr-FR" b="1">
                <a:solidFill>
                  <a:srgbClr val="0C1D3E"/>
                </a:solidFill>
                <a:ea typeface="Calibri" panose="020F0502020204030204" pitchFamily="34" charset="0"/>
                <a:cs typeface="Arial" panose="020B0604020202020204" pitchFamily="34" charset="0"/>
              </a:rPr>
              <a:t> commodo.</a:t>
            </a:r>
            <a:endParaRPr lang="fr-FR"/>
          </a:p>
        </p:txBody>
      </p:sp>
      <p:sp>
        <p:nvSpPr>
          <p:cNvPr id="22" name="Espace réservé du texte 17">
            <a:extLst>
              <a:ext uri="{FF2B5EF4-FFF2-40B4-BE49-F238E27FC236}">
                <a16:creationId xmlns:a16="http://schemas.microsoft.com/office/drawing/2014/main" id="{7E3E1264-B91A-BBD9-8382-CFD9867209B5}"/>
              </a:ext>
            </a:extLst>
          </p:cNvPr>
          <p:cNvSpPr>
            <a:spLocks noGrp="1"/>
          </p:cNvSpPr>
          <p:nvPr>
            <p:ph type="body" sz="quarter" idx="22"/>
          </p:nvPr>
        </p:nvSpPr>
        <p:spPr>
          <a:xfrm>
            <a:off x="8654975" y="3838756"/>
            <a:ext cx="2919196" cy="684817"/>
          </a:xfrm>
          <a:prstGeom prst="rect">
            <a:avLst/>
          </a:prstGeom>
        </p:spPr>
        <p:txBody>
          <a:bodyPr/>
          <a:lstStyle>
            <a:lvl1pPr marL="0" indent="0" algn="l">
              <a:buNone/>
              <a:defRPr sz="1400"/>
            </a:lvl1pPr>
            <a:lvl2pPr marL="457200" indent="0">
              <a:buNone/>
              <a:defRPr/>
            </a:lvl2pPr>
          </a:lstStyle>
          <a:p>
            <a:pPr lvl="0"/>
            <a:r>
              <a:rPr lang="fr-FR"/>
              <a:t>Cliquez pour modifier les styles du texte du masque</a:t>
            </a:r>
          </a:p>
        </p:txBody>
      </p:sp>
      <p:sp>
        <p:nvSpPr>
          <p:cNvPr id="23" name="Espace réservé du texte 17">
            <a:extLst>
              <a:ext uri="{FF2B5EF4-FFF2-40B4-BE49-F238E27FC236}">
                <a16:creationId xmlns:a16="http://schemas.microsoft.com/office/drawing/2014/main" id="{C0C70F9F-94F6-83D3-7EBD-239F9B48A7E1}"/>
              </a:ext>
            </a:extLst>
          </p:cNvPr>
          <p:cNvSpPr>
            <a:spLocks noGrp="1"/>
          </p:cNvSpPr>
          <p:nvPr>
            <p:ph type="body" sz="quarter" idx="23" hasCustomPrompt="1"/>
          </p:nvPr>
        </p:nvSpPr>
        <p:spPr>
          <a:xfrm>
            <a:off x="8654975" y="4861710"/>
            <a:ext cx="2919196" cy="684817"/>
          </a:xfrm>
          <a:prstGeom prst="rect">
            <a:avLst/>
          </a:prstGeom>
        </p:spPr>
        <p:txBody>
          <a:bodyPr/>
          <a:lstStyle>
            <a:lvl1pPr marL="0" indent="0" algn="l">
              <a:buNone/>
              <a:defRPr sz="1800" b="1"/>
            </a:lvl1pPr>
            <a:lvl2pPr marL="457200" indent="0">
              <a:buNone/>
              <a:defRPr/>
            </a:lvl2pPr>
          </a:lstStyle>
          <a:p>
            <a:r>
              <a:rPr lang="fr-FR" b="1" err="1">
                <a:solidFill>
                  <a:srgbClr val="0C1D3E"/>
                </a:solidFill>
                <a:ea typeface="Calibri" panose="020F0502020204030204" pitchFamily="34" charset="0"/>
                <a:cs typeface="Arial" panose="020B0604020202020204" pitchFamily="34" charset="0"/>
              </a:rPr>
              <a:t>Consectetuer</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adipiscing</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elit</a:t>
            </a:r>
            <a:r>
              <a:rPr lang="fr-FR" b="1">
                <a:solidFill>
                  <a:srgbClr val="0C1D3E"/>
                </a:solidFill>
                <a:ea typeface="Calibri" panose="020F0502020204030204" pitchFamily="34" charset="0"/>
                <a:cs typeface="Arial" panose="020B0604020202020204" pitchFamily="34" charset="0"/>
              </a:rPr>
              <a:t> commodo.</a:t>
            </a:r>
            <a:endParaRPr lang="fr-FR"/>
          </a:p>
        </p:txBody>
      </p:sp>
      <p:sp>
        <p:nvSpPr>
          <p:cNvPr id="24" name="Espace réservé du texte 17">
            <a:extLst>
              <a:ext uri="{FF2B5EF4-FFF2-40B4-BE49-F238E27FC236}">
                <a16:creationId xmlns:a16="http://schemas.microsoft.com/office/drawing/2014/main" id="{BC30AF50-52B5-F9CB-13EA-B7CC320E3620}"/>
              </a:ext>
            </a:extLst>
          </p:cNvPr>
          <p:cNvSpPr>
            <a:spLocks noGrp="1"/>
          </p:cNvSpPr>
          <p:nvPr>
            <p:ph type="body" sz="quarter" idx="24"/>
          </p:nvPr>
        </p:nvSpPr>
        <p:spPr>
          <a:xfrm>
            <a:off x="8654975" y="5690560"/>
            <a:ext cx="2919196" cy="684817"/>
          </a:xfrm>
          <a:prstGeom prst="rect">
            <a:avLst/>
          </a:prstGeom>
        </p:spPr>
        <p:txBody>
          <a:bodyPr/>
          <a:lstStyle>
            <a:lvl1pPr marL="0" indent="0" algn="l">
              <a:buNone/>
              <a:defRPr sz="1400"/>
            </a:lvl1pPr>
            <a:lvl2pPr marL="457200" indent="0">
              <a:buNone/>
              <a:defRPr/>
            </a:lvl2pPr>
          </a:lstStyle>
          <a:p>
            <a:pPr lvl="0"/>
            <a:r>
              <a:rPr lang="fr-FR"/>
              <a:t>Cliquez pour modifier les styles du texte du masque</a:t>
            </a:r>
          </a:p>
        </p:txBody>
      </p:sp>
    </p:spTree>
    <p:extLst>
      <p:ext uri="{BB962C8B-B14F-4D97-AF65-F5344CB8AC3E}">
        <p14:creationId xmlns:p14="http://schemas.microsoft.com/office/powerpoint/2010/main" val="38947205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Diapositive de titre">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C04BE12B-222A-E03C-0F02-EBCC53644F12}"/>
              </a:ext>
            </a:extLst>
          </p:cNvPr>
          <p:cNvSpPr>
            <a:spLocks noGrp="1"/>
          </p:cNvSpPr>
          <p:nvPr>
            <p:ph type="body" sz="quarter" idx="10" hasCustomPrompt="1"/>
          </p:nvPr>
        </p:nvSpPr>
        <p:spPr>
          <a:xfrm>
            <a:off x="1523495" y="1589305"/>
            <a:ext cx="5576045" cy="230910"/>
          </a:xfrm>
          <a:prstGeom prst="rect">
            <a:avLst/>
          </a:prstGeom>
        </p:spPr>
        <p:txBody>
          <a:bodyPr/>
          <a:lstStyle>
            <a:lvl1pPr marL="0" indent="0" algn="l">
              <a:buNone/>
              <a:defRPr sz="1600" b="1">
                <a:solidFill>
                  <a:srgbClr val="97C62E"/>
                </a:solidFill>
              </a:defRPr>
            </a:lvl1pPr>
            <a:lvl3pPr marL="914400" indent="0">
              <a:buNone/>
              <a:defRPr/>
            </a:lvl3pPr>
          </a:lstStyle>
          <a:p>
            <a:pPr lvl="0"/>
            <a:r>
              <a:rPr lang="fr-FR"/>
              <a:t>SUR TITRE</a:t>
            </a:r>
            <a:endParaRPr lang="fr-BE"/>
          </a:p>
        </p:txBody>
      </p:sp>
      <p:sp>
        <p:nvSpPr>
          <p:cNvPr id="16" name="Espace réservé du texte 15">
            <a:extLst>
              <a:ext uri="{FF2B5EF4-FFF2-40B4-BE49-F238E27FC236}">
                <a16:creationId xmlns:a16="http://schemas.microsoft.com/office/drawing/2014/main" id="{BCB0E257-B783-CD59-EBC7-350045918645}"/>
              </a:ext>
            </a:extLst>
          </p:cNvPr>
          <p:cNvSpPr>
            <a:spLocks noGrp="1"/>
          </p:cNvSpPr>
          <p:nvPr>
            <p:ph type="body" sz="quarter" idx="11" hasCustomPrompt="1"/>
          </p:nvPr>
        </p:nvSpPr>
        <p:spPr>
          <a:xfrm>
            <a:off x="1523495" y="1962407"/>
            <a:ext cx="5576045" cy="684817"/>
          </a:xfrm>
          <a:prstGeom prst="rect">
            <a:avLst/>
          </a:prstGeom>
        </p:spPr>
        <p:txBody>
          <a:bodyPr/>
          <a:lstStyle>
            <a:lvl1pPr marL="0" indent="0" algn="l">
              <a:buNone/>
              <a:defRPr sz="3200" b="1"/>
            </a:lvl1pPr>
          </a:lstStyle>
          <a:p>
            <a:pPr algn="l"/>
            <a:r>
              <a:rPr lang="fr-FR" sz="3200" b="1" err="1">
                <a:solidFill>
                  <a:srgbClr val="0C1D3E"/>
                </a:solidFill>
                <a:effectLst/>
                <a:latin typeface="Arial" panose="020B0604020202020204" pitchFamily="34" charset="0"/>
                <a:ea typeface="Calibri" panose="020F0502020204030204" pitchFamily="34" charset="0"/>
                <a:cs typeface="Arial" panose="020B0604020202020204" pitchFamily="34" charset="0"/>
              </a:rPr>
              <a:t>Title</a:t>
            </a:r>
            <a:r>
              <a:rPr lang="fr-FR" sz="3200" b="1">
                <a:solidFill>
                  <a:srgbClr val="0C1D3E"/>
                </a:solidFill>
                <a:effectLst/>
                <a:latin typeface="Arial" panose="020B0604020202020204" pitchFamily="34" charset="0"/>
                <a:ea typeface="Calibri" panose="020F0502020204030204" pitchFamily="34" charset="0"/>
                <a:cs typeface="Arial" panose="020B0604020202020204" pitchFamily="34" charset="0"/>
              </a:rPr>
              <a:t> </a:t>
            </a:r>
            <a:r>
              <a:rPr lang="fr-FR" sz="3200" b="1" err="1">
                <a:solidFill>
                  <a:srgbClr val="0C1D3E"/>
                </a:solidFill>
                <a:effectLst/>
                <a:latin typeface="Arial" panose="020B0604020202020204" pitchFamily="34" charset="0"/>
                <a:ea typeface="Calibri" panose="020F0502020204030204" pitchFamily="34" charset="0"/>
                <a:cs typeface="Arial" panose="020B0604020202020204" pitchFamily="34" charset="0"/>
              </a:rPr>
              <a:t>text</a:t>
            </a:r>
            <a:r>
              <a:rPr lang="fr-FR" sz="3200" b="1">
                <a:solidFill>
                  <a:srgbClr val="0C1D3E"/>
                </a:solidFill>
                <a:effectLst/>
                <a:latin typeface="Arial" panose="020B0604020202020204" pitchFamily="34" charset="0"/>
                <a:ea typeface="Calibri" panose="020F0502020204030204" pitchFamily="34" charset="0"/>
                <a:cs typeface="Arial" panose="020B0604020202020204" pitchFamily="34" charset="0"/>
              </a:rPr>
              <a:t> block.</a:t>
            </a:r>
            <a:endParaRPr lang="fr-BE" sz="3200">
              <a:solidFill>
                <a:srgbClr val="0C1D3E"/>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6" name="Espace réservé du texte 17">
            <a:extLst>
              <a:ext uri="{FF2B5EF4-FFF2-40B4-BE49-F238E27FC236}">
                <a16:creationId xmlns:a16="http://schemas.microsoft.com/office/drawing/2014/main" id="{C592C4D3-9644-BF76-5002-32CAF2014063}"/>
              </a:ext>
            </a:extLst>
          </p:cNvPr>
          <p:cNvSpPr>
            <a:spLocks noGrp="1"/>
          </p:cNvSpPr>
          <p:nvPr>
            <p:ph type="body" sz="quarter" idx="12" hasCustomPrompt="1"/>
          </p:nvPr>
        </p:nvSpPr>
        <p:spPr>
          <a:xfrm>
            <a:off x="1523495" y="3009906"/>
            <a:ext cx="2470535" cy="684817"/>
          </a:xfrm>
          <a:prstGeom prst="rect">
            <a:avLst/>
          </a:prstGeom>
        </p:spPr>
        <p:txBody>
          <a:bodyPr/>
          <a:lstStyle>
            <a:lvl1pPr marL="0" indent="0" algn="l">
              <a:buNone/>
              <a:defRPr sz="1800" b="1"/>
            </a:lvl1pPr>
            <a:lvl2pPr marL="457200" indent="0">
              <a:buNone/>
              <a:defRPr/>
            </a:lvl2pPr>
          </a:lstStyle>
          <a:p>
            <a:r>
              <a:rPr lang="fr-FR" b="1" err="1">
                <a:solidFill>
                  <a:srgbClr val="0C1D3E"/>
                </a:solidFill>
                <a:ea typeface="Calibri" panose="020F0502020204030204" pitchFamily="34" charset="0"/>
                <a:cs typeface="Arial" panose="020B0604020202020204" pitchFamily="34" charset="0"/>
              </a:rPr>
              <a:t>Consectetuer</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elit</a:t>
            </a:r>
            <a:r>
              <a:rPr lang="fr-FR" b="1">
                <a:solidFill>
                  <a:srgbClr val="0C1D3E"/>
                </a:solidFill>
                <a:ea typeface="Calibri" panose="020F0502020204030204" pitchFamily="34" charset="0"/>
                <a:cs typeface="Arial" panose="020B0604020202020204" pitchFamily="34" charset="0"/>
              </a:rPr>
              <a:t> commodo.</a:t>
            </a:r>
            <a:endParaRPr lang="fr-FR"/>
          </a:p>
        </p:txBody>
      </p:sp>
      <p:sp>
        <p:nvSpPr>
          <p:cNvPr id="12" name="Espace réservé du texte 17">
            <a:extLst>
              <a:ext uri="{FF2B5EF4-FFF2-40B4-BE49-F238E27FC236}">
                <a16:creationId xmlns:a16="http://schemas.microsoft.com/office/drawing/2014/main" id="{10492186-6315-87FA-9F38-94B329B74CEF}"/>
              </a:ext>
            </a:extLst>
          </p:cNvPr>
          <p:cNvSpPr>
            <a:spLocks noGrp="1"/>
          </p:cNvSpPr>
          <p:nvPr>
            <p:ph type="body" sz="quarter" idx="14"/>
          </p:nvPr>
        </p:nvSpPr>
        <p:spPr>
          <a:xfrm>
            <a:off x="1523495" y="3838756"/>
            <a:ext cx="2470535" cy="684817"/>
          </a:xfrm>
          <a:prstGeom prst="rect">
            <a:avLst/>
          </a:prstGeom>
        </p:spPr>
        <p:txBody>
          <a:bodyPr/>
          <a:lstStyle>
            <a:lvl1pPr marL="0" indent="0" algn="l">
              <a:buNone/>
              <a:defRPr sz="1400"/>
            </a:lvl1pPr>
            <a:lvl2pPr marL="457200" indent="0">
              <a:buNone/>
              <a:defRPr/>
            </a:lvl2pPr>
          </a:lstStyle>
          <a:p>
            <a:pPr lvl="0"/>
            <a:r>
              <a:rPr lang="fr-FR"/>
              <a:t>Cliquez pour modifier les styles du texte du masque</a:t>
            </a:r>
          </a:p>
        </p:txBody>
      </p:sp>
      <p:sp>
        <p:nvSpPr>
          <p:cNvPr id="13" name="Espace réservé du texte 17">
            <a:extLst>
              <a:ext uri="{FF2B5EF4-FFF2-40B4-BE49-F238E27FC236}">
                <a16:creationId xmlns:a16="http://schemas.microsoft.com/office/drawing/2014/main" id="{D87956F5-3286-C8C6-2642-D5B2ADDDDB95}"/>
              </a:ext>
            </a:extLst>
          </p:cNvPr>
          <p:cNvSpPr>
            <a:spLocks noGrp="1"/>
          </p:cNvSpPr>
          <p:nvPr>
            <p:ph type="body" sz="quarter" idx="15" hasCustomPrompt="1"/>
          </p:nvPr>
        </p:nvSpPr>
        <p:spPr>
          <a:xfrm>
            <a:off x="1523495" y="4861710"/>
            <a:ext cx="2470535" cy="684817"/>
          </a:xfrm>
          <a:prstGeom prst="rect">
            <a:avLst/>
          </a:prstGeom>
        </p:spPr>
        <p:txBody>
          <a:bodyPr/>
          <a:lstStyle>
            <a:lvl1pPr marL="0" indent="0" algn="l">
              <a:buNone/>
              <a:defRPr sz="1800" b="1"/>
            </a:lvl1pPr>
            <a:lvl2pPr marL="457200" indent="0">
              <a:buNone/>
              <a:defRPr/>
            </a:lvl2pPr>
          </a:lstStyle>
          <a:p>
            <a:r>
              <a:rPr lang="fr-FR" b="1" err="1">
                <a:solidFill>
                  <a:srgbClr val="0C1D3E"/>
                </a:solidFill>
                <a:ea typeface="Calibri" panose="020F0502020204030204" pitchFamily="34" charset="0"/>
                <a:cs typeface="Arial" panose="020B0604020202020204" pitchFamily="34" charset="0"/>
              </a:rPr>
              <a:t>Consectetuer</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elit</a:t>
            </a:r>
            <a:r>
              <a:rPr lang="fr-FR" b="1">
                <a:solidFill>
                  <a:srgbClr val="0C1D3E"/>
                </a:solidFill>
                <a:ea typeface="Calibri" panose="020F0502020204030204" pitchFamily="34" charset="0"/>
                <a:cs typeface="Arial" panose="020B0604020202020204" pitchFamily="34" charset="0"/>
              </a:rPr>
              <a:t> commodo.</a:t>
            </a:r>
            <a:endParaRPr lang="fr-FR"/>
          </a:p>
        </p:txBody>
      </p:sp>
      <p:sp>
        <p:nvSpPr>
          <p:cNvPr id="15" name="Espace réservé du texte 17">
            <a:extLst>
              <a:ext uri="{FF2B5EF4-FFF2-40B4-BE49-F238E27FC236}">
                <a16:creationId xmlns:a16="http://schemas.microsoft.com/office/drawing/2014/main" id="{EA283651-324B-BCCC-227D-AEB3205E6235}"/>
              </a:ext>
            </a:extLst>
          </p:cNvPr>
          <p:cNvSpPr>
            <a:spLocks noGrp="1"/>
          </p:cNvSpPr>
          <p:nvPr>
            <p:ph type="body" sz="quarter" idx="16"/>
          </p:nvPr>
        </p:nvSpPr>
        <p:spPr>
          <a:xfrm>
            <a:off x="1523495" y="5690560"/>
            <a:ext cx="2470535" cy="684817"/>
          </a:xfrm>
          <a:prstGeom prst="rect">
            <a:avLst/>
          </a:prstGeom>
        </p:spPr>
        <p:txBody>
          <a:bodyPr/>
          <a:lstStyle>
            <a:lvl1pPr marL="0" indent="0" algn="l">
              <a:buNone/>
              <a:defRPr sz="1400"/>
            </a:lvl1pPr>
            <a:lvl2pPr marL="457200" indent="0">
              <a:buNone/>
              <a:defRPr/>
            </a:lvl2pPr>
          </a:lstStyle>
          <a:p>
            <a:pPr lvl="0"/>
            <a:r>
              <a:rPr lang="fr-FR"/>
              <a:t>Cliquez pour modifier les styles du texte du masque</a:t>
            </a:r>
          </a:p>
        </p:txBody>
      </p:sp>
      <p:sp>
        <p:nvSpPr>
          <p:cNvPr id="26" name="Espace réservé du texte 17">
            <a:extLst>
              <a:ext uri="{FF2B5EF4-FFF2-40B4-BE49-F238E27FC236}">
                <a16:creationId xmlns:a16="http://schemas.microsoft.com/office/drawing/2014/main" id="{70B91DE2-BA8C-E0BD-0143-6198C9D8822C}"/>
              </a:ext>
            </a:extLst>
          </p:cNvPr>
          <p:cNvSpPr>
            <a:spLocks noGrp="1"/>
          </p:cNvSpPr>
          <p:nvPr>
            <p:ph type="body" sz="quarter" idx="17" hasCustomPrompt="1"/>
          </p:nvPr>
        </p:nvSpPr>
        <p:spPr>
          <a:xfrm>
            <a:off x="4352361" y="3009906"/>
            <a:ext cx="2470535" cy="684817"/>
          </a:xfrm>
          <a:prstGeom prst="rect">
            <a:avLst/>
          </a:prstGeom>
        </p:spPr>
        <p:txBody>
          <a:bodyPr/>
          <a:lstStyle>
            <a:lvl1pPr marL="0" indent="0" algn="l">
              <a:buNone/>
              <a:defRPr sz="1800" b="1"/>
            </a:lvl1pPr>
            <a:lvl2pPr marL="457200" indent="0">
              <a:buNone/>
              <a:defRPr/>
            </a:lvl2pPr>
          </a:lstStyle>
          <a:p>
            <a:r>
              <a:rPr lang="fr-FR" b="1" err="1">
                <a:solidFill>
                  <a:srgbClr val="0C1D3E"/>
                </a:solidFill>
                <a:ea typeface="Calibri" panose="020F0502020204030204" pitchFamily="34" charset="0"/>
                <a:cs typeface="Arial" panose="020B0604020202020204" pitchFamily="34" charset="0"/>
              </a:rPr>
              <a:t>Consectetuer</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elit</a:t>
            </a:r>
            <a:r>
              <a:rPr lang="fr-FR" b="1">
                <a:solidFill>
                  <a:srgbClr val="0C1D3E"/>
                </a:solidFill>
                <a:ea typeface="Calibri" panose="020F0502020204030204" pitchFamily="34" charset="0"/>
                <a:cs typeface="Arial" panose="020B0604020202020204" pitchFamily="34" charset="0"/>
              </a:rPr>
              <a:t> commodo.</a:t>
            </a:r>
            <a:endParaRPr lang="fr-FR"/>
          </a:p>
        </p:txBody>
      </p:sp>
      <p:sp>
        <p:nvSpPr>
          <p:cNvPr id="27" name="Espace réservé du texte 17">
            <a:extLst>
              <a:ext uri="{FF2B5EF4-FFF2-40B4-BE49-F238E27FC236}">
                <a16:creationId xmlns:a16="http://schemas.microsoft.com/office/drawing/2014/main" id="{68490D11-A0FC-14F5-56ED-CCCFF8E86F4A}"/>
              </a:ext>
            </a:extLst>
          </p:cNvPr>
          <p:cNvSpPr>
            <a:spLocks noGrp="1"/>
          </p:cNvSpPr>
          <p:nvPr>
            <p:ph type="body" sz="quarter" idx="18"/>
          </p:nvPr>
        </p:nvSpPr>
        <p:spPr>
          <a:xfrm>
            <a:off x="4352361" y="3838756"/>
            <a:ext cx="2470535" cy="684817"/>
          </a:xfrm>
          <a:prstGeom prst="rect">
            <a:avLst/>
          </a:prstGeom>
        </p:spPr>
        <p:txBody>
          <a:bodyPr/>
          <a:lstStyle>
            <a:lvl1pPr marL="0" indent="0" algn="l">
              <a:buNone/>
              <a:defRPr sz="1400"/>
            </a:lvl1pPr>
            <a:lvl2pPr marL="457200" indent="0">
              <a:buNone/>
              <a:defRPr/>
            </a:lvl2pPr>
          </a:lstStyle>
          <a:p>
            <a:pPr lvl="0"/>
            <a:r>
              <a:rPr lang="fr-FR"/>
              <a:t>Cliquez pour modifier les styles du texte du masque</a:t>
            </a:r>
          </a:p>
        </p:txBody>
      </p:sp>
      <p:sp>
        <p:nvSpPr>
          <p:cNvPr id="28" name="Espace réservé du texte 17">
            <a:extLst>
              <a:ext uri="{FF2B5EF4-FFF2-40B4-BE49-F238E27FC236}">
                <a16:creationId xmlns:a16="http://schemas.microsoft.com/office/drawing/2014/main" id="{C6501A11-B893-0C41-ABA5-71D60DBF4400}"/>
              </a:ext>
            </a:extLst>
          </p:cNvPr>
          <p:cNvSpPr>
            <a:spLocks noGrp="1"/>
          </p:cNvSpPr>
          <p:nvPr>
            <p:ph type="body" sz="quarter" idx="19" hasCustomPrompt="1"/>
          </p:nvPr>
        </p:nvSpPr>
        <p:spPr>
          <a:xfrm>
            <a:off x="4352361" y="4861710"/>
            <a:ext cx="2470535" cy="684817"/>
          </a:xfrm>
          <a:prstGeom prst="rect">
            <a:avLst/>
          </a:prstGeom>
        </p:spPr>
        <p:txBody>
          <a:bodyPr/>
          <a:lstStyle>
            <a:lvl1pPr marL="0" indent="0" algn="l">
              <a:buNone/>
              <a:defRPr sz="1800" b="1"/>
            </a:lvl1pPr>
            <a:lvl2pPr marL="457200" indent="0">
              <a:buNone/>
              <a:defRPr/>
            </a:lvl2pPr>
          </a:lstStyle>
          <a:p>
            <a:r>
              <a:rPr lang="fr-FR" b="1" err="1">
                <a:solidFill>
                  <a:srgbClr val="0C1D3E"/>
                </a:solidFill>
                <a:ea typeface="Calibri" panose="020F0502020204030204" pitchFamily="34" charset="0"/>
                <a:cs typeface="Arial" panose="020B0604020202020204" pitchFamily="34" charset="0"/>
              </a:rPr>
              <a:t>Consectetuer</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elit</a:t>
            </a:r>
            <a:r>
              <a:rPr lang="fr-FR" b="1">
                <a:solidFill>
                  <a:srgbClr val="0C1D3E"/>
                </a:solidFill>
                <a:ea typeface="Calibri" panose="020F0502020204030204" pitchFamily="34" charset="0"/>
                <a:cs typeface="Arial" panose="020B0604020202020204" pitchFamily="34" charset="0"/>
              </a:rPr>
              <a:t> commodo.</a:t>
            </a:r>
            <a:endParaRPr lang="fr-FR"/>
          </a:p>
        </p:txBody>
      </p:sp>
      <p:sp>
        <p:nvSpPr>
          <p:cNvPr id="29" name="Espace réservé du texte 17">
            <a:extLst>
              <a:ext uri="{FF2B5EF4-FFF2-40B4-BE49-F238E27FC236}">
                <a16:creationId xmlns:a16="http://schemas.microsoft.com/office/drawing/2014/main" id="{0CA6DD1C-C962-6C8D-8F14-A88A818053D1}"/>
              </a:ext>
            </a:extLst>
          </p:cNvPr>
          <p:cNvSpPr>
            <a:spLocks noGrp="1"/>
          </p:cNvSpPr>
          <p:nvPr>
            <p:ph type="body" sz="quarter" idx="20"/>
          </p:nvPr>
        </p:nvSpPr>
        <p:spPr>
          <a:xfrm>
            <a:off x="4352361" y="5690560"/>
            <a:ext cx="2470535" cy="684817"/>
          </a:xfrm>
          <a:prstGeom prst="rect">
            <a:avLst/>
          </a:prstGeom>
        </p:spPr>
        <p:txBody>
          <a:bodyPr/>
          <a:lstStyle>
            <a:lvl1pPr marL="0" indent="0" algn="l">
              <a:buNone/>
              <a:defRPr sz="1400"/>
            </a:lvl1pPr>
            <a:lvl2pPr marL="457200" indent="0">
              <a:buNone/>
              <a:defRPr/>
            </a:lvl2pPr>
          </a:lstStyle>
          <a:p>
            <a:pPr lvl="0"/>
            <a:r>
              <a:rPr lang="fr-FR"/>
              <a:t>Cliquez pour modifier les styles du texte du masque</a:t>
            </a:r>
          </a:p>
        </p:txBody>
      </p:sp>
      <p:sp>
        <p:nvSpPr>
          <p:cNvPr id="3" name="Espace réservé pour une image  2">
            <a:extLst>
              <a:ext uri="{FF2B5EF4-FFF2-40B4-BE49-F238E27FC236}">
                <a16:creationId xmlns:a16="http://schemas.microsoft.com/office/drawing/2014/main" id="{2D6422F5-FF60-AFA5-C4DA-195118720581}"/>
              </a:ext>
            </a:extLst>
          </p:cNvPr>
          <p:cNvSpPr>
            <a:spLocks noGrp="1"/>
          </p:cNvSpPr>
          <p:nvPr>
            <p:ph type="pic" sz="quarter" idx="21"/>
          </p:nvPr>
        </p:nvSpPr>
        <p:spPr>
          <a:xfrm>
            <a:off x="7458075" y="438127"/>
            <a:ext cx="4248000" cy="5937250"/>
          </a:xfrm>
          <a:prstGeom prst="rect">
            <a:avLst/>
          </a:prstGeom>
        </p:spPr>
        <p:txBody>
          <a:bodyPr/>
          <a:lstStyle/>
          <a:p>
            <a:endParaRPr lang="fr-BE"/>
          </a:p>
        </p:txBody>
      </p:sp>
    </p:spTree>
    <p:extLst>
      <p:ext uri="{BB962C8B-B14F-4D97-AF65-F5344CB8AC3E}">
        <p14:creationId xmlns:p14="http://schemas.microsoft.com/office/powerpoint/2010/main" val="36711628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Diapositive de titre">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C04BE12B-222A-E03C-0F02-EBCC53644F12}"/>
              </a:ext>
            </a:extLst>
          </p:cNvPr>
          <p:cNvSpPr>
            <a:spLocks noGrp="1"/>
          </p:cNvSpPr>
          <p:nvPr>
            <p:ph type="body" sz="quarter" idx="10" hasCustomPrompt="1"/>
          </p:nvPr>
        </p:nvSpPr>
        <p:spPr>
          <a:xfrm>
            <a:off x="1523495" y="1589305"/>
            <a:ext cx="5576045" cy="230910"/>
          </a:xfrm>
          <a:prstGeom prst="rect">
            <a:avLst/>
          </a:prstGeom>
        </p:spPr>
        <p:txBody>
          <a:bodyPr/>
          <a:lstStyle>
            <a:lvl1pPr marL="0" indent="0" algn="l">
              <a:buNone/>
              <a:defRPr sz="1600" b="1">
                <a:solidFill>
                  <a:srgbClr val="97C62E"/>
                </a:solidFill>
              </a:defRPr>
            </a:lvl1pPr>
            <a:lvl3pPr marL="914400" indent="0">
              <a:buNone/>
              <a:defRPr/>
            </a:lvl3pPr>
          </a:lstStyle>
          <a:p>
            <a:pPr lvl="0"/>
            <a:r>
              <a:rPr lang="fr-FR"/>
              <a:t>SUR TITRE</a:t>
            </a:r>
            <a:endParaRPr lang="fr-BE"/>
          </a:p>
        </p:txBody>
      </p:sp>
      <p:sp>
        <p:nvSpPr>
          <p:cNvPr id="16" name="Espace réservé du texte 15">
            <a:extLst>
              <a:ext uri="{FF2B5EF4-FFF2-40B4-BE49-F238E27FC236}">
                <a16:creationId xmlns:a16="http://schemas.microsoft.com/office/drawing/2014/main" id="{BCB0E257-B783-CD59-EBC7-350045918645}"/>
              </a:ext>
            </a:extLst>
          </p:cNvPr>
          <p:cNvSpPr>
            <a:spLocks noGrp="1"/>
          </p:cNvSpPr>
          <p:nvPr>
            <p:ph type="body" sz="quarter" idx="11" hasCustomPrompt="1"/>
          </p:nvPr>
        </p:nvSpPr>
        <p:spPr>
          <a:xfrm>
            <a:off x="1523495" y="1962407"/>
            <a:ext cx="5576045" cy="684817"/>
          </a:xfrm>
          <a:prstGeom prst="rect">
            <a:avLst/>
          </a:prstGeom>
        </p:spPr>
        <p:txBody>
          <a:bodyPr/>
          <a:lstStyle>
            <a:lvl1pPr marL="0" indent="0" algn="l">
              <a:buNone/>
              <a:defRPr sz="3200" b="1"/>
            </a:lvl1pPr>
          </a:lstStyle>
          <a:p>
            <a:pPr algn="l"/>
            <a:r>
              <a:rPr lang="fr-FR" sz="3200" b="1" err="1">
                <a:solidFill>
                  <a:srgbClr val="0C1D3E"/>
                </a:solidFill>
                <a:effectLst/>
                <a:latin typeface="Arial" panose="020B0604020202020204" pitchFamily="34" charset="0"/>
                <a:ea typeface="Calibri" panose="020F0502020204030204" pitchFamily="34" charset="0"/>
                <a:cs typeface="Arial" panose="020B0604020202020204" pitchFamily="34" charset="0"/>
              </a:rPr>
              <a:t>Title</a:t>
            </a:r>
            <a:r>
              <a:rPr lang="fr-FR" sz="3200" b="1">
                <a:solidFill>
                  <a:srgbClr val="0C1D3E"/>
                </a:solidFill>
                <a:effectLst/>
                <a:latin typeface="Arial" panose="020B0604020202020204" pitchFamily="34" charset="0"/>
                <a:ea typeface="Calibri" panose="020F0502020204030204" pitchFamily="34" charset="0"/>
                <a:cs typeface="Arial" panose="020B0604020202020204" pitchFamily="34" charset="0"/>
              </a:rPr>
              <a:t> </a:t>
            </a:r>
            <a:r>
              <a:rPr lang="fr-FR" sz="3200" b="1" err="1">
                <a:solidFill>
                  <a:srgbClr val="0C1D3E"/>
                </a:solidFill>
                <a:effectLst/>
                <a:latin typeface="Arial" panose="020B0604020202020204" pitchFamily="34" charset="0"/>
                <a:ea typeface="Calibri" panose="020F0502020204030204" pitchFamily="34" charset="0"/>
                <a:cs typeface="Arial" panose="020B0604020202020204" pitchFamily="34" charset="0"/>
              </a:rPr>
              <a:t>text</a:t>
            </a:r>
            <a:r>
              <a:rPr lang="fr-FR" sz="3200" b="1">
                <a:solidFill>
                  <a:srgbClr val="0C1D3E"/>
                </a:solidFill>
                <a:effectLst/>
                <a:latin typeface="Arial" panose="020B0604020202020204" pitchFamily="34" charset="0"/>
                <a:ea typeface="Calibri" panose="020F0502020204030204" pitchFamily="34" charset="0"/>
                <a:cs typeface="Arial" panose="020B0604020202020204" pitchFamily="34" charset="0"/>
              </a:rPr>
              <a:t> &amp; </a:t>
            </a:r>
            <a:r>
              <a:rPr lang="fr-FR" sz="3200" b="1" err="1">
                <a:solidFill>
                  <a:srgbClr val="0C1D3E"/>
                </a:solidFill>
                <a:effectLst/>
                <a:latin typeface="Arial" panose="020B0604020202020204" pitchFamily="34" charset="0"/>
                <a:ea typeface="Calibri" panose="020F0502020204030204" pitchFamily="34" charset="0"/>
                <a:cs typeface="Arial" panose="020B0604020202020204" pitchFamily="34" charset="0"/>
              </a:rPr>
              <a:t>list</a:t>
            </a:r>
            <a:r>
              <a:rPr lang="fr-FR" sz="3200" b="1">
                <a:solidFill>
                  <a:srgbClr val="0C1D3E"/>
                </a:solidFill>
                <a:effectLst/>
                <a:latin typeface="Arial" panose="020B0604020202020204" pitchFamily="34" charset="0"/>
                <a:ea typeface="Calibri" panose="020F0502020204030204" pitchFamily="34" charset="0"/>
                <a:cs typeface="Arial" panose="020B0604020202020204" pitchFamily="34" charset="0"/>
              </a:rPr>
              <a:t> photo.</a:t>
            </a:r>
            <a:endParaRPr lang="fr-BE" sz="3200">
              <a:solidFill>
                <a:srgbClr val="0C1D3E"/>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13" name="Espace réservé du texte 17">
            <a:extLst>
              <a:ext uri="{FF2B5EF4-FFF2-40B4-BE49-F238E27FC236}">
                <a16:creationId xmlns:a16="http://schemas.microsoft.com/office/drawing/2014/main" id="{D87956F5-3286-C8C6-2642-D5B2ADDDDB95}"/>
              </a:ext>
            </a:extLst>
          </p:cNvPr>
          <p:cNvSpPr>
            <a:spLocks noGrp="1"/>
          </p:cNvSpPr>
          <p:nvPr>
            <p:ph type="body" sz="quarter" idx="15" hasCustomPrompt="1"/>
          </p:nvPr>
        </p:nvSpPr>
        <p:spPr>
          <a:xfrm>
            <a:off x="1523495" y="4861710"/>
            <a:ext cx="2600324" cy="684817"/>
          </a:xfrm>
          <a:prstGeom prst="rect">
            <a:avLst/>
          </a:prstGeom>
        </p:spPr>
        <p:txBody>
          <a:bodyPr/>
          <a:lstStyle>
            <a:lvl1pPr marL="0" indent="0" algn="l">
              <a:buNone/>
              <a:defRPr sz="1800" b="1"/>
            </a:lvl1pPr>
            <a:lvl2pPr marL="457200" indent="0">
              <a:buNone/>
              <a:defRPr/>
            </a:lvl2pPr>
          </a:lstStyle>
          <a:p>
            <a:r>
              <a:rPr lang="fr-FR" b="1" err="1">
                <a:solidFill>
                  <a:srgbClr val="0C1D3E"/>
                </a:solidFill>
                <a:ea typeface="Calibri" panose="020F0502020204030204" pitchFamily="34" charset="0"/>
                <a:cs typeface="Arial" panose="020B0604020202020204" pitchFamily="34" charset="0"/>
              </a:rPr>
              <a:t>Consectetuer</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elit</a:t>
            </a:r>
            <a:r>
              <a:rPr lang="fr-FR" b="1">
                <a:solidFill>
                  <a:srgbClr val="0C1D3E"/>
                </a:solidFill>
                <a:ea typeface="Calibri" panose="020F0502020204030204" pitchFamily="34" charset="0"/>
                <a:cs typeface="Arial" panose="020B0604020202020204" pitchFamily="34" charset="0"/>
              </a:rPr>
              <a:t> commodo.</a:t>
            </a:r>
            <a:endParaRPr lang="fr-FR"/>
          </a:p>
        </p:txBody>
      </p:sp>
      <p:sp>
        <p:nvSpPr>
          <p:cNvPr id="15" name="Espace réservé du texte 17">
            <a:extLst>
              <a:ext uri="{FF2B5EF4-FFF2-40B4-BE49-F238E27FC236}">
                <a16:creationId xmlns:a16="http://schemas.microsoft.com/office/drawing/2014/main" id="{EA283651-324B-BCCC-227D-AEB3205E6235}"/>
              </a:ext>
            </a:extLst>
          </p:cNvPr>
          <p:cNvSpPr>
            <a:spLocks noGrp="1"/>
          </p:cNvSpPr>
          <p:nvPr>
            <p:ph type="body" sz="quarter" idx="16"/>
          </p:nvPr>
        </p:nvSpPr>
        <p:spPr>
          <a:xfrm>
            <a:off x="1523495" y="5690560"/>
            <a:ext cx="2600324" cy="684817"/>
          </a:xfrm>
          <a:prstGeom prst="rect">
            <a:avLst/>
          </a:prstGeom>
        </p:spPr>
        <p:txBody>
          <a:bodyPr/>
          <a:lstStyle>
            <a:lvl1pPr marL="0" indent="0" algn="l">
              <a:buNone/>
              <a:defRPr sz="1400"/>
            </a:lvl1pPr>
            <a:lvl2pPr marL="457200" indent="0">
              <a:buNone/>
              <a:defRPr/>
            </a:lvl2pPr>
          </a:lstStyle>
          <a:p>
            <a:pPr lvl="0"/>
            <a:r>
              <a:rPr lang="fr-FR"/>
              <a:t>Cliquez pour modifier les styles du texte du masque</a:t>
            </a:r>
          </a:p>
        </p:txBody>
      </p:sp>
      <p:sp>
        <p:nvSpPr>
          <p:cNvPr id="3" name="Espace réservé pour une image  2">
            <a:extLst>
              <a:ext uri="{FF2B5EF4-FFF2-40B4-BE49-F238E27FC236}">
                <a16:creationId xmlns:a16="http://schemas.microsoft.com/office/drawing/2014/main" id="{2D6422F5-FF60-AFA5-C4DA-195118720581}"/>
              </a:ext>
            </a:extLst>
          </p:cNvPr>
          <p:cNvSpPr>
            <a:spLocks noGrp="1"/>
          </p:cNvSpPr>
          <p:nvPr>
            <p:ph type="pic" sz="quarter" idx="21"/>
          </p:nvPr>
        </p:nvSpPr>
        <p:spPr>
          <a:xfrm>
            <a:off x="1523495" y="2984740"/>
            <a:ext cx="2600324" cy="1732938"/>
          </a:xfrm>
          <a:prstGeom prst="rect">
            <a:avLst/>
          </a:prstGeom>
        </p:spPr>
        <p:txBody>
          <a:bodyPr/>
          <a:lstStyle/>
          <a:p>
            <a:endParaRPr lang="fr-BE"/>
          </a:p>
        </p:txBody>
      </p:sp>
      <p:sp>
        <p:nvSpPr>
          <p:cNvPr id="21" name="Espace réservé du texte 17">
            <a:extLst>
              <a:ext uri="{FF2B5EF4-FFF2-40B4-BE49-F238E27FC236}">
                <a16:creationId xmlns:a16="http://schemas.microsoft.com/office/drawing/2014/main" id="{9AD43C55-2633-DAAA-D1D9-65E561DF38EF}"/>
              </a:ext>
            </a:extLst>
          </p:cNvPr>
          <p:cNvSpPr>
            <a:spLocks noGrp="1"/>
          </p:cNvSpPr>
          <p:nvPr>
            <p:ph type="body" sz="quarter" idx="22" hasCustomPrompt="1"/>
          </p:nvPr>
        </p:nvSpPr>
        <p:spPr>
          <a:xfrm>
            <a:off x="4686513" y="4861710"/>
            <a:ext cx="2600324" cy="684817"/>
          </a:xfrm>
          <a:prstGeom prst="rect">
            <a:avLst/>
          </a:prstGeom>
        </p:spPr>
        <p:txBody>
          <a:bodyPr/>
          <a:lstStyle>
            <a:lvl1pPr marL="0" indent="0" algn="l">
              <a:buNone/>
              <a:defRPr sz="1800" b="1"/>
            </a:lvl1pPr>
            <a:lvl2pPr marL="457200" indent="0">
              <a:buNone/>
              <a:defRPr/>
            </a:lvl2pPr>
          </a:lstStyle>
          <a:p>
            <a:r>
              <a:rPr lang="fr-FR" b="1" err="1">
                <a:solidFill>
                  <a:srgbClr val="0C1D3E"/>
                </a:solidFill>
                <a:ea typeface="Calibri" panose="020F0502020204030204" pitchFamily="34" charset="0"/>
                <a:cs typeface="Arial" panose="020B0604020202020204" pitchFamily="34" charset="0"/>
              </a:rPr>
              <a:t>Consectetuer</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elit</a:t>
            </a:r>
            <a:r>
              <a:rPr lang="fr-FR" b="1">
                <a:solidFill>
                  <a:srgbClr val="0C1D3E"/>
                </a:solidFill>
                <a:ea typeface="Calibri" panose="020F0502020204030204" pitchFamily="34" charset="0"/>
                <a:cs typeface="Arial" panose="020B0604020202020204" pitchFamily="34" charset="0"/>
              </a:rPr>
              <a:t> commodo.</a:t>
            </a:r>
            <a:endParaRPr lang="fr-FR"/>
          </a:p>
        </p:txBody>
      </p:sp>
      <p:sp>
        <p:nvSpPr>
          <p:cNvPr id="22" name="Espace réservé du texte 17">
            <a:extLst>
              <a:ext uri="{FF2B5EF4-FFF2-40B4-BE49-F238E27FC236}">
                <a16:creationId xmlns:a16="http://schemas.microsoft.com/office/drawing/2014/main" id="{12F56D50-EA24-85D9-1915-AA02BC97B71E}"/>
              </a:ext>
            </a:extLst>
          </p:cNvPr>
          <p:cNvSpPr>
            <a:spLocks noGrp="1"/>
          </p:cNvSpPr>
          <p:nvPr>
            <p:ph type="body" sz="quarter" idx="23"/>
          </p:nvPr>
        </p:nvSpPr>
        <p:spPr>
          <a:xfrm>
            <a:off x="4686513" y="5690560"/>
            <a:ext cx="2600324" cy="684817"/>
          </a:xfrm>
          <a:prstGeom prst="rect">
            <a:avLst/>
          </a:prstGeom>
        </p:spPr>
        <p:txBody>
          <a:bodyPr/>
          <a:lstStyle>
            <a:lvl1pPr marL="0" indent="0" algn="l">
              <a:buNone/>
              <a:defRPr sz="1400"/>
            </a:lvl1pPr>
            <a:lvl2pPr marL="457200" indent="0">
              <a:buNone/>
              <a:defRPr/>
            </a:lvl2pPr>
          </a:lstStyle>
          <a:p>
            <a:pPr lvl="0"/>
            <a:r>
              <a:rPr lang="fr-FR"/>
              <a:t>Cliquez pour modifier les styles du texte du masque</a:t>
            </a:r>
          </a:p>
        </p:txBody>
      </p:sp>
      <p:sp>
        <p:nvSpPr>
          <p:cNvPr id="23" name="Espace réservé pour une image  2">
            <a:extLst>
              <a:ext uri="{FF2B5EF4-FFF2-40B4-BE49-F238E27FC236}">
                <a16:creationId xmlns:a16="http://schemas.microsoft.com/office/drawing/2014/main" id="{B9031AE4-1E05-9C73-01C8-277758559FC2}"/>
              </a:ext>
            </a:extLst>
          </p:cNvPr>
          <p:cNvSpPr>
            <a:spLocks noGrp="1"/>
          </p:cNvSpPr>
          <p:nvPr>
            <p:ph type="pic" sz="quarter" idx="24"/>
          </p:nvPr>
        </p:nvSpPr>
        <p:spPr>
          <a:xfrm>
            <a:off x="4686513" y="2984740"/>
            <a:ext cx="2600324" cy="1732938"/>
          </a:xfrm>
          <a:prstGeom prst="rect">
            <a:avLst/>
          </a:prstGeom>
        </p:spPr>
        <p:txBody>
          <a:bodyPr/>
          <a:lstStyle/>
          <a:p>
            <a:endParaRPr lang="fr-BE"/>
          </a:p>
        </p:txBody>
      </p:sp>
      <p:sp>
        <p:nvSpPr>
          <p:cNvPr id="24" name="Espace réservé du texte 17">
            <a:extLst>
              <a:ext uri="{FF2B5EF4-FFF2-40B4-BE49-F238E27FC236}">
                <a16:creationId xmlns:a16="http://schemas.microsoft.com/office/drawing/2014/main" id="{2954B041-C57A-5FDE-B14C-D11BE1250400}"/>
              </a:ext>
            </a:extLst>
          </p:cNvPr>
          <p:cNvSpPr>
            <a:spLocks noGrp="1"/>
          </p:cNvSpPr>
          <p:nvPr>
            <p:ph type="body" sz="quarter" idx="25" hasCustomPrompt="1"/>
          </p:nvPr>
        </p:nvSpPr>
        <p:spPr>
          <a:xfrm>
            <a:off x="7849531" y="4861710"/>
            <a:ext cx="2600324" cy="684817"/>
          </a:xfrm>
          <a:prstGeom prst="rect">
            <a:avLst/>
          </a:prstGeom>
        </p:spPr>
        <p:txBody>
          <a:bodyPr/>
          <a:lstStyle>
            <a:lvl1pPr marL="0" indent="0" algn="l">
              <a:buNone/>
              <a:defRPr sz="1800" b="1"/>
            </a:lvl1pPr>
            <a:lvl2pPr marL="457200" indent="0">
              <a:buNone/>
              <a:defRPr/>
            </a:lvl2pPr>
          </a:lstStyle>
          <a:p>
            <a:r>
              <a:rPr lang="fr-FR" b="1" err="1">
                <a:solidFill>
                  <a:srgbClr val="0C1D3E"/>
                </a:solidFill>
                <a:ea typeface="Calibri" panose="020F0502020204030204" pitchFamily="34" charset="0"/>
                <a:cs typeface="Arial" panose="020B0604020202020204" pitchFamily="34" charset="0"/>
              </a:rPr>
              <a:t>Consectetuer</a:t>
            </a:r>
            <a:r>
              <a:rPr lang="fr-FR" b="1">
                <a:solidFill>
                  <a:srgbClr val="0C1D3E"/>
                </a:solidFill>
                <a:ea typeface="Calibri" panose="020F0502020204030204" pitchFamily="34" charset="0"/>
                <a:cs typeface="Arial" panose="020B0604020202020204" pitchFamily="34" charset="0"/>
              </a:rPr>
              <a:t> </a:t>
            </a:r>
            <a:r>
              <a:rPr lang="fr-FR" b="1" err="1">
                <a:solidFill>
                  <a:srgbClr val="0C1D3E"/>
                </a:solidFill>
                <a:ea typeface="Calibri" panose="020F0502020204030204" pitchFamily="34" charset="0"/>
                <a:cs typeface="Arial" panose="020B0604020202020204" pitchFamily="34" charset="0"/>
              </a:rPr>
              <a:t>elit</a:t>
            </a:r>
            <a:r>
              <a:rPr lang="fr-FR" b="1">
                <a:solidFill>
                  <a:srgbClr val="0C1D3E"/>
                </a:solidFill>
                <a:ea typeface="Calibri" panose="020F0502020204030204" pitchFamily="34" charset="0"/>
                <a:cs typeface="Arial" panose="020B0604020202020204" pitchFamily="34" charset="0"/>
              </a:rPr>
              <a:t> commodo.</a:t>
            </a:r>
            <a:endParaRPr lang="fr-FR"/>
          </a:p>
        </p:txBody>
      </p:sp>
      <p:sp>
        <p:nvSpPr>
          <p:cNvPr id="25" name="Espace réservé du texte 17">
            <a:extLst>
              <a:ext uri="{FF2B5EF4-FFF2-40B4-BE49-F238E27FC236}">
                <a16:creationId xmlns:a16="http://schemas.microsoft.com/office/drawing/2014/main" id="{3B4A8076-022D-C343-C4F8-EE73511CAA27}"/>
              </a:ext>
            </a:extLst>
          </p:cNvPr>
          <p:cNvSpPr>
            <a:spLocks noGrp="1"/>
          </p:cNvSpPr>
          <p:nvPr>
            <p:ph type="body" sz="quarter" idx="26"/>
          </p:nvPr>
        </p:nvSpPr>
        <p:spPr>
          <a:xfrm>
            <a:off x="7849531" y="5690560"/>
            <a:ext cx="2600324" cy="684817"/>
          </a:xfrm>
          <a:prstGeom prst="rect">
            <a:avLst/>
          </a:prstGeom>
        </p:spPr>
        <p:txBody>
          <a:bodyPr/>
          <a:lstStyle>
            <a:lvl1pPr marL="0" indent="0" algn="l">
              <a:buNone/>
              <a:defRPr sz="1400"/>
            </a:lvl1pPr>
            <a:lvl2pPr marL="457200" indent="0">
              <a:buNone/>
              <a:defRPr/>
            </a:lvl2pPr>
          </a:lstStyle>
          <a:p>
            <a:pPr lvl="0"/>
            <a:r>
              <a:rPr lang="fr-FR"/>
              <a:t>Cliquez pour modifier les styles du texte du masque</a:t>
            </a:r>
          </a:p>
        </p:txBody>
      </p:sp>
      <p:sp>
        <p:nvSpPr>
          <p:cNvPr id="30" name="Espace réservé pour une image  2">
            <a:extLst>
              <a:ext uri="{FF2B5EF4-FFF2-40B4-BE49-F238E27FC236}">
                <a16:creationId xmlns:a16="http://schemas.microsoft.com/office/drawing/2014/main" id="{7846AA1B-1307-C7C8-86E5-17AB252C4CE7}"/>
              </a:ext>
            </a:extLst>
          </p:cNvPr>
          <p:cNvSpPr>
            <a:spLocks noGrp="1"/>
          </p:cNvSpPr>
          <p:nvPr>
            <p:ph type="pic" sz="quarter" idx="27"/>
          </p:nvPr>
        </p:nvSpPr>
        <p:spPr>
          <a:xfrm>
            <a:off x="7849531" y="2984740"/>
            <a:ext cx="2600324" cy="1732938"/>
          </a:xfrm>
          <a:prstGeom prst="rect">
            <a:avLst/>
          </a:prstGeom>
        </p:spPr>
        <p:txBody>
          <a:bodyPr/>
          <a:lstStyle/>
          <a:p>
            <a:endParaRPr lang="fr-BE"/>
          </a:p>
        </p:txBody>
      </p:sp>
    </p:spTree>
    <p:extLst>
      <p:ext uri="{BB962C8B-B14F-4D97-AF65-F5344CB8AC3E}">
        <p14:creationId xmlns:p14="http://schemas.microsoft.com/office/powerpoint/2010/main" val="1416941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0D9095-7039-E2AF-327E-2D81A66A87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0C59D65-E0CE-564E-7421-70E98D35E9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FDBE60-6098-7BE7-55A5-A6E349ABC805}"/>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5" name="Footer Placeholder 4">
            <a:extLst>
              <a:ext uri="{FF2B5EF4-FFF2-40B4-BE49-F238E27FC236}">
                <a16:creationId xmlns:a16="http://schemas.microsoft.com/office/drawing/2014/main" id="{5D5D82AA-3226-E050-BFEB-C4507EF9F77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D55E95E-D1A8-E486-038A-F2F948D7B396}"/>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260735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6_Diapositive de titre">
    <p:spTree>
      <p:nvGrpSpPr>
        <p:cNvPr id="1" name=""/>
        <p:cNvGrpSpPr/>
        <p:nvPr/>
      </p:nvGrpSpPr>
      <p:grpSpPr>
        <a:xfrm>
          <a:off x="0" y="0"/>
          <a:ext cx="0" cy="0"/>
          <a:chOff x="0" y="0"/>
          <a:chExt cx="0" cy="0"/>
        </a:xfrm>
      </p:grpSpPr>
      <p:pic>
        <p:nvPicPr>
          <p:cNvPr id="17" name="Image 16">
            <a:extLst>
              <a:ext uri="{FF2B5EF4-FFF2-40B4-BE49-F238E27FC236}">
                <a16:creationId xmlns:a16="http://schemas.microsoft.com/office/drawing/2014/main" id="{E8476ABF-C079-022D-E0CF-A69E87CAE356}"/>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t="3290" b="3290"/>
          <a:stretch/>
        </p:blipFill>
        <p:spPr>
          <a:xfrm>
            <a:off x="733246" y="1399413"/>
            <a:ext cx="11094301" cy="5086441"/>
          </a:xfrm>
          <a:prstGeom prst="rect">
            <a:avLst/>
          </a:prstGeom>
        </p:spPr>
      </p:pic>
      <p:sp>
        <p:nvSpPr>
          <p:cNvPr id="6" name="ZoneTexte 5">
            <a:extLst>
              <a:ext uri="{FF2B5EF4-FFF2-40B4-BE49-F238E27FC236}">
                <a16:creationId xmlns:a16="http://schemas.microsoft.com/office/drawing/2014/main" id="{8B7D6CE7-6EFC-E926-70C1-A527DCE16BE5}"/>
              </a:ext>
            </a:extLst>
          </p:cNvPr>
          <p:cNvSpPr txBox="1"/>
          <p:nvPr userDrawn="1"/>
        </p:nvSpPr>
        <p:spPr>
          <a:xfrm>
            <a:off x="4196972" y="733245"/>
            <a:ext cx="4149305" cy="523221"/>
          </a:xfrm>
          <a:prstGeom prst="rect">
            <a:avLst/>
          </a:prstGeom>
          <a:noFill/>
        </p:spPr>
        <p:txBody>
          <a:bodyPr wrap="square" rtlCol="0">
            <a:spAutoFit/>
          </a:bodyPr>
          <a:lstStyle/>
          <a:p>
            <a:pPr algn="ctr"/>
            <a:r>
              <a:rPr lang="fr-BE" sz="2800" b="1" i="0" err="1">
                <a:solidFill>
                  <a:srgbClr val="0C1D3E"/>
                </a:solidFill>
                <a:effectLst/>
                <a:latin typeface="Arial" panose="020B0604020202020204" pitchFamily="34" charset="0"/>
              </a:rPr>
              <a:t>Founding</a:t>
            </a:r>
            <a:r>
              <a:rPr lang="fr-BE" sz="2800" b="1" i="0">
                <a:solidFill>
                  <a:srgbClr val="0C1D3E"/>
                </a:solidFill>
                <a:effectLst/>
                <a:latin typeface="Arial" panose="020B0604020202020204" pitchFamily="34" charset="0"/>
              </a:rPr>
              <a:t> </a:t>
            </a:r>
            <a:r>
              <a:rPr lang="fr-BE" sz="2800" b="1" i="0" err="1">
                <a:solidFill>
                  <a:srgbClr val="0C1D3E"/>
                </a:solidFill>
                <a:effectLst/>
                <a:latin typeface="Arial" panose="020B0604020202020204" pitchFamily="34" charset="0"/>
              </a:rPr>
              <a:t>Members</a:t>
            </a:r>
            <a:endParaRPr lang="fr-BE" sz="2800" b="1">
              <a:solidFill>
                <a:srgbClr val="0C1D3E"/>
              </a:solidFill>
              <a:ea typeface="Calibri" panose="020F050202020403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302CDB3-4469-4986-AEAB-22CB2A7DF211}"/>
              </a:ext>
            </a:extLst>
          </p:cNvPr>
          <p:cNvSpPr/>
          <p:nvPr userDrawn="1"/>
        </p:nvSpPr>
        <p:spPr>
          <a:xfrm>
            <a:off x="4036380" y="4911571"/>
            <a:ext cx="1526959" cy="55811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fr-F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pic>
        <p:nvPicPr>
          <p:cNvPr id="5" name="Picture 4">
            <a:extLst>
              <a:ext uri="{FF2B5EF4-FFF2-40B4-BE49-F238E27FC236}">
                <a16:creationId xmlns:a16="http://schemas.microsoft.com/office/drawing/2014/main" id="{026233F4-40D1-47D8-BAB7-F531D74CBAA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4352357" y="5030397"/>
            <a:ext cx="895004" cy="320459"/>
          </a:xfrm>
          <a:prstGeom prst="rect">
            <a:avLst/>
          </a:prstGeom>
        </p:spPr>
      </p:pic>
    </p:spTree>
    <p:extLst>
      <p:ext uri="{BB962C8B-B14F-4D97-AF65-F5344CB8AC3E}">
        <p14:creationId xmlns:p14="http://schemas.microsoft.com/office/powerpoint/2010/main" val="34054857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8_Diapositive de titre">
    <p:spTree>
      <p:nvGrpSpPr>
        <p:cNvPr id="1" name=""/>
        <p:cNvGrpSpPr/>
        <p:nvPr/>
      </p:nvGrpSpPr>
      <p:grpSpPr>
        <a:xfrm>
          <a:off x="0" y="0"/>
          <a:ext cx="0" cy="0"/>
          <a:chOff x="0" y="0"/>
          <a:chExt cx="0" cy="0"/>
        </a:xfrm>
      </p:grpSpPr>
      <p:pic>
        <p:nvPicPr>
          <p:cNvPr id="2" name="Graphique 4">
            <a:extLst>
              <a:ext uri="{FF2B5EF4-FFF2-40B4-BE49-F238E27FC236}">
                <a16:creationId xmlns:a16="http://schemas.microsoft.com/office/drawing/2014/main" id="{2D4560BF-5944-776E-C38E-C0D37A9AE804}"/>
              </a:ext>
            </a:extLst>
          </p:cNvPr>
          <p:cNvPicPr>
            <a:picLocks noChangeAspect="1"/>
          </p:cNvPicPr>
          <p:nvPr/>
        </p:nvPicPr>
        <p:blipFill>
          <a:blip r:embed="rId2"/>
          <a:srcRect/>
          <a:stretch/>
        </p:blipFill>
        <p:spPr>
          <a:xfrm>
            <a:off x="5472113" y="628650"/>
            <a:ext cx="1247775" cy="942975"/>
          </a:xfrm>
          <a:prstGeom prst="rect">
            <a:avLst/>
          </a:prstGeom>
        </p:spPr>
      </p:pic>
      <p:sp>
        <p:nvSpPr>
          <p:cNvPr id="14" name="Espace réservé du texte 13"/>
          <p:cNvSpPr>
            <a:spLocks noGrp="1"/>
          </p:cNvSpPr>
          <p:nvPr>
            <p:ph type="body" sz="quarter" idx="10"/>
          </p:nvPr>
        </p:nvSpPr>
        <p:spPr>
          <a:xfrm>
            <a:off x="2853532" y="2012951"/>
            <a:ext cx="6484936" cy="490105"/>
          </a:xfrm>
          <a:prstGeom prst="rect">
            <a:avLst/>
          </a:prstGeom>
        </p:spPr>
        <p:txBody>
          <a:bodyPr/>
          <a:lstStyle>
            <a:lvl1pPr marL="0" indent="0" algn="ctr">
              <a:buNone/>
              <a:defRPr sz="1600" b="1">
                <a:solidFill>
                  <a:srgbClr val="97C62E"/>
                </a:solidFill>
              </a:defRPr>
            </a:lvl1pPr>
            <a:lvl3pPr marL="914400" indent="0">
              <a:buNone/>
              <a:defRPr/>
            </a:lvl3pPr>
          </a:lstStyle>
          <a:p>
            <a:pPr lvl="0"/>
            <a:r>
              <a:rPr lang="en-US"/>
              <a:t>Click to edit Master text styles</a:t>
            </a:r>
          </a:p>
        </p:txBody>
      </p:sp>
      <p:sp>
        <p:nvSpPr>
          <p:cNvPr id="16" name="Espace réservé du texte 15"/>
          <p:cNvSpPr>
            <a:spLocks noGrp="1"/>
          </p:cNvSpPr>
          <p:nvPr>
            <p:ph type="body" sz="quarter" idx="11"/>
          </p:nvPr>
        </p:nvSpPr>
        <p:spPr>
          <a:xfrm>
            <a:off x="2853532" y="2669166"/>
            <a:ext cx="6484937" cy="1053089"/>
          </a:xfrm>
          <a:prstGeom prst="rect">
            <a:avLst/>
          </a:prstGeom>
        </p:spPr>
        <p:txBody>
          <a:bodyPr/>
          <a:lstStyle>
            <a:lvl1pPr marL="0" indent="0" algn="ctr">
              <a:buNone/>
              <a:defRPr sz="3200" b="1"/>
            </a:lvl1pPr>
          </a:lstStyle>
          <a:p>
            <a:pPr lvl="0"/>
            <a:r>
              <a:rPr lang="en-US"/>
              <a:t>Click to edit Master text styles</a:t>
            </a:r>
          </a:p>
        </p:txBody>
      </p:sp>
      <p:sp>
        <p:nvSpPr>
          <p:cNvPr id="6" name="Espace réservé du texte 17"/>
          <p:cNvSpPr>
            <a:spLocks noGrp="1"/>
          </p:cNvSpPr>
          <p:nvPr>
            <p:ph type="body" sz="quarter" idx="12"/>
          </p:nvPr>
        </p:nvSpPr>
        <p:spPr>
          <a:xfrm>
            <a:off x="2853531" y="4008438"/>
            <a:ext cx="6484937" cy="1625600"/>
          </a:xfrm>
          <a:prstGeom prst="rect">
            <a:avLst/>
          </a:prstGeom>
        </p:spPr>
        <p:txBody>
          <a:bodyPr/>
          <a:lstStyle>
            <a:lvl1pPr marL="0" indent="0" algn="ctr">
              <a:buNone/>
              <a:defRPr sz="180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7928545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2" name="Title 1"/>
          <p:cNvSpPr>
            <a:spLocks noGrp="1"/>
          </p:cNvSpPr>
          <p:nvPr>
            <p:ph type="title"/>
          </p:nvPr>
        </p:nvSpPr>
        <p:spPr>
          <a:xfrm>
            <a:off x="1419730" y="509287"/>
            <a:ext cx="10515600" cy="1273215"/>
          </a:xfrm>
        </p:spPr>
        <p:txBody>
          <a:bodyPr>
            <a:normAutofit/>
          </a:bodyPr>
          <a:lstStyle>
            <a:lvl1pPr>
              <a:defRPr sz="4800"/>
            </a:lvl1pPr>
          </a:lstStyle>
          <a:p>
            <a:r>
              <a:rPr lang="en-US"/>
              <a:t>Click to edit Master title style</a:t>
            </a:r>
            <a:endParaRPr lang="id-ID"/>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E3D94539-5DE1-49DC-931F-EB00AD7B7005}" type="datetime1">
              <a:rPr lang="id-ID" smtClean="0"/>
              <a:t>19/06/24</a:t>
            </a:fld>
            <a:endParaRPr lang="id-ID"/>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id-ID"/>
          </a:p>
        </p:txBody>
      </p:sp>
      <p:sp>
        <p:nvSpPr>
          <p:cNvPr id="8" name="Picture Placeholder 7"/>
          <p:cNvSpPr>
            <a:spLocks noGrp="1"/>
          </p:cNvSpPr>
          <p:nvPr>
            <p:ph type="pic" sz="quarter" idx="13"/>
          </p:nvPr>
        </p:nvSpPr>
        <p:spPr>
          <a:xfrm>
            <a:off x="8153400" y="0"/>
            <a:ext cx="4038601" cy="6858000"/>
          </a:xfrm>
        </p:spPr>
        <p:txBody>
          <a:bodyPr/>
          <a:lstStyle/>
          <a:p>
            <a:endParaRPr lang="id-ID"/>
          </a:p>
        </p:txBody>
      </p:sp>
      <p:sp>
        <p:nvSpPr>
          <p:cNvPr id="11" name="Rectangle 5">
            <a:extLst>
              <a:ext uri="{FF2B5EF4-FFF2-40B4-BE49-F238E27FC236}">
                <a16:creationId xmlns:a16="http://schemas.microsoft.com/office/drawing/2014/main" id="{AF4456C5-9F63-684D-B3A3-DDE39CEA4186}"/>
              </a:ext>
            </a:extLst>
          </p:cNvPr>
          <p:cNvSpPr/>
          <p:nvPr userDrawn="1"/>
        </p:nvSpPr>
        <p:spPr>
          <a:xfrm>
            <a:off x="401747" y="0"/>
            <a:ext cx="731986" cy="1162733"/>
          </a:xfrm>
          <a:prstGeom prst="rect">
            <a:avLst/>
          </a:prstGeom>
          <a:solidFill>
            <a:srgbClr val="364B7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2" name="Slide Number Placeholder 4">
            <a:extLst>
              <a:ext uri="{FF2B5EF4-FFF2-40B4-BE49-F238E27FC236}">
                <a16:creationId xmlns:a16="http://schemas.microsoft.com/office/drawing/2014/main" id="{236C7E82-3AD0-164E-8AE2-C933F1F6162C}"/>
              </a:ext>
            </a:extLst>
          </p:cNvPr>
          <p:cNvSpPr txBox="1">
            <a:spLocks/>
          </p:cNvSpPr>
          <p:nvPr userDrawn="1"/>
        </p:nvSpPr>
        <p:spPr>
          <a:xfrm>
            <a:off x="115750" y="561896"/>
            <a:ext cx="1303980" cy="600838"/>
          </a:xfrm>
          <a:prstGeom prst="rect">
            <a:avLst/>
          </a:prstGeom>
        </p:spPr>
        <p:txBody>
          <a:bodyPr/>
          <a:lstStyle>
            <a:defPPr>
              <a:defRPr lang="id-ID"/>
            </a:defPPr>
            <a:lvl1pPr marL="0" algn="ctr" defTabSz="914400" rtl="0" eaLnBrk="1" latinLnBrk="0" hangingPunct="1">
              <a:defRPr sz="2800" kern="1200">
                <a:solidFill>
                  <a:schemeClr val="bg2"/>
                </a:solidFill>
                <a:latin typeface="+mj-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469DCAB-2F4C-4855-A2DD-8F41E74CAF44}" type="slidenum">
              <a:rPr lang="id-ID" smtClean="0">
                <a:solidFill>
                  <a:schemeClr val="bg1"/>
                </a:solidFill>
              </a:rPr>
              <a:pPr/>
              <a:t>‹#›</a:t>
            </a:fld>
            <a:endParaRPr lang="id-ID">
              <a:solidFill>
                <a:schemeClr val="bg1"/>
              </a:solidFill>
            </a:endParaRPr>
          </a:p>
        </p:txBody>
      </p:sp>
    </p:spTree>
    <p:extLst>
      <p:ext uri="{BB962C8B-B14F-4D97-AF65-F5344CB8AC3E}">
        <p14:creationId xmlns:p14="http://schemas.microsoft.com/office/powerpoint/2010/main" val="2460528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p:stCondLst>
                              <p:cond delay="500"/>
                            </p:stCondLst>
                            <p:childTnLst>
                              <p:par>
                                <p:cTn id="9" presetID="2" presetClass="entr" presetSubtype="1"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C04BE12B-222A-E03C-0F02-EBCC53644F12}"/>
              </a:ext>
            </a:extLst>
          </p:cNvPr>
          <p:cNvSpPr>
            <a:spLocks noGrp="1"/>
          </p:cNvSpPr>
          <p:nvPr>
            <p:ph type="body" sz="quarter" idx="10" hasCustomPrompt="1"/>
          </p:nvPr>
        </p:nvSpPr>
        <p:spPr>
          <a:xfrm>
            <a:off x="2853532" y="2012951"/>
            <a:ext cx="6484936" cy="490105"/>
          </a:xfrm>
          <a:prstGeom prst="rect">
            <a:avLst/>
          </a:prstGeom>
        </p:spPr>
        <p:txBody>
          <a:bodyPr/>
          <a:lstStyle>
            <a:lvl1pPr marL="0" indent="0" algn="ctr">
              <a:buNone/>
              <a:defRPr sz="1600" b="1">
                <a:solidFill>
                  <a:srgbClr val="97C62E"/>
                </a:solidFill>
              </a:defRPr>
            </a:lvl1pPr>
            <a:lvl3pPr marL="914400" indent="0">
              <a:buNone/>
              <a:defRPr/>
            </a:lvl3pPr>
          </a:lstStyle>
          <a:p>
            <a:pPr lvl="0"/>
            <a:r>
              <a:rPr lang="fr-FR"/>
              <a:t>SUR TITRE</a:t>
            </a:r>
            <a:endParaRPr lang="fr-BE"/>
          </a:p>
        </p:txBody>
      </p:sp>
      <p:sp>
        <p:nvSpPr>
          <p:cNvPr id="16" name="Espace réservé du texte 15">
            <a:extLst>
              <a:ext uri="{FF2B5EF4-FFF2-40B4-BE49-F238E27FC236}">
                <a16:creationId xmlns:a16="http://schemas.microsoft.com/office/drawing/2014/main" id="{BCB0E257-B783-CD59-EBC7-350045918645}"/>
              </a:ext>
            </a:extLst>
          </p:cNvPr>
          <p:cNvSpPr>
            <a:spLocks noGrp="1"/>
          </p:cNvSpPr>
          <p:nvPr>
            <p:ph type="body" sz="quarter" idx="11"/>
          </p:nvPr>
        </p:nvSpPr>
        <p:spPr>
          <a:xfrm>
            <a:off x="2853532" y="2669166"/>
            <a:ext cx="6484937" cy="1053089"/>
          </a:xfrm>
          <a:prstGeom prst="rect">
            <a:avLst/>
          </a:prstGeom>
        </p:spPr>
        <p:txBody>
          <a:bodyPr/>
          <a:lstStyle>
            <a:lvl1pPr marL="0" indent="0" algn="ctr">
              <a:buNone/>
              <a:defRPr sz="3200" b="1"/>
            </a:lvl1pPr>
          </a:lstStyle>
          <a:p>
            <a:pPr lvl="0"/>
            <a:r>
              <a:rPr lang="en-US"/>
              <a:t>Click to edit Master text styles</a:t>
            </a:r>
          </a:p>
        </p:txBody>
      </p:sp>
      <p:pic>
        <p:nvPicPr>
          <p:cNvPr id="5" name="Graphique 4">
            <a:extLst>
              <a:ext uri="{FF2B5EF4-FFF2-40B4-BE49-F238E27FC236}">
                <a16:creationId xmlns:a16="http://schemas.microsoft.com/office/drawing/2014/main" id="{609E2CDF-E1F6-D747-961F-776563001E15}"/>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72448" y="628869"/>
            <a:ext cx="1247103" cy="942109"/>
          </a:xfrm>
          <a:prstGeom prst="rect">
            <a:avLst/>
          </a:prstGeom>
        </p:spPr>
      </p:pic>
      <p:sp>
        <p:nvSpPr>
          <p:cNvPr id="6" name="Espace réservé du texte 17">
            <a:extLst>
              <a:ext uri="{FF2B5EF4-FFF2-40B4-BE49-F238E27FC236}">
                <a16:creationId xmlns:a16="http://schemas.microsoft.com/office/drawing/2014/main" id="{C592C4D3-9644-BF76-5002-32CAF2014063}"/>
              </a:ext>
            </a:extLst>
          </p:cNvPr>
          <p:cNvSpPr>
            <a:spLocks noGrp="1"/>
          </p:cNvSpPr>
          <p:nvPr>
            <p:ph type="body" sz="quarter" idx="12"/>
          </p:nvPr>
        </p:nvSpPr>
        <p:spPr>
          <a:xfrm>
            <a:off x="2853531" y="4008438"/>
            <a:ext cx="6484937" cy="1625600"/>
          </a:xfrm>
          <a:prstGeom prst="rect">
            <a:avLst/>
          </a:prstGeom>
        </p:spPr>
        <p:txBody>
          <a:bodyPr/>
          <a:lstStyle>
            <a:lvl1pPr marL="0" indent="0" algn="ctr">
              <a:buNone/>
              <a:defRPr sz="1800"/>
            </a:lvl1pPr>
            <a:lvl2pPr marL="457200" indent="0">
              <a:buNone/>
              <a:defRPr/>
            </a:lvl2pPr>
          </a:lstStyle>
          <a:p>
            <a:pPr lvl="0"/>
            <a:r>
              <a:rPr lang="en-US"/>
              <a:t>Click to edit Master text styles</a:t>
            </a:r>
          </a:p>
        </p:txBody>
      </p:sp>
    </p:spTree>
    <p:extLst>
      <p:ext uri="{BB962C8B-B14F-4D97-AF65-F5344CB8AC3E}">
        <p14:creationId xmlns:p14="http://schemas.microsoft.com/office/powerpoint/2010/main" val="34335135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Diapositive de titre">
    <p:spTree>
      <p:nvGrpSpPr>
        <p:cNvPr id="1" name=""/>
        <p:cNvGrpSpPr/>
        <p:nvPr/>
      </p:nvGrpSpPr>
      <p:grpSpPr>
        <a:xfrm>
          <a:off x="0" y="0"/>
          <a:ext cx="0" cy="0"/>
          <a:chOff x="0" y="0"/>
          <a:chExt cx="0" cy="0"/>
        </a:xfrm>
      </p:grpSpPr>
      <p:sp>
        <p:nvSpPr>
          <p:cNvPr id="14" name="Espace réservé du texte 13">
            <a:extLst>
              <a:ext uri="{FF2B5EF4-FFF2-40B4-BE49-F238E27FC236}">
                <a16:creationId xmlns:a16="http://schemas.microsoft.com/office/drawing/2014/main" id="{C04BE12B-222A-E03C-0F02-EBCC53644F12}"/>
              </a:ext>
            </a:extLst>
          </p:cNvPr>
          <p:cNvSpPr>
            <a:spLocks noGrp="1"/>
          </p:cNvSpPr>
          <p:nvPr>
            <p:ph type="body" sz="quarter" idx="10" hasCustomPrompt="1"/>
          </p:nvPr>
        </p:nvSpPr>
        <p:spPr>
          <a:xfrm>
            <a:off x="2853532" y="2400878"/>
            <a:ext cx="6484936" cy="490105"/>
          </a:xfrm>
          <a:prstGeom prst="rect">
            <a:avLst/>
          </a:prstGeom>
        </p:spPr>
        <p:txBody>
          <a:bodyPr/>
          <a:lstStyle>
            <a:lvl1pPr marL="0" indent="0" algn="ctr">
              <a:buNone/>
              <a:defRPr sz="1600" b="1">
                <a:solidFill>
                  <a:srgbClr val="97C62E"/>
                </a:solidFill>
              </a:defRPr>
            </a:lvl1pPr>
            <a:lvl3pPr marL="914400" indent="0">
              <a:buNone/>
              <a:defRPr/>
            </a:lvl3pPr>
          </a:lstStyle>
          <a:p>
            <a:pPr lvl="0"/>
            <a:r>
              <a:rPr lang="fr-FR"/>
              <a:t>SUR TITRE</a:t>
            </a:r>
            <a:endParaRPr lang="fr-BE"/>
          </a:p>
        </p:txBody>
      </p:sp>
      <p:sp>
        <p:nvSpPr>
          <p:cNvPr id="16" name="Espace réservé du texte 15">
            <a:extLst>
              <a:ext uri="{FF2B5EF4-FFF2-40B4-BE49-F238E27FC236}">
                <a16:creationId xmlns:a16="http://schemas.microsoft.com/office/drawing/2014/main" id="{BCB0E257-B783-CD59-EBC7-350045918645}"/>
              </a:ext>
            </a:extLst>
          </p:cNvPr>
          <p:cNvSpPr>
            <a:spLocks noGrp="1"/>
          </p:cNvSpPr>
          <p:nvPr>
            <p:ph type="body" sz="quarter" idx="11"/>
          </p:nvPr>
        </p:nvSpPr>
        <p:spPr>
          <a:xfrm>
            <a:off x="2853532" y="3057093"/>
            <a:ext cx="6484937" cy="1053089"/>
          </a:xfrm>
          <a:prstGeom prst="rect">
            <a:avLst/>
          </a:prstGeom>
        </p:spPr>
        <p:txBody>
          <a:bodyPr/>
          <a:lstStyle>
            <a:lvl1pPr marL="0" indent="0" algn="ctr">
              <a:buNone/>
              <a:defRPr sz="3200" b="1"/>
            </a:lvl1pPr>
          </a:lstStyle>
          <a:p>
            <a:pPr lvl="0"/>
            <a:r>
              <a:rPr lang="en-US"/>
              <a:t>Click to edit Master text styles</a:t>
            </a:r>
          </a:p>
        </p:txBody>
      </p:sp>
    </p:spTree>
    <p:extLst>
      <p:ext uri="{BB962C8B-B14F-4D97-AF65-F5344CB8AC3E}">
        <p14:creationId xmlns:p14="http://schemas.microsoft.com/office/powerpoint/2010/main" val="78362213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Diapositive de titre">
    <p:spTree>
      <p:nvGrpSpPr>
        <p:cNvPr id="1" name=""/>
        <p:cNvGrpSpPr/>
        <p:nvPr/>
      </p:nvGrpSpPr>
      <p:grpSpPr>
        <a:xfrm>
          <a:off x="0" y="0"/>
          <a:ext cx="0" cy="0"/>
          <a:chOff x="0" y="0"/>
          <a:chExt cx="0" cy="0"/>
        </a:xfrm>
      </p:grpSpPr>
      <p:pic>
        <p:nvPicPr>
          <p:cNvPr id="7" name="Graphique 6">
            <a:extLst>
              <a:ext uri="{FF2B5EF4-FFF2-40B4-BE49-F238E27FC236}">
                <a16:creationId xmlns:a16="http://schemas.microsoft.com/office/drawing/2014/main" id="{9AC10A1A-3190-8676-8789-7E83ABECECAE}"/>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5412467" y="628869"/>
            <a:ext cx="1367066" cy="1032733"/>
          </a:xfrm>
          <a:prstGeom prst="rect">
            <a:avLst/>
          </a:prstGeom>
        </p:spPr>
      </p:pic>
      <p:sp>
        <p:nvSpPr>
          <p:cNvPr id="8" name="ZoneTexte 7">
            <a:extLst>
              <a:ext uri="{FF2B5EF4-FFF2-40B4-BE49-F238E27FC236}">
                <a16:creationId xmlns:a16="http://schemas.microsoft.com/office/drawing/2014/main" id="{F76E6324-C7D7-B674-8A52-6296967F9645}"/>
              </a:ext>
            </a:extLst>
          </p:cNvPr>
          <p:cNvSpPr txBox="1"/>
          <p:nvPr userDrawn="1"/>
        </p:nvSpPr>
        <p:spPr>
          <a:xfrm>
            <a:off x="4311213" y="3030100"/>
            <a:ext cx="3569574" cy="923330"/>
          </a:xfrm>
          <a:prstGeom prst="rect">
            <a:avLst/>
          </a:prstGeom>
          <a:noFill/>
        </p:spPr>
        <p:txBody>
          <a:bodyPr wrap="square" rtlCol="0">
            <a:spAutoFit/>
          </a:bodyPr>
          <a:lstStyle/>
          <a:p>
            <a:pPr algn="ctr"/>
            <a:r>
              <a:rPr lang="en-US">
                <a:solidFill>
                  <a:srgbClr val="0C1D3E"/>
                </a:solidFill>
                <a:ea typeface="Calibri" panose="020F0502020204030204" pitchFamily="34" charset="0"/>
                <a:cs typeface="Arial" panose="020B0604020202020204" pitchFamily="34" charset="0"/>
              </a:rPr>
              <a:t>White Atrium Building, 2nd Floor </a:t>
            </a:r>
          </a:p>
          <a:p>
            <a:pPr algn="ctr"/>
            <a:r>
              <a:rPr lang="en-US">
                <a:solidFill>
                  <a:srgbClr val="0C1D3E"/>
                </a:solidFill>
                <a:ea typeface="Calibri" panose="020F0502020204030204" pitchFamily="34" charset="0"/>
                <a:cs typeface="Arial" panose="020B0604020202020204" pitchFamily="34" charset="0"/>
              </a:rPr>
              <a:t>Avenue de la </a:t>
            </a:r>
            <a:r>
              <a:rPr lang="en-US" err="1">
                <a:solidFill>
                  <a:srgbClr val="0C1D3E"/>
                </a:solidFill>
                <a:ea typeface="Calibri" panose="020F0502020204030204" pitchFamily="34" charset="0"/>
                <a:cs typeface="Arial" panose="020B0604020202020204" pitchFamily="34" charset="0"/>
              </a:rPr>
              <a:t>Toison</a:t>
            </a:r>
            <a:r>
              <a:rPr lang="en-US">
                <a:solidFill>
                  <a:srgbClr val="0C1D3E"/>
                </a:solidFill>
                <a:ea typeface="Calibri" panose="020F0502020204030204" pitchFamily="34" charset="0"/>
                <a:cs typeface="Arial" panose="020B0604020202020204" pitchFamily="34" charset="0"/>
              </a:rPr>
              <a:t> d’Or 56-60</a:t>
            </a:r>
          </a:p>
          <a:p>
            <a:pPr algn="ctr"/>
            <a:r>
              <a:rPr lang="en-US">
                <a:solidFill>
                  <a:srgbClr val="0C1D3E"/>
                </a:solidFill>
                <a:ea typeface="Calibri" panose="020F0502020204030204" pitchFamily="34" charset="0"/>
                <a:cs typeface="Arial" panose="020B0604020202020204" pitchFamily="34" charset="0"/>
              </a:rPr>
              <a:t>B1060, Brussels - Belgium</a:t>
            </a:r>
            <a:endParaRPr lang="fr-BE">
              <a:solidFill>
                <a:srgbClr val="0C1D3E"/>
              </a:solidFill>
              <a:cs typeface="Arial" panose="020B0604020202020204" pitchFamily="34" charset="0"/>
            </a:endParaRPr>
          </a:p>
        </p:txBody>
      </p:sp>
      <p:sp>
        <p:nvSpPr>
          <p:cNvPr id="9" name="ZoneTexte 8">
            <a:extLst>
              <a:ext uri="{FF2B5EF4-FFF2-40B4-BE49-F238E27FC236}">
                <a16:creationId xmlns:a16="http://schemas.microsoft.com/office/drawing/2014/main" id="{27B3DEF0-2B1B-7580-0336-A80F3ED589BE}"/>
              </a:ext>
            </a:extLst>
          </p:cNvPr>
          <p:cNvSpPr txBox="1"/>
          <p:nvPr userDrawn="1"/>
        </p:nvSpPr>
        <p:spPr>
          <a:xfrm>
            <a:off x="4311213" y="4117560"/>
            <a:ext cx="3569574" cy="369332"/>
          </a:xfrm>
          <a:prstGeom prst="rect">
            <a:avLst/>
          </a:prstGeom>
          <a:noFill/>
        </p:spPr>
        <p:txBody>
          <a:bodyPr wrap="square" rtlCol="0">
            <a:spAutoFit/>
          </a:bodyPr>
          <a:lstStyle/>
          <a:p>
            <a:pPr algn="ctr"/>
            <a:r>
              <a:rPr lang="fr-BE">
                <a:solidFill>
                  <a:srgbClr val="0C1D3E"/>
                </a:solidFill>
                <a:hlinkClick r:id="rId4" tooltip="Cliquez pour ouvrir une nouvelle fenêtre ou onglet&#10;https://eur06.safelinks.protection.outlook.com/?url=http%3A%2F%2Fwww.rail-research.europa.eu%2F&amp;data=05%7C01%7C%7C6a04a5d6bd9d4e4fb10808da29def965..."/>
              </a:rPr>
              <a:t>www.rail-research.europa.eu</a:t>
            </a:r>
            <a:endParaRPr lang="fr-BE">
              <a:solidFill>
                <a:srgbClr val="0C1D3E"/>
              </a:solidFill>
              <a:cs typeface="Arial" panose="020B0604020202020204" pitchFamily="34" charset="0"/>
            </a:endParaRPr>
          </a:p>
        </p:txBody>
      </p:sp>
      <p:sp>
        <p:nvSpPr>
          <p:cNvPr id="10" name="Sous-titre 2">
            <a:extLst>
              <a:ext uri="{FF2B5EF4-FFF2-40B4-BE49-F238E27FC236}">
                <a16:creationId xmlns:a16="http://schemas.microsoft.com/office/drawing/2014/main" id="{0838B557-1211-E6BE-A0A1-A2B74FA2B84D}"/>
              </a:ext>
            </a:extLst>
          </p:cNvPr>
          <p:cNvSpPr>
            <a:spLocks noGrp="1"/>
          </p:cNvSpPr>
          <p:nvPr>
            <p:ph type="subTitle" idx="1"/>
          </p:nvPr>
        </p:nvSpPr>
        <p:spPr>
          <a:xfrm>
            <a:off x="2974109" y="2009356"/>
            <a:ext cx="6243782" cy="542668"/>
          </a:xfrm>
          <a:prstGeom prst="rect">
            <a:avLst/>
          </a:prstGeom>
        </p:spPr>
        <p:txBody>
          <a:bodyPr>
            <a:noAutofit/>
          </a:bodyPr>
          <a:lstStyle>
            <a:lvl1pPr marL="0" indent="0" algn="ctr">
              <a:buNone/>
              <a:defRPr/>
            </a:lvl1pPr>
          </a:lstStyle>
          <a:p>
            <a:r>
              <a:rPr lang="en-US" sz="5400" b="1">
                <a:solidFill>
                  <a:srgbClr val="97C62E"/>
                </a:solidFill>
                <a:effectLst/>
                <a:latin typeface="Arial" panose="020B0604020202020204" pitchFamily="34" charset="0"/>
                <a:cs typeface="Arial" panose="020B0604020202020204" pitchFamily="34" charset="0"/>
              </a:rPr>
              <a:t>Click to edit Master subtitle style</a:t>
            </a:r>
            <a:endParaRPr lang="fr-BE" sz="5400">
              <a:solidFill>
                <a:srgbClr val="97C62E"/>
              </a:solidFill>
              <a:effectLst/>
              <a:latin typeface="Arial" panose="020B0604020202020204" pitchFamily="34" charset="0"/>
              <a:ea typeface="Calibri" panose="020F0502020204030204" pitchFamily="34" charset="0"/>
              <a:cs typeface="Arial" panose="020B0604020202020204" pitchFamily="34" charset="0"/>
            </a:endParaRPr>
          </a:p>
        </p:txBody>
      </p:sp>
      <p:grpSp>
        <p:nvGrpSpPr>
          <p:cNvPr id="11" name="Groupe 10">
            <a:extLst>
              <a:ext uri="{FF2B5EF4-FFF2-40B4-BE49-F238E27FC236}">
                <a16:creationId xmlns:a16="http://schemas.microsoft.com/office/drawing/2014/main" id="{C482619B-8530-7CB3-B69C-F01BEE238DCC}"/>
              </a:ext>
            </a:extLst>
          </p:cNvPr>
          <p:cNvGrpSpPr/>
          <p:nvPr userDrawn="1"/>
        </p:nvGrpSpPr>
        <p:grpSpPr>
          <a:xfrm>
            <a:off x="5022658" y="5122009"/>
            <a:ext cx="2146684" cy="488226"/>
            <a:chOff x="4973314" y="5122009"/>
            <a:chExt cx="2146684" cy="488226"/>
          </a:xfrm>
        </p:grpSpPr>
        <p:pic>
          <p:nvPicPr>
            <p:cNvPr id="12" name="Graphique 11">
              <a:extLst>
                <a:ext uri="{FF2B5EF4-FFF2-40B4-BE49-F238E27FC236}">
                  <a16:creationId xmlns:a16="http://schemas.microsoft.com/office/drawing/2014/main" id="{C3C85ED0-EB66-ECEF-A4F4-A6EB6A451BE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973314" y="5141958"/>
              <a:ext cx="468277" cy="468277"/>
            </a:xfrm>
            <a:prstGeom prst="rect">
              <a:avLst/>
            </a:prstGeom>
          </p:spPr>
        </p:pic>
        <p:pic>
          <p:nvPicPr>
            <p:cNvPr id="13" name="Graphique 12">
              <a:extLst>
                <a:ext uri="{FF2B5EF4-FFF2-40B4-BE49-F238E27FC236}">
                  <a16:creationId xmlns:a16="http://schemas.microsoft.com/office/drawing/2014/main" id="{BA7888D2-B8E7-B8C0-833F-8C9BA4BE1E06}"/>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6092252" y="5122009"/>
              <a:ext cx="468277" cy="468277"/>
            </a:xfrm>
            <a:prstGeom prst="rect">
              <a:avLst/>
            </a:prstGeom>
          </p:spPr>
        </p:pic>
        <p:pic>
          <p:nvPicPr>
            <p:cNvPr id="15" name="Graphique 14">
              <a:extLst>
                <a:ext uri="{FF2B5EF4-FFF2-40B4-BE49-F238E27FC236}">
                  <a16:creationId xmlns:a16="http://schemas.microsoft.com/office/drawing/2014/main" id="{E67E4FE4-9F47-2924-67F6-2C449944595A}"/>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32783" y="5141958"/>
              <a:ext cx="468277" cy="468277"/>
            </a:xfrm>
            <a:prstGeom prst="rect">
              <a:avLst/>
            </a:prstGeom>
          </p:spPr>
        </p:pic>
        <p:pic>
          <p:nvPicPr>
            <p:cNvPr id="17" name="Graphique 16">
              <a:extLst>
                <a:ext uri="{FF2B5EF4-FFF2-40B4-BE49-F238E27FC236}">
                  <a16:creationId xmlns:a16="http://schemas.microsoft.com/office/drawing/2014/main" id="{2D77E4D7-5A50-62B4-ABA1-A142A07F7D2D}"/>
                </a:ext>
              </a:extLst>
            </p:cNvPr>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651721" y="5141957"/>
              <a:ext cx="468277" cy="468277"/>
            </a:xfrm>
            <a:prstGeom prst="rect">
              <a:avLst/>
            </a:prstGeom>
          </p:spPr>
        </p:pic>
      </p:grpSp>
      <p:sp>
        <p:nvSpPr>
          <p:cNvPr id="4" name="Oval 3">
            <a:extLst>
              <a:ext uri="{FF2B5EF4-FFF2-40B4-BE49-F238E27FC236}">
                <a16:creationId xmlns:a16="http://schemas.microsoft.com/office/drawing/2014/main" id="{7D869CDD-D768-1DE2-8DE9-C31423F23226}"/>
              </a:ext>
            </a:extLst>
          </p:cNvPr>
          <p:cNvSpPr/>
          <p:nvPr userDrawn="1"/>
        </p:nvSpPr>
        <p:spPr>
          <a:xfrm>
            <a:off x="5582127" y="5166377"/>
            <a:ext cx="423909" cy="423909"/>
          </a:xfrm>
          <a:prstGeom prst="ellips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 name="Picture 2">
            <a:extLst>
              <a:ext uri="{FF2B5EF4-FFF2-40B4-BE49-F238E27FC236}">
                <a16:creationId xmlns:a16="http://schemas.microsoft.com/office/drawing/2014/main" id="{46F858CA-7EE2-CB12-661A-B5B0609A5F2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696353" y="5244764"/>
            <a:ext cx="262661" cy="262661"/>
          </a:xfrm>
          <a:prstGeom prst="rect">
            <a:avLst/>
          </a:prstGeom>
        </p:spPr>
      </p:pic>
    </p:spTree>
    <p:extLst>
      <p:ext uri="{BB962C8B-B14F-4D97-AF65-F5344CB8AC3E}">
        <p14:creationId xmlns:p14="http://schemas.microsoft.com/office/powerpoint/2010/main" val="2256123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0CC008-6DB0-51B4-20C7-D5A27CB1599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B61A735-6071-4435-5881-15DFFDF1CA2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45A74FD-B528-02F9-67DE-3B0993CF427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ECE67D0-ED27-8765-2CCE-606D7CCE74A2}"/>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6" name="Footer Placeholder 5">
            <a:extLst>
              <a:ext uri="{FF2B5EF4-FFF2-40B4-BE49-F238E27FC236}">
                <a16:creationId xmlns:a16="http://schemas.microsoft.com/office/drawing/2014/main" id="{D77A78D1-72BD-A7E8-50CF-814460BA379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AF9B603-C689-F02B-8165-A118E6CA4212}"/>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3946389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8EB6-C14E-536B-0591-5B4F495B3C2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1092FDA-8F93-23AB-3CE0-6C0D69A777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6CDA0C4-5C78-0F19-4A53-7DAB99B3CE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F7FAFF34-0222-C54F-5AAE-3B5E7096761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77B60A1-41F5-8E17-3BDF-3AFCEB92EFF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67EA40E-0CBD-9CCD-A423-1BB289D1CBC8}"/>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8" name="Footer Placeholder 7">
            <a:extLst>
              <a:ext uri="{FF2B5EF4-FFF2-40B4-BE49-F238E27FC236}">
                <a16:creationId xmlns:a16="http://schemas.microsoft.com/office/drawing/2014/main" id="{7A31DA87-9F90-25FC-D0F4-0F07C99D6A43}"/>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AF12EED-3AE9-CC1E-9165-E51A38A0BD9E}"/>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3951757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B318A2-8BB7-4129-5529-8C5F03D171D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F50CCEB-293C-1814-323E-56336D85E84C}"/>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4" name="Footer Placeholder 3">
            <a:extLst>
              <a:ext uri="{FF2B5EF4-FFF2-40B4-BE49-F238E27FC236}">
                <a16:creationId xmlns:a16="http://schemas.microsoft.com/office/drawing/2014/main" id="{B68A0BB1-CAF3-070D-CFF7-6A92849BABD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093A372-E3D9-C066-4177-7E71FE3BB9D5}"/>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1365105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20510AF-0185-5E6C-566D-AA470ED07CC0}"/>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3" name="Footer Placeholder 2">
            <a:extLst>
              <a:ext uri="{FF2B5EF4-FFF2-40B4-BE49-F238E27FC236}">
                <a16:creationId xmlns:a16="http://schemas.microsoft.com/office/drawing/2014/main" id="{3A6AF92D-D55B-FA67-DE0E-242A3EB423D5}"/>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37EFF4C-499A-D79C-542B-A35868F9BA96}"/>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183319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942E6-A13A-DA7A-A956-CE294929E1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5E8AB1D-3D1B-6680-5A96-975C9FFDA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C96CC36-0222-4D27-1442-223114C13F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0EA5F7B-D51E-0892-DC83-68F27FA7B0DB}"/>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6" name="Footer Placeholder 5">
            <a:extLst>
              <a:ext uri="{FF2B5EF4-FFF2-40B4-BE49-F238E27FC236}">
                <a16:creationId xmlns:a16="http://schemas.microsoft.com/office/drawing/2014/main" id="{EDBDC492-EB4F-888B-F019-3C609CDBCA8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CF85F8C-F95E-6A3F-9406-0D673E9BEECF}"/>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2887181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882B96-E09C-3CA1-812E-DA61A8A1C1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FEBD67F2-4A3B-3DA0-A47D-57117BD817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3D29102-E6C6-42F8-66D1-500BB226D12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9B3097-DCFB-46C9-8E72-2BBBE58E0405}"/>
              </a:ext>
            </a:extLst>
          </p:cNvPr>
          <p:cNvSpPr>
            <a:spLocks noGrp="1"/>
          </p:cNvSpPr>
          <p:nvPr>
            <p:ph type="dt" sz="half" idx="10"/>
          </p:nvPr>
        </p:nvSpPr>
        <p:spPr/>
        <p:txBody>
          <a:bodyPr/>
          <a:lstStyle/>
          <a:p>
            <a:fld id="{38828FBB-A02E-4425-B70C-34149DD23BC1}" type="datetimeFigureOut">
              <a:rPr lang="en-GB" smtClean="0"/>
              <a:t>19/06/2024</a:t>
            </a:fld>
            <a:endParaRPr lang="en-GB"/>
          </a:p>
        </p:txBody>
      </p:sp>
      <p:sp>
        <p:nvSpPr>
          <p:cNvPr id="6" name="Footer Placeholder 5">
            <a:extLst>
              <a:ext uri="{FF2B5EF4-FFF2-40B4-BE49-F238E27FC236}">
                <a16:creationId xmlns:a16="http://schemas.microsoft.com/office/drawing/2014/main" id="{04B0BF59-6C36-F86C-358B-6947334EF48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EC82092-A093-F938-9797-CFD3028F2B1E}"/>
              </a:ext>
            </a:extLst>
          </p:cNvPr>
          <p:cNvSpPr>
            <a:spLocks noGrp="1"/>
          </p:cNvSpPr>
          <p:nvPr>
            <p:ph type="sldNum" sz="quarter" idx="12"/>
          </p:nvPr>
        </p:nvSpPr>
        <p:spPr/>
        <p:txBody>
          <a:bodyPr/>
          <a:lstStyle/>
          <a:p>
            <a:fld id="{80E5EBF2-7100-4DEC-8303-4EBFAA047C50}" type="slidenum">
              <a:rPr lang="en-GB" smtClean="0"/>
              <a:t>‹#›</a:t>
            </a:fld>
            <a:endParaRPr lang="en-GB"/>
          </a:p>
        </p:txBody>
      </p:sp>
    </p:spTree>
    <p:extLst>
      <p:ext uri="{BB962C8B-B14F-4D97-AF65-F5344CB8AC3E}">
        <p14:creationId xmlns:p14="http://schemas.microsoft.com/office/powerpoint/2010/main" val="24901620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slideLayout" Target="../slideLayouts/slideLayout21.xml"/><Relationship Id="rId1" Type="http://schemas.openxmlformats.org/officeDocument/2006/relationships/slideLayout" Target="../slideLayouts/slideLayout20.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5.sv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image" Target="../media/image14.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theme" Target="../theme/theme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slideLayout" Target="../slideLayouts/slideLayout34.xml"/><Relationship Id="rId1" Type="http://schemas.openxmlformats.org/officeDocument/2006/relationships/slideLayout" Target="../slideLayouts/slideLayout33.xml"/><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770655-D762-06A1-072A-12ADD15B063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6140A8F9-F081-5DC1-5A61-498A26C803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4A95A83-6BFE-ABB0-8718-6EA001035A0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828FBB-A02E-4425-B70C-34149DD23BC1}" type="datetimeFigureOut">
              <a:rPr lang="en-GB" smtClean="0"/>
              <a:t>19/06/2024</a:t>
            </a:fld>
            <a:endParaRPr lang="en-GB"/>
          </a:p>
        </p:txBody>
      </p:sp>
      <p:sp>
        <p:nvSpPr>
          <p:cNvPr id="5" name="Footer Placeholder 4">
            <a:extLst>
              <a:ext uri="{FF2B5EF4-FFF2-40B4-BE49-F238E27FC236}">
                <a16:creationId xmlns:a16="http://schemas.microsoft.com/office/drawing/2014/main" id="{A2BC93AE-CBF8-996D-2A04-FFA7B0B5AA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2B797D9-B665-0AD3-68F8-9869BBA2A13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0E5EBF2-7100-4DEC-8303-4EBFAA047C50}" type="slidenum">
              <a:rPr lang="en-GB" smtClean="0"/>
              <a:t>‹#›</a:t>
            </a:fld>
            <a:endParaRPr lang="en-GB"/>
          </a:p>
        </p:txBody>
      </p:sp>
    </p:spTree>
    <p:extLst>
      <p:ext uri="{BB962C8B-B14F-4D97-AF65-F5344CB8AC3E}">
        <p14:creationId xmlns:p14="http://schemas.microsoft.com/office/powerpoint/2010/main" val="82977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0">
              <a:schemeClr val="tx1"/>
            </a:gs>
            <a:gs pos="25000">
              <a:schemeClr val="tx1"/>
            </a:gs>
            <a:gs pos="100000">
              <a:srgbClr val="0064AF"/>
            </a:gs>
          </a:gsLst>
          <a:lin ang="5400000" scaled="1"/>
        </a:gradFill>
        <a:effectLst/>
      </p:bgPr>
    </p:bg>
    <p:spTree>
      <p:nvGrpSpPr>
        <p:cNvPr id="1" name=""/>
        <p:cNvGrpSpPr/>
        <p:nvPr/>
      </p:nvGrpSpPr>
      <p:grpSpPr>
        <a:xfrm>
          <a:off x="0" y="0"/>
          <a:ext cx="0" cy="0"/>
          <a:chOff x="0" y="0"/>
          <a:chExt cx="0" cy="0"/>
        </a:xfrm>
      </p:grpSpPr>
      <p:grpSp>
        <p:nvGrpSpPr>
          <p:cNvPr id="2" name="Group 4"/>
          <p:cNvGrpSpPr>
            <a:grpSpLocks noChangeAspect="1"/>
          </p:cNvGrpSpPr>
          <p:nvPr userDrawn="1"/>
        </p:nvGrpSpPr>
        <p:grpSpPr bwMode="auto">
          <a:xfrm>
            <a:off x="0" y="5865813"/>
            <a:ext cx="12188825" cy="554037"/>
            <a:chOff x="0" y="3695"/>
            <a:chExt cx="7678" cy="349"/>
          </a:xfrm>
        </p:grpSpPr>
        <p:sp>
          <p:nvSpPr>
            <p:cNvPr id="3" name="Freeform 5"/>
            <p:cNvSpPr>
              <a:spLocks/>
            </p:cNvSpPr>
            <p:nvPr userDrawn="1"/>
          </p:nvSpPr>
          <p:spPr bwMode="auto">
            <a:xfrm>
              <a:off x="0" y="3695"/>
              <a:ext cx="222" cy="59"/>
            </a:xfrm>
            <a:custGeom>
              <a:avLst/>
              <a:gdLst>
                <a:gd name="T0" fmla="*/ 162 w 222"/>
                <a:gd name="T1" fmla="*/ 59 h 59"/>
                <a:gd name="T2" fmla="*/ 0 w 222"/>
                <a:gd name="T3" fmla="*/ 59 h 59"/>
                <a:gd name="T4" fmla="*/ 0 w 222"/>
                <a:gd name="T5" fmla="*/ 0 h 59"/>
                <a:gd name="T6" fmla="*/ 222 w 222"/>
                <a:gd name="T7" fmla="*/ 0 h 59"/>
                <a:gd name="T8" fmla="*/ 162 w 222"/>
                <a:gd name="T9" fmla="*/ 59 h 59"/>
              </a:gdLst>
              <a:ahLst/>
              <a:cxnLst>
                <a:cxn ang="0">
                  <a:pos x="T0" y="T1"/>
                </a:cxn>
                <a:cxn ang="0">
                  <a:pos x="T2" y="T3"/>
                </a:cxn>
                <a:cxn ang="0">
                  <a:pos x="T4" y="T5"/>
                </a:cxn>
                <a:cxn ang="0">
                  <a:pos x="T6" y="T7"/>
                </a:cxn>
                <a:cxn ang="0">
                  <a:pos x="T8" y="T9"/>
                </a:cxn>
              </a:cxnLst>
              <a:rect l="0" t="0" r="r" b="b"/>
              <a:pathLst>
                <a:path w="222" h="59">
                  <a:moveTo>
                    <a:pt x="162" y="59"/>
                  </a:moveTo>
                  <a:lnTo>
                    <a:pt x="0" y="59"/>
                  </a:lnTo>
                  <a:lnTo>
                    <a:pt x="0" y="0"/>
                  </a:lnTo>
                  <a:lnTo>
                    <a:pt x="222" y="0"/>
                  </a:lnTo>
                  <a:lnTo>
                    <a:pt x="162" y="59"/>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 name="Freeform 6"/>
            <p:cNvSpPr>
              <a:spLocks/>
            </p:cNvSpPr>
            <p:nvPr userDrawn="1"/>
          </p:nvSpPr>
          <p:spPr bwMode="auto">
            <a:xfrm>
              <a:off x="0" y="3811"/>
              <a:ext cx="222" cy="59"/>
            </a:xfrm>
            <a:custGeom>
              <a:avLst/>
              <a:gdLst>
                <a:gd name="T0" fmla="*/ 162 w 222"/>
                <a:gd name="T1" fmla="*/ 59 h 59"/>
                <a:gd name="T2" fmla="*/ 0 w 222"/>
                <a:gd name="T3" fmla="*/ 59 h 59"/>
                <a:gd name="T4" fmla="*/ 0 w 222"/>
                <a:gd name="T5" fmla="*/ 0 h 59"/>
                <a:gd name="T6" fmla="*/ 222 w 222"/>
                <a:gd name="T7" fmla="*/ 0 h 59"/>
                <a:gd name="T8" fmla="*/ 162 w 222"/>
                <a:gd name="T9" fmla="*/ 59 h 59"/>
              </a:gdLst>
              <a:ahLst/>
              <a:cxnLst>
                <a:cxn ang="0">
                  <a:pos x="T0" y="T1"/>
                </a:cxn>
                <a:cxn ang="0">
                  <a:pos x="T2" y="T3"/>
                </a:cxn>
                <a:cxn ang="0">
                  <a:pos x="T4" y="T5"/>
                </a:cxn>
                <a:cxn ang="0">
                  <a:pos x="T6" y="T7"/>
                </a:cxn>
                <a:cxn ang="0">
                  <a:pos x="T8" y="T9"/>
                </a:cxn>
              </a:cxnLst>
              <a:rect l="0" t="0" r="r" b="b"/>
              <a:pathLst>
                <a:path w="222" h="59">
                  <a:moveTo>
                    <a:pt x="162" y="59"/>
                  </a:moveTo>
                  <a:lnTo>
                    <a:pt x="0" y="59"/>
                  </a:lnTo>
                  <a:lnTo>
                    <a:pt x="0" y="0"/>
                  </a:lnTo>
                  <a:lnTo>
                    <a:pt x="222" y="0"/>
                  </a:lnTo>
                  <a:lnTo>
                    <a:pt x="162" y="59"/>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 name="Freeform 7"/>
            <p:cNvSpPr>
              <a:spLocks/>
            </p:cNvSpPr>
            <p:nvPr userDrawn="1"/>
          </p:nvSpPr>
          <p:spPr bwMode="auto">
            <a:xfrm>
              <a:off x="0" y="3928"/>
              <a:ext cx="222" cy="59"/>
            </a:xfrm>
            <a:custGeom>
              <a:avLst/>
              <a:gdLst>
                <a:gd name="T0" fmla="*/ 162 w 222"/>
                <a:gd name="T1" fmla="*/ 59 h 59"/>
                <a:gd name="T2" fmla="*/ 0 w 222"/>
                <a:gd name="T3" fmla="*/ 59 h 59"/>
                <a:gd name="T4" fmla="*/ 0 w 222"/>
                <a:gd name="T5" fmla="*/ 0 h 59"/>
                <a:gd name="T6" fmla="*/ 222 w 222"/>
                <a:gd name="T7" fmla="*/ 0 h 59"/>
                <a:gd name="T8" fmla="*/ 162 w 222"/>
                <a:gd name="T9" fmla="*/ 59 h 59"/>
              </a:gdLst>
              <a:ahLst/>
              <a:cxnLst>
                <a:cxn ang="0">
                  <a:pos x="T0" y="T1"/>
                </a:cxn>
                <a:cxn ang="0">
                  <a:pos x="T2" y="T3"/>
                </a:cxn>
                <a:cxn ang="0">
                  <a:pos x="T4" y="T5"/>
                </a:cxn>
                <a:cxn ang="0">
                  <a:pos x="T6" y="T7"/>
                </a:cxn>
                <a:cxn ang="0">
                  <a:pos x="T8" y="T9"/>
                </a:cxn>
              </a:cxnLst>
              <a:rect l="0" t="0" r="r" b="b"/>
              <a:pathLst>
                <a:path w="222" h="59">
                  <a:moveTo>
                    <a:pt x="162" y="59"/>
                  </a:moveTo>
                  <a:lnTo>
                    <a:pt x="0" y="59"/>
                  </a:lnTo>
                  <a:lnTo>
                    <a:pt x="0" y="0"/>
                  </a:lnTo>
                  <a:lnTo>
                    <a:pt x="222" y="0"/>
                  </a:lnTo>
                  <a:lnTo>
                    <a:pt x="162" y="59"/>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8"/>
            <p:cNvSpPr>
              <a:spLocks/>
            </p:cNvSpPr>
            <p:nvPr userDrawn="1"/>
          </p:nvSpPr>
          <p:spPr bwMode="auto">
            <a:xfrm>
              <a:off x="0" y="3695"/>
              <a:ext cx="222" cy="59"/>
            </a:xfrm>
            <a:custGeom>
              <a:avLst/>
              <a:gdLst>
                <a:gd name="T0" fmla="*/ 162 w 222"/>
                <a:gd name="T1" fmla="*/ 59 h 59"/>
                <a:gd name="T2" fmla="*/ 0 w 222"/>
                <a:gd name="T3" fmla="*/ 59 h 59"/>
                <a:gd name="T4" fmla="*/ 0 w 222"/>
                <a:gd name="T5" fmla="*/ 0 h 59"/>
                <a:gd name="T6" fmla="*/ 222 w 222"/>
                <a:gd name="T7" fmla="*/ 0 h 59"/>
                <a:gd name="T8" fmla="*/ 162 w 222"/>
                <a:gd name="T9" fmla="*/ 59 h 59"/>
              </a:gdLst>
              <a:ahLst/>
              <a:cxnLst>
                <a:cxn ang="0">
                  <a:pos x="T0" y="T1"/>
                </a:cxn>
                <a:cxn ang="0">
                  <a:pos x="T2" y="T3"/>
                </a:cxn>
                <a:cxn ang="0">
                  <a:pos x="T4" y="T5"/>
                </a:cxn>
                <a:cxn ang="0">
                  <a:pos x="T6" y="T7"/>
                </a:cxn>
                <a:cxn ang="0">
                  <a:pos x="T8" y="T9"/>
                </a:cxn>
              </a:cxnLst>
              <a:rect l="0" t="0" r="r" b="b"/>
              <a:pathLst>
                <a:path w="222" h="59">
                  <a:moveTo>
                    <a:pt x="162" y="59"/>
                  </a:moveTo>
                  <a:lnTo>
                    <a:pt x="0" y="59"/>
                  </a:lnTo>
                  <a:lnTo>
                    <a:pt x="0" y="0"/>
                  </a:lnTo>
                  <a:lnTo>
                    <a:pt x="222" y="0"/>
                  </a:lnTo>
                  <a:lnTo>
                    <a:pt x="162" y="59"/>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9"/>
            <p:cNvSpPr>
              <a:spLocks/>
            </p:cNvSpPr>
            <p:nvPr userDrawn="1"/>
          </p:nvSpPr>
          <p:spPr bwMode="auto">
            <a:xfrm>
              <a:off x="0" y="3811"/>
              <a:ext cx="222" cy="59"/>
            </a:xfrm>
            <a:custGeom>
              <a:avLst/>
              <a:gdLst>
                <a:gd name="T0" fmla="*/ 162 w 222"/>
                <a:gd name="T1" fmla="*/ 59 h 59"/>
                <a:gd name="T2" fmla="*/ 0 w 222"/>
                <a:gd name="T3" fmla="*/ 59 h 59"/>
                <a:gd name="T4" fmla="*/ 0 w 222"/>
                <a:gd name="T5" fmla="*/ 0 h 59"/>
                <a:gd name="T6" fmla="*/ 222 w 222"/>
                <a:gd name="T7" fmla="*/ 0 h 59"/>
                <a:gd name="T8" fmla="*/ 162 w 222"/>
                <a:gd name="T9" fmla="*/ 59 h 59"/>
              </a:gdLst>
              <a:ahLst/>
              <a:cxnLst>
                <a:cxn ang="0">
                  <a:pos x="T0" y="T1"/>
                </a:cxn>
                <a:cxn ang="0">
                  <a:pos x="T2" y="T3"/>
                </a:cxn>
                <a:cxn ang="0">
                  <a:pos x="T4" y="T5"/>
                </a:cxn>
                <a:cxn ang="0">
                  <a:pos x="T6" y="T7"/>
                </a:cxn>
                <a:cxn ang="0">
                  <a:pos x="T8" y="T9"/>
                </a:cxn>
              </a:cxnLst>
              <a:rect l="0" t="0" r="r" b="b"/>
              <a:pathLst>
                <a:path w="222" h="59">
                  <a:moveTo>
                    <a:pt x="162" y="59"/>
                  </a:moveTo>
                  <a:lnTo>
                    <a:pt x="0" y="59"/>
                  </a:lnTo>
                  <a:lnTo>
                    <a:pt x="0" y="0"/>
                  </a:lnTo>
                  <a:lnTo>
                    <a:pt x="222" y="0"/>
                  </a:lnTo>
                  <a:lnTo>
                    <a:pt x="162" y="59"/>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10"/>
            <p:cNvSpPr>
              <a:spLocks/>
            </p:cNvSpPr>
            <p:nvPr userDrawn="1"/>
          </p:nvSpPr>
          <p:spPr bwMode="auto">
            <a:xfrm>
              <a:off x="0" y="3928"/>
              <a:ext cx="222" cy="59"/>
            </a:xfrm>
            <a:custGeom>
              <a:avLst/>
              <a:gdLst>
                <a:gd name="T0" fmla="*/ 162 w 222"/>
                <a:gd name="T1" fmla="*/ 59 h 59"/>
                <a:gd name="T2" fmla="*/ 0 w 222"/>
                <a:gd name="T3" fmla="*/ 59 h 59"/>
                <a:gd name="T4" fmla="*/ 0 w 222"/>
                <a:gd name="T5" fmla="*/ 0 h 59"/>
                <a:gd name="T6" fmla="*/ 222 w 222"/>
                <a:gd name="T7" fmla="*/ 0 h 59"/>
                <a:gd name="T8" fmla="*/ 162 w 222"/>
                <a:gd name="T9" fmla="*/ 59 h 59"/>
              </a:gdLst>
              <a:ahLst/>
              <a:cxnLst>
                <a:cxn ang="0">
                  <a:pos x="T0" y="T1"/>
                </a:cxn>
                <a:cxn ang="0">
                  <a:pos x="T2" y="T3"/>
                </a:cxn>
                <a:cxn ang="0">
                  <a:pos x="T4" y="T5"/>
                </a:cxn>
                <a:cxn ang="0">
                  <a:pos x="T6" y="T7"/>
                </a:cxn>
                <a:cxn ang="0">
                  <a:pos x="T8" y="T9"/>
                </a:cxn>
              </a:cxnLst>
              <a:rect l="0" t="0" r="r" b="b"/>
              <a:pathLst>
                <a:path w="222" h="59">
                  <a:moveTo>
                    <a:pt x="162" y="59"/>
                  </a:moveTo>
                  <a:lnTo>
                    <a:pt x="0" y="59"/>
                  </a:lnTo>
                  <a:lnTo>
                    <a:pt x="0" y="0"/>
                  </a:lnTo>
                  <a:lnTo>
                    <a:pt x="222" y="0"/>
                  </a:lnTo>
                  <a:lnTo>
                    <a:pt x="162" y="59"/>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11"/>
            <p:cNvSpPr>
              <a:spLocks/>
            </p:cNvSpPr>
            <p:nvPr userDrawn="1"/>
          </p:nvSpPr>
          <p:spPr bwMode="auto">
            <a:xfrm>
              <a:off x="258" y="3985"/>
              <a:ext cx="7420" cy="59"/>
            </a:xfrm>
            <a:custGeom>
              <a:avLst/>
              <a:gdLst>
                <a:gd name="T0" fmla="*/ 62 w 7420"/>
                <a:gd name="T1" fmla="*/ 0 h 59"/>
                <a:gd name="T2" fmla="*/ 7420 w 7420"/>
                <a:gd name="T3" fmla="*/ 0 h 59"/>
                <a:gd name="T4" fmla="*/ 7420 w 7420"/>
                <a:gd name="T5" fmla="*/ 59 h 59"/>
                <a:gd name="T6" fmla="*/ 0 w 7420"/>
                <a:gd name="T7" fmla="*/ 59 h 59"/>
                <a:gd name="T8" fmla="*/ 62 w 7420"/>
                <a:gd name="T9" fmla="*/ 0 h 59"/>
              </a:gdLst>
              <a:ahLst/>
              <a:cxnLst>
                <a:cxn ang="0">
                  <a:pos x="T0" y="T1"/>
                </a:cxn>
                <a:cxn ang="0">
                  <a:pos x="T2" y="T3"/>
                </a:cxn>
                <a:cxn ang="0">
                  <a:pos x="T4" y="T5"/>
                </a:cxn>
                <a:cxn ang="0">
                  <a:pos x="T6" y="T7"/>
                </a:cxn>
                <a:cxn ang="0">
                  <a:pos x="T8" y="T9"/>
                </a:cxn>
              </a:cxnLst>
              <a:rect l="0" t="0" r="r" b="b"/>
              <a:pathLst>
                <a:path w="7420" h="59">
                  <a:moveTo>
                    <a:pt x="62" y="0"/>
                  </a:moveTo>
                  <a:lnTo>
                    <a:pt x="7420" y="0"/>
                  </a:lnTo>
                  <a:lnTo>
                    <a:pt x="7420" y="59"/>
                  </a:lnTo>
                  <a:lnTo>
                    <a:pt x="0" y="59"/>
                  </a:lnTo>
                  <a:lnTo>
                    <a:pt x="62" y="0"/>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12"/>
            <p:cNvSpPr>
              <a:spLocks/>
            </p:cNvSpPr>
            <p:nvPr userDrawn="1"/>
          </p:nvSpPr>
          <p:spPr bwMode="auto">
            <a:xfrm>
              <a:off x="258" y="3867"/>
              <a:ext cx="7420" cy="59"/>
            </a:xfrm>
            <a:custGeom>
              <a:avLst/>
              <a:gdLst>
                <a:gd name="T0" fmla="*/ 62 w 7420"/>
                <a:gd name="T1" fmla="*/ 0 h 59"/>
                <a:gd name="T2" fmla="*/ 7420 w 7420"/>
                <a:gd name="T3" fmla="*/ 0 h 59"/>
                <a:gd name="T4" fmla="*/ 7420 w 7420"/>
                <a:gd name="T5" fmla="*/ 59 h 59"/>
                <a:gd name="T6" fmla="*/ 0 w 7420"/>
                <a:gd name="T7" fmla="*/ 59 h 59"/>
                <a:gd name="T8" fmla="*/ 62 w 7420"/>
                <a:gd name="T9" fmla="*/ 0 h 59"/>
              </a:gdLst>
              <a:ahLst/>
              <a:cxnLst>
                <a:cxn ang="0">
                  <a:pos x="T0" y="T1"/>
                </a:cxn>
                <a:cxn ang="0">
                  <a:pos x="T2" y="T3"/>
                </a:cxn>
                <a:cxn ang="0">
                  <a:pos x="T4" y="T5"/>
                </a:cxn>
                <a:cxn ang="0">
                  <a:pos x="T6" y="T7"/>
                </a:cxn>
                <a:cxn ang="0">
                  <a:pos x="T8" y="T9"/>
                </a:cxn>
              </a:cxnLst>
              <a:rect l="0" t="0" r="r" b="b"/>
              <a:pathLst>
                <a:path w="7420" h="59">
                  <a:moveTo>
                    <a:pt x="62" y="0"/>
                  </a:moveTo>
                  <a:lnTo>
                    <a:pt x="7420" y="0"/>
                  </a:lnTo>
                  <a:lnTo>
                    <a:pt x="7420" y="59"/>
                  </a:lnTo>
                  <a:lnTo>
                    <a:pt x="0" y="59"/>
                  </a:lnTo>
                  <a:lnTo>
                    <a:pt x="62" y="0"/>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3"/>
            <p:cNvSpPr>
              <a:spLocks/>
            </p:cNvSpPr>
            <p:nvPr userDrawn="1"/>
          </p:nvSpPr>
          <p:spPr bwMode="auto">
            <a:xfrm>
              <a:off x="258" y="3752"/>
              <a:ext cx="7420" cy="59"/>
            </a:xfrm>
            <a:custGeom>
              <a:avLst/>
              <a:gdLst>
                <a:gd name="T0" fmla="*/ 62 w 7420"/>
                <a:gd name="T1" fmla="*/ 0 h 59"/>
                <a:gd name="T2" fmla="*/ 7420 w 7420"/>
                <a:gd name="T3" fmla="*/ 0 h 59"/>
                <a:gd name="T4" fmla="*/ 7420 w 7420"/>
                <a:gd name="T5" fmla="*/ 59 h 59"/>
                <a:gd name="T6" fmla="*/ 0 w 7420"/>
                <a:gd name="T7" fmla="*/ 59 h 59"/>
                <a:gd name="T8" fmla="*/ 62 w 7420"/>
                <a:gd name="T9" fmla="*/ 0 h 59"/>
              </a:gdLst>
              <a:ahLst/>
              <a:cxnLst>
                <a:cxn ang="0">
                  <a:pos x="T0" y="T1"/>
                </a:cxn>
                <a:cxn ang="0">
                  <a:pos x="T2" y="T3"/>
                </a:cxn>
                <a:cxn ang="0">
                  <a:pos x="T4" y="T5"/>
                </a:cxn>
                <a:cxn ang="0">
                  <a:pos x="T6" y="T7"/>
                </a:cxn>
                <a:cxn ang="0">
                  <a:pos x="T8" y="T9"/>
                </a:cxn>
              </a:cxnLst>
              <a:rect l="0" t="0" r="r" b="b"/>
              <a:pathLst>
                <a:path w="7420" h="59">
                  <a:moveTo>
                    <a:pt x="62" y="0"/>
                  </a:moveTo>
                  <a:lnTo>
                    <a:pt x="7420" y="0"/>
                  </a:lnTo>
                  <a:lnTo>
                    <a:pt x="7420" y="59"/>
                  </a:lnTo>
                  <a:lnTo>
                    <a:pt x="0" y="59"/>
                  </a:lnTo>
                  <a:lnTo>
                    <a:pt x="62" y="0"/>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83429672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4" name="Rectangle 3"/>
          <p:cNvSpPr/>
          <p:nvPr userDrawn="1"/>
        </p:nvSpPr>
        <p:spPr>
          <a:xfrm>
            <a:off x="0" y="0"/>
            <a:ext cx="453600" cy="6858000"/>
          </a:xfrm>
          <a:prstGeom prst="rect">
            <a:avLst/>
          </a:prstGeom>
          <a:gradFill>
            <a:gsLst>
              <a:gs pos="0">
                <a:schemeClr val="tx1"/>
              </a:gs>
              <a:gs pos="25000">
                <a:schemeClr val="tx1"/>
              </a:gs>
              <a:gs pos="100000">
                <a:srgbClr val="0064AF"/>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phique 4">
            <a:extLst>
              <a:ext uri="{FF2B5EF4-FFF2-40B4-BE49-F238E27FC236}">
                <a16:creationId xmlns:a16="http://schemas.microsoft.com/office/drawing/2014/main" id="{609E2CDF-E1F6-D747-961F-776563001E15}"/>
              </a:ext>
            </a:extLst>
          </p:cNvPr>
          <p:cNvPicPr>
            <a:picLocks noChangeAspect="1"/>
          </p:cNvPicPr>
          <p:nvPr userDrawn="1"/>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761473" y="269047"/>
            <a:ext cx="900639" cy="680377"/>
          </a:xfrm>
          <a:prstGeom prst="rect">
            <a:avLst/>
          </a:prstGeom>
        </p:spPr>
      </p:pic>
      <p:grpSp>
        <p:nvGrpSpPr>
          <p:cNvPr id="5" name="Group 4"/>
          <p:cNvGrpSpPr>
            <a:grpSpLocks noChangeAspect="1"/>
          </p:cNvGrpSpPr>
          <p:nvPr userDrawn="1"/>
        </p:nvGrpSpPr>
        <p:grpSpPr bwMode="auto">
          <a:xfrm>
            <a:off x="0" y="5865818"/>
            <a:ext cx="352425" cy="463550"/>
            <a:chOff x="0" y="3695"/>
            <a:chExt cx="222" cy="292"/>
          </a:xfrm>
        </p:grpSpPr>
        <p:sp>
          <p:nvSpPr>
            <p:cNvPr id="6" name="Freeform 5"/>
            <p:cNvSpPr>
              <a:spLocks/>
            </p:cNvSpPr>
            <p:nvPr userDrawn="1"/>
          </p:nvSpPr>
          <p:spPr bwMode="auto">
            <a:xfrm>
              <a:off x="0" y="3695"/>
              <a:ext cx="222" cy="59"/>
            </a:xfrm>
            <a:custGeom>
              <a:avLst/>
              <a:gdLst>
                <a:gd name="T0" fmla="*/ 162 w 222"/>
                <a:gd name="T1" fmla="*/ 59 h 59"/>
                <a:gd name="T2" fmla="*/ 0 w 222"/>
                <a:gd name="T3" fmla="*/ 59 h 59"/>
                <a:gd name="T4" fmla="*/ 0 w 222"/>
                <a:gd name="T5" fmla="*/ 0 h 59"/>
                <a:gd name="T6" fmla="*/ 222 w 222"/>
                <a:gd name="T7" fmla="*/ 0 h 59"/>
                <a:gd name="T8" fmla="*/ 162 w 222"/>
                <a:gd name="T9" fmla="*/ 59 h 59"/>
              </a:gdLst>
              <a:ahLst/>
              <a:cxnLst>
                <a:cxn ang="0">
                  <a:pos x="T0" y="T1"/>
                </a:cxn>
                <a:cxn ang="0">
                  <a:pos x="T2" y="T3"/>
                </a:cxn>
                <a:cxn ang="0">
                  <a:pos x="T4" y="T5"/>
                </a:cxn>
                <a:cxn ang="0">
                  <a:pos x="T6" y="T7"/>
                </a:cxn>
                <a:cxn ang="0">
                  <a:pos x="T8" y="T9"/>
                </a:cxn>
              </a:cxnLst>
              <a:rect l="0" t="0" r="r" b="b"/>
              <a:pathLst>
                <a:path w="222" h="59">
                  <a:moveTo>
                    <a:pt x="162" y="59"/>
                  </a:moveTo>
                  <a:lnTo>
                    <a:pt x="0" y="59"/>
                  </a:lnTo>
                  <a:lnTo>
                    <a:pt x="0" y="0"/>
                  </a:lnTo>
                  <a:lnTo>
                    <a:pt x="222" y="0"/>
                  </a:lnTo>
                  <a:lnTo>
                    <a:pt x="162" y="59"/>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Freeform 6"/>
            <p:cNvSpPr>
              <a:spLocks/>
            </p:cNvSpPr>
            <p:nvPr userDrawn="1"/>
          </p:nvSpPr>
          <p:spPr bwMode="auto">
            <a:xfrm>
              <a:off x="0" y="3811"/>
              <a:ext cx="222" cy="59"/>
            </a:xfrm>
            <a:custGeom>
              <a:avLst/>
              <a:gdLst>
                <a:gd name="T0" fmla="*/ 162 w 222"/>
                <a:gd name="T1" fmla="*/ 59 h 59"/>
                <a:gd name="T2" fmla="*/ 0 w 222"/>
                <a:gd name="T3" fmla="*/ 59 h 59"/>
                <a:gd name="T4" fmla="*/ 0 w 222"/>
                <a:gd name="T5" fmla="*/ 0 h 59"/>
                <a:gd name="T6" fmla="*/ 222 w 222"/>
                <a:gd name="T7" fmla="*/ 0 h 59"/>
                <a:gd name="T8" fmla="*/ 162 w 222"/>
                <a:gd name="T9" fmla="*/ 59 h 59"/>
              </a:gdLst>
              <a:ahLst/>
              <a:cxnLst>
                <a:cxn ang="0">
                  <a:pos x="T0" y="T1"/>
                </a:cxn>
                <a:cxn ang="0">
                  <a:pos x="T2" y="T3"/>
                </a:cxn>
                <a:cxn ang="0">
                  <a:pos x="T4" y="T5"/>
                </a:cxn>
                <a:cxn ang="0">
                  <a:pos x="T6" y="T7"/>
                </a:cxn>
                <a:cxn ang="0">
                  <a:pos x="T8" y="T9"/>
                </a:cxn>
              </a:cxnLst>
              <a:rect l="0" t="0" r="r" b="b"/>
              <a:pathLst>
                <a:path w="222" h="59">
                  <a:moveTo>
                    <a:pt x="162" y="59"/>
                  </a:moveTo>
                  <a:lnTo>
                    <a:pt x="0" y="59"/>
                  </a:lnTo>
                  <a:lnTo>
                    <a:pt x="0" y="0"/>
                  </a:lnTo>
                  <a:lnTo>
                    <a:pt x="222" y="0"/>
                  </a:lnTo>
                  <a:lnTo>
                    <a:pt x="162" y="59"/>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 name="Freeform 7"/>
            <p:cNvSpPr>
              <a:spLocks/>
            </p:cNvSpPr>
            <p:nvPr userDrawn="1"/>
          </p:nvSpPr>
          <p:spPr bwMode="auto">
            <a:xfrm>
              <a:off x="0" y="3928"/>
              <a:ext cx="222" cy="59"/>
            </a:xfrm>
            <a:custGeom>
              <a:avLst/>
              <a:gdLst>
                <a:gd name="T0" fmla="*/ 162 w 222"/>
                <a:gd name="T1" fmla="*/ 59 h 59"/>
                <a:gd name="T2" fmla="*/ 0 w 222"/>
                <a:gd name="T3" fmla="*/ 59 h 59"/>
                <a:gd name="T4" fmla="*/ 0 w 222"/>
                <a:gd name="T5" fmla="*/ 0 h 59"/>
                <a:gd name="T6" fmla="*/ 222 w 222"/>
                <a:gd name="T7" fmla="*/ 0 h 59"/>
                <a:gd name="T8" fmla="*/ 162 w 222"/>
                <a:gd name="T9" fmla="*/ 59 h 59"/>
              </a:gdLst>
              <a:ahLst/>
              <a:cxnLst>
                <a:cxn ang="0">
                  <a:pos x="T0" y="T1"/>
                </a:cxn>
                <a:cxn ang="0">
                  <a:pos x="T2" y="T3"/>
                </a:cxn>
                <a:cxn ang="0">
                  <a:pos x="T4" y="T5"/>
                </a:cxn>
                <a:cxn ang="0">
                  <a:pos x="T6" y="T7"/>
                </a:cxn>
                <a:cxn ang="0">
                  <a:pos x="T8" y="T9"/>
                </a:cxn>
              </a:cxnLst>
              <a:rect l="0" t="0" r="r" b="b"/>
              <a:pathLst>
                <a:path w="222" h="59">
                  <a:moveTo>
                    <a:pt x="162" y="59"/>
                  </a:moveTo>
                  <a:lnTo>
                    <a:pt x="0" y="59"/>
                  </a:lnTo>
                  <a:lnTo>
                    <a:pt x="0" y="0"/>
                  </a:lnTo>
                  <a:lnTo>
                    <a:pt x="222" y="0"/>
                  </a:lnTo>
                  <a:lnTo>
                    <a:pt x="162" y="59"/>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 name="Freeform 8"/>
            <p:cNvSpPr>
              <a:spLocks/>
            </p:cNvSpPr>
            <p:nvPr userDrawn="1"/>
          </p:nvSpPr>
          <p:spPr bwMode="auto">
            <a:xfrm>
              <a:off x="0" y="3695"/>
              <a:ext cx="222" cy="59"/>
            </a:xfrm>
            <a:custGeom>
              <a:avLst/>
              <a:gdLst>
                <a:gd name="T0" fmla="*/ 162 w 222"/>
                <a:gd name="T1" fmla="*/ 59 h 59"/>
                <a:gd name="T2" fmla="*/ 0 w 222"/>
                <a:gd name="T3" fmla="*/ 59 h 59"/>
                <a:gd name="T4" fmla="*/ 0 w 222"/>
                <a:gd name="T5" fmla="*/ 0 h 59"/>
                <a:gd name="T6" fmla="*/ 222 w 222"/>
                <a:gd name="T7" fmla="*/ 0 h 59"/>
                <a:gd name="T8" fmla="*/ 162 w 222"/>
                <a:gd name="T9" fmla="*/ 59 h 59"/>
              </a:gdLst>
              <a:ahLst/>
              <a:cxnLst>
                <a:cxn ang="0">
                  <a:pos x="T0" y="T1"/>
                </a:cxn>
                <a:cxn ang="0">
                  <a:pos x="T2" y="T3"/>
                </a:cxn>
                <a:cxn ang="0">
                  <a:pos x="T4" y="T5"/>
                </a:cxn>
                <a:cxn ang="0">
                  <a:pos x="T6" y="T7"/>
                </a:cxn>
                <a:cxn ang="0">
                  <a:pos x="T8" y="T9"/>
                </a:cxn>
              </a:cxnLst>
              <a:rect l="0" t="0" r="r" b="b"/>
              <a:pathLst>
                <a:path w="222" h="59">
                  <a:moveTo>
                    <a:pt x="162" y="59"/>
                  </a:moveTo>
                  <a:lnTo>
                    <a:pt x="0" y="59"/>
                  </a:lnTo>
                  <a:lnTo>
                    <a:pt x="0" y="0"/>
                  </a:lnTo>
                  <a:lnTo>
                    <a:pt x="222" y="0"/>
                  </a:lnTo>
                  <a:lnTo>
                    <a:pt x="162" y="59"/>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 name="Freeform 9"/>
            <p:cNvSpPr>
              <a:spLocks/>
            </p:cNvSpPr>
            <p:nvPr userDrawn="1"/>
          </p:nvSpPr>
          <p:spPr bwMode="auto">
            <a:xfrm>
              <a:off x="0" y="3811"/>
              <a:ext cx="222" cy="59"/>
            </a:xfrm>
            <a:custGeom>
              <a:avLst/>
              <a:gdLst>
                <a:gd name="T0" fmla="*/ 162 w 222"/>
                <a:gd name="T1" fmla="*/ 59 h 59"/>
                <a:gd name="T2" fmla="*/ 0 w 222"/>
                <a:gd name="T3" fmla="*/ 59 h 59"/>
                <a:gd name="T4" fmla="*/ 0 w 222"/>
                <a:gd name="T5" fmla="*/ 0 h 59"/>
                <a:gd name="T6" fmla="*/ 222 w 222"/>
                <a:gd name="T7" fmla="*/ 0 h 59"/>
                <a:gd name="T8" fmla="*/ 162 w 222"/>
                <a:gd name="T9" fmla="*/ 59 h 59"/>
              </a:gdLst>
              <a:ahLst/>
              <a:cxnLst>
                <a:cxn ang="0">
                  <a:pos x="T0" y="T1"/>
                </a:cxn>
                <a:cxn ang="0">
                  <a:pos x="T2" y="T3"/>
                </a:cxn>
                <a:cxn ang="0">
                  <a:pos x="T4" y="T5"/>
                </a:cxn>
                <a:cxn ang="0">
                  <a:pos x="T6" y="T7"/>
                </a:cxn>
                <a:cxn ang="0">
                  <a:pos x="T8" y="T9"/>
                </a:cxn>
              </a:cxnLst>
              <a:rect l="0" t="0" r="r" b="b"/>
              <a:pathLst>
                <a:path w="222" h="59">
                  <a:moveTo>
                    <a:pt x="162" y="59"/>
                  </a:moveTo>
                  <a:lnTo>
                    <a:pt x="0" y="59"/>
                  </a:lnTo>
                  <a:lnTo>
                    <a:pt x="0" y="0"/>
                  </a:lnTo>
                  <a:lnTo>
                    <a:pt x="222" y="0"/>
                  </a:lnTo>
                  <a:lnTo>
                    <a:pt x="162" y="59"/>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 name="Freeform 10"/>
            <p:cNvSpPr>
              <a:spLocks/>
            </p:cNvSpPr>
            <p:nvPr userDrawn="1"/>
          </p:nvSpPr>
          <p:spPr bwMode="auto">
            <a:xfrm>
              <a:off x="0" y="3928"/>
              <a:ext cx="222" cy="59"/>
            </a:xfrm>
            <a:custGeom>
              <a:avLst/>
              <a:gdLst>
                <a:gd name="T0" fmla="*/ 162 w 222"/>
                <a:gd name="T1" fmla="*/ 59 h 59"/>
                <a:gd name="T2" fmla="*/ 0 w 222"/>
                <a:gd name="T3" fmla="*/ 59 h 59"/>
                <a:gd name="T4" fmla="*/ 0 w 222"/>
                <a:gd name="T5" fmla="*/ 0 h 59"/>
                <a:gd name="T6" fmla="*/ 222 w 222"/>
                <a:gd name="T7" fmla="*/ 0 h 59"/>
                <a:gd name="T8" fmla="*/ 162 w 222"/>
                <a:gd name="T9" fmla="*/ 59 h 59"/>
              </a:gdLst>
              <a:ahLst/>
              <a:cxnLst>
                <a:cxn ang="0">
                  <a:pos x="T0" y="T1"/>
                </a:cxn>
                <a:cxn ang="0">
                  <a:pos x="T2" y="T3"/>
                </a:cxn>
                <a:cxn ang="0">
                  <a:pos x="T4" y="T5"/>
                </a:cxn>
                <a:cxn ang="0">
                  <a:pos x="T6" y="T7"/>
                </a:cxn>
                <a:cxn ang="0">
                  <a:pos x="T8" y="T9"/>
                </a:cxn>
              </a:cxnLst>
              <a:rect l="0" t="0" r="r" b="b"/>
              <a:pathLst>
                <a:path w="222" h="59">
                  <a:moveTo>
                    <a:pt x="162" y="59"/>
                  </a:moveTo>
                  <a:lnTo>
                    <a:pt x="0" y="59"/>
                  </a:lnTo>
                  <a:lnTo>
                    <a:pt x="0" y="0"/>
                  </a:lnTo>
                  <a:lnTo>
                    <a:pt x="222" y="0"/>
                  </a:lnTo>
                  <a:lnTo>
                    <a:pt x="162" y="59"/>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57054305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grpSp>
        <p:nvGrpSpPr>
          <p:cNvPr id="2" name="Group 4"/>
          <p:cNvGrpSpPr>
            <a:grpSpLocks noChangeAspect="1"/>
          </p:cNvGrpSpPr>
          <p:nvPr userDrawn="1"/>
        </p:nvGrpSpPr>
        <p:grpSpPr bwMode="auto">
          <a:xfrm>
            <a:off x="0" y="5865813"/>
            <a:ext cx="12188825" cy="554037"/>
            <a:chOff x="0" y="3695"/>
            <a:chExt cx="7678" cy="349"/>
          </a:xfrm>
        </p:grpSpPr>
        <p:sp>
          <p:nvSpPr>
            <p:cNvPr id="5" name="Freeform 5"/>
            <p:cNvSpPr>
              <a:spLocks/>
            </p:cNvSpPr>
            <p:nvPr userDrawn="1"/>
          </p:nvSpPr>
          <p:spPr bwMode="auto">
            <a:xfrm>
              <a:off x="0" y="3695"/>
              <a:ext cx="222" cy="59"/>
            </a:xfrm>
            <a:custGeom>
              <a:avLst/>
              <a:gdLst>
                <a:gd name="T0" fmla="*/ 162 w 222"/>
                <a:gd name="T1" fmla="*/ 59 h 59"/>
                <a:gd name="T2" fmla="*/ 0 w 222"/>
                <a:gd name="T3" fmla="*/ 59 h 59"/>
                <a:gd name="T4" fmla="*/ 0 w 222"/>
                <a:gd name="T5" fmla="*/ 0 h 59"/>
                <a:gd name="T6" fmla="*/ 222 w 222"/>
                <a:gd name="T7" fmla="*/ 0 h 59"/>
                <a:gd name="T8" fmla="*/ 162 w 222"/>
                <a:gd name="T9" fmla="*/ 59 h 59"/>
              </a:gdLst>
              <a:ahLst/>
              <a:cxnLst>
                <a:cxn ang="0">
                  <a:pos x="T0" y="T1"/>
                </a:cxn>
                <a:cxn ang="0">
                  <a:pos x="T2" y="T3"/>
                </a:cxn>
                <a:cxn ang="0">
                  <a:pos x="T4" y="T5"/>
                </a:cxn>
                <a:cxn ang="0">
                  <a:pos x="T6" y="T7"/>
                </a:cxn>
                <a:cxn ang="0">
                  <a:pos x="T8" y="T9"/>
                </a:cxn>
              </a:cxnLst>
              <a:rect l="0" t="0" r="r" b="b"/>
              <a:pathLst>
                <a:path w="222" h="59">
                  <a:moveTo>
                    <a:pt x="162" y="59"/>
                  </a:moveTo>
                  <a:lnTo>
                    <a:pt x="0" y="59"/>
                  </a:lnTo>
                  <a:lnTo>
                    <a:pt x="0" y="0"/>
                  </a:lnTo>
                  <a:lnTo>
                    <a:pt x="222" y="0"/>
                  </a:lnTo>
                  <a:lnTo>
                    <a:pt x="162" y="59"/>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C1D3E"/>
                </a:solidFill>
              </a:endParaRPr>
            </a:p>
          </p:txBody>
        </p:sp>
        <p:sp>
          <p:nvSpPr>
            <p:cNvPr id="6" name="Freeform 6"/>
            <p:cNvSpPr>
              <a:spLocks/>
            </p:cNvSpPr>
            <p:nvPr userDrawn="1"/>
          </p:nvSpPr>
          <p:spPr bwMode="auto">
            <a:xfrm>
              <a:off x="0" y="3811"/>
              <a:ext cx="222" cy="59"/>
            </a:xfrm>
            <a:custGeom>
              <a:avLst/>
              <a:gdLst>
                <a:gd name="T0" fmla="*/ 162 w 222"/>
                <a:gd name="T1" fmla="*/ 59 h 59"/>
                <a:gd name="T2" fmla="*/ 0 w 222"/>
                <a:gd name="T3" fmla="*/ 59 h 59"/>
                <a:gd name="T4" fmla="*/ 0 w 222"/>
                <a:gd name="T5" fmla="*/ 0 h 59"/>
                <a:gd name="T6" fmla="*/ 222 w 222"/>
                <a:gd name="T7" fmla="*/ 0 h 59"/>
                <a:gd name="T8" fmla="*/ 162 w 222"/>
                <a:gd name="T9" fmla="*/ 59 h 59"/>
              </a:gdLst>
              <a:ahLst/>
              <a:cxnLst>
                <a:cxn ang="0">
                  <a:pos x="T0" y="T1"/>
                </a:cxn>
                <a:cxn ang="0">
                  <a:pos x="T2" y="T3"/>
                </a:cxn>
                <a:cxn ang="0">
                  <a:pos x="T4" y="T5"/>
                </a:cxn>
                <a:cxn ang="0">
                  <a:pos x="T6" y="T7"/>
                </a:cxn>
                <a:cxn ang="0">
                  <a:pos x="T8" y="T9"/>
                </a:cxn>
              </a:cxnLst>
              <a:rect l="0" t="0" r="r" b="b"/>
              <a:pathLst>
                <a:path w="222" h="59">
                  <a:moveTo>
                    <a:pt x="162" y="59"/>
                  </a:moveTo>
                  <a:lnTo>
                    <a:pt x="0" y="59"/>
                  </a:lnTo>
                  <a:lnTo>
                    <a:pt x="0" y="0"/>
                  </a:lnTo>
                  <a:lnTo>
                    <a:pt x="222" y="0"/>
                  </a:lnTo>
                  <a:lnTo>
                    <a:pt x="162" y="59"/>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C1D3E"/>
                </a:solidFill>
              </a:endParaRPr>
            </a:p>
          </p:txBody>
        </p:sp>
        <p:sp>
          <p:nvSpPr>
            <p:cNvPr id="7" name="Freeform 7"/>
            <p:cNvSpPr>
              <a:spLocks/>
            </p:cNvSpPr>
            <p:nvPr userDrawn="1"/>
          </p:nvSpPr>
          <p:spPr bwMode="auto">
            <a:xfrm>
              <a:off x="0" y="3928"/>
              <a:ext cx="222" cy="59"/>
            </a:xfrm>
            <a:custGeom>
              <a:avLst/>
              <a:gdLst>
                <a:gd name="T0" fmla="*/ 162 w 222"/>
                <a:gd name="T1" fmla="*/ 59 h 59"/>
                <a:gd name="T2" fmla="*/ 0 w 222"/>
                <a:gd name="T3" fmla="*/ 59 h 59"/>
                <a:gd name="T4" fmla="*/ 0 w 222"/>
                <a:gd name="T5" fmla="*/ 0 h 59"/>
                <a:gd name="T6" fmla="*/ 222 w 222"/>
                <a:gd name="T7" fmla="*/ 0 h 59"/>
                <a:gd name="T8" fmla="*/ 162 w 222"/>
                <a:gd name="T9" fmla="*/ 59 h 59"/>
              </a:gdLst>
              <a:ahLst/>
              <a:cxnLst>
                <a:cxn ang="0">
                  <a:pos x="T0" y="T1"/>
                </a:cxn>
                <a:cxn ang="0">
                  <a:pos x="T2" y="T3"/>
                </a:cxn>
                <a:cxn ang="0">
                  <a:pos x="T4" y="T5"/>
                </a:cxn>
                <a:cxn ang="0">
                  <a:pos x="T6" y="T7"/>
                </a:cxn>
                <a:cxn ang="0">
                  <a:pos x="T8" y="T9"/>
                </a:cxn>
              </a:cxnLst>
              <a:rect l="0" t="0" r="r" b="b"/>
              <a:pathLst>
                <a:path w="222" h="59">
                  <a:moveTo>
                    <a:pt x="162" y="59"/>
                  </a:moveTo>
                  <a:lnTo>
                    <a:pt x="0" y="59"/>
                  </a:lnTo>
                  <a:lnTo>
                    <a:pt x="0" y="0"/>
                  </a:lnTo>
                  <a:lnTo>
                    <a:pt x="222" y="0"/>
                  </a:lnTo>
                  <a:lnTo>
                    <a:pt x="162" y="59"/>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C1D3E"/>
                </a:solidFill>
              </a:endParaRPr>
            </a:p>
          </p:txBody>
        </p:sp>
        <p:sp>
          <p:nvSpPr>
            <p:cNvPr id="8" name="Freeform 8"/>
            <p:cNvSpPr>
              <a:spLocks/>
            </p:cNvSpPr>
            <p:nvPr userDrawn="1"/>
          </p:nvSpPr>
          <p:spPr bwMode="auto">
            <a:xfrm>
              <a:off x="0" y="3695"/>
              <a:ext cx="222" cy="59"/>
            </a:xfrm>
            <a:custGeom>
              <a:avLst/>
              <a:gdLst>
                <a:gd name="T0" fmla="*/ 162 w 222"/>
                <a:gd name="T1" fmla="*/ 59 h 59"/>
                <a:gd name="T2" fmla="*/ 0 w 222"/>
                <a:gd name="T3" fmla="*/ 59 h 59"/>
                <a:gd name="T4" fmla="*/ 0 w 222"/>
                <a:gd name="T5" fmla="*/ 0 h 59"/>
                <a:gd name="T6" fmla="*/ 222 w 222"/>
                <a:gd name="T7" fmla="*/ 0 h 59"/>
                <a:gd name="T8" fmla="*/ 162 w 222"/>
                <a:gd name="T9" fmla="*/ 59 h 59"/>
              </a:gdLst>
              <a:ahLst/>
              <a:cxnLst>
                <a:cxn ang="0">
                  <a:pos x="T0" y="T1"/>
                </a:cxn>
                <a:cxn ang="0">
                  <a:pos x="T2" y="T3"/>
                </a:cxn>
                <a:cxn ang="0">
                  <a:pos x="T4" y="T5"/>
                </a:cxn>
                <a:cxn ang="0">
                  <a:pos x="T6" y="T7"/>
                </a:cxn>
                <a:cxn ang="0">
                  <a:pos x="T8" y="T9"/>
                </a:cxn>
              </a:cxnLst>
              <a:rect l="0" t="0" r="r" b="b"/>
              <a:pathLst>
                <a:path w="222" h="59">
                  <a:moveTo>
                    <a:pt x="162" y="59"/>
                  </a:moveTo>
                  <a:lnTo>
                    <a:pt x="0" y="59"/>
                  </a:lnTo>
                  <a:lnTo>
                    <a:pt x="0" y="0"/>
                  </a:lnTo>
                  <a:lnTo>
                    <a:pt x="222" y="0"/>
                  </a:lnTo>
                  <a:lnTo>
                    <a:pt x="162" y="59"/>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C1D3E"/>
                </a:solidFill>
              </a:endParaRPr>
            </a:p>
          </p:txBody>
        </p:sp>
        <p:sp>
          <p:nvSpPr>
            <p:cNvPr id="9" name="Freeform 9"/>
            <p:cNvSpPr>
              <a:spLocks/>
            </p:cNvSpPr>
            <p:nvPr userDrawn="1"/>
          </p:nvSpPr>
          <p:spPr bwMode="auto">
            <a:xfrm>
              <a:off x="0" y="3811"/>
              <a:ext cx="222" cy="59"/>
            </a:xfrm>
            <a:custGeom>
              <a:avLst/>
              <a:gdLst>
                <a:gd name="T0" fmla="*/ 162 w 222"/>
                <a:gd name="T1" fmla="*/ 59 h 59"/>
                <a:gd name="T2" fmla="*/ 0 w 222"/>
                <a:gd name="T3" fmla="*/ 59 h 59"/>
                <a:gd name="T4" fmla="*/ 0 w 222"/>
                <a:gd name="T5" fmla="*/ 0 h 59"/>
                <a:gd name="T6" fmla="*/ 222 w 222"/>
                <a:gd name="T7" fmla="*/ 0 h 59"/>
                <a:gd name="T8" fmla="*/ 162 w 222"/>
                <a:gd name="T9" fmla="*/ 59 h 59"/>
              </a:gdLst>
              <a:ahLst/>
              <a:cxnLst>
                <a:cxn ang="0">
                  <a:pos x="T0" y="T1"/>
                </a:cxn>
                <a:cxn ang="0">
                  <a:pos x="T2" y="T3"/>
                </a:cxn>
                <a:cxn ang="0">
                  <a:pos x="T4" y="T5"/>
                </a:cxn>
                <a:cxn ang="0">
                  <a:pos x="T6" y="T7"/>
                </a:cxn>
                <a:cxn ang="0">
                  <a:pos x="T8" y="T9"/>
                </a:cxn>
              </a:cxnLst>
              <a:rect l="0" t="0" r="r" b="b"/>
              <a:pathLst>
                <a:path w="222" h="59">
                  <a:moveTo>
                    <a:pt x="162" y="59"/>
                  </a:moveTo>
                  <a:lnTo>
                    <a:pt x="0" y="59"/>
                  </a:lnTo>
                  <a:lnTo>
                    <a:pt x="0" y="0"/>
                  </a:lnTo>
                  <a:lnTo>
                    <a:pt x="222" y="0"/>
                  </a:lnTo>
                  <a:lnTo>
                    <a:pt x="162" y="59"/>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C1D3E"/>
                </a:solidFill>
              </a:endParaRPr>
            </a:p>
          </p:txBody>
        </p:sp>
        <p:sp>
          <p:nvSpPr>
            <p:cNvPr id="10" name="Freeform 10"/>
            <p:cNvSpPr>
              <a:spLocks/>
            </p:cNvSpPr>
            <p:nvPr userDrawn="1"/>
          </p:nvSpPr>
          <p:spPr bwMode="auto">
            <a:xfrm>
              <a:off x="0" y="3928"/>
              <a:ext cx="222" cy="59"/>
            </a:xfrm>
            <a:custGeom>
              <a:avLst/>
              <a:gdLst>
                <a:gd name="T0" fmla="*/ 162 w 222"/>
                <a:gd name="T1" fmla="*/ 59 h 59"/>
                <a:gd name="T2" fmla="*/ 0 w 222"/>
                <a:gd name="T3" fmla="*/ 59 h 59"/>
                <a:gd name="T4" fmla="*/ 0 w 222"/>
                <a:gd name="T5" fmla="*/ 0 h 59"/>
                <a:gd name="T6" fmla="*/ 222 w 222"/>
                <a:gd name="T7" fmla="*/ 0 h 59"/>
                <a:gd name="T8" fmla="*/ 162 w 222"/>
                <a:gd name="T9" fmla="*/ 59 h 59"/>
              </a:gdLst>
              <a:ahLst/>
              <a:cxnLst>
                <a:cxn ang="0">
                  <a:pos x="T0" y="T1"/>
                </a:cxn>
                <a:cxn ang="0">
                  <a:pos x="T2" y="T3"/>
                </a:cxn>
                <a:cxn ang="0">
                  <a:pos x="T4" y="T5"/>
                </a:cxn>
                <a:cxn ang="0">
                  <a:pos x="T6" y="T7"/>
                </a:cxn>
                <a:cxn ang="0">
                  <a:pos x="T8" y="T9"/>
                </a:cxn>
              </a:cxnLst>
              <a:rect l="0" t="0" r="r" b="b"/>
              <a:pathLst>
                <a:path w="222" h="59">
                  <a:moveTo>
                    <a:pt x="162" y="59"/>
                  </a:moveTo>
                  <a:lnTo>
                    <a:pt x="0" y="59"/>
                  </a:lnTo>
                  <a:lnTo>
                    <a:pt x="0" y="0"/>
                  </a:lnTo>
                  <a:lnTo>
                    <a:pt x="222" y="0"/>
                  </a:lnTo>
                  <a:lnTo>
                    <a:pt x="162" y="59"/>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C1D3E"/>
                </a:solidFill>
              </a:endParaRPr>
            </a:p>
          </p:txBody>
        </p:sp>
        <p:sp>
          <p:nvSpPr>
            <p:cNvPr id="11" name="Freeform 11"/>
            <p:cNvSpPr>
              <a:spLocks/>
            </p:cNvSpPr>
            <p:nvPr userDrawn="1"/>
          </p:nvSpPr>
          <p:spPr bwMode="auto">
            <a:xfrm>
              <a:off x="258" y="3985"/>
              <a:ext cx="7420" cy="59"/>
            </a:xfrm>
            <a:custGeom>
              <a:avLst/>
              <a:gdLst>
                <a:gd name="T0" fmla="*/ 62 w 7420"/>
                <a:gd name="T1" fmla="*/ 0 h 59"/>
                <a:gd name="T2" fmla="*/ 7420 w 7420"/>
                <a:gd name="T3" fmla="*/ 0 h 59"/>
                <a:gd name="T4" fmla="*/ 7420 w 7420"/>
                <a:gd name="T5" fmla="*/ 59 h 59"/>
                <a:gd name="T6" fmla="*/ 0 w 7420"/>
                <a:gd name="T7" fmla="*/ 59 h 59"/>
                <a:gd name="T8" fmla="*/ 62 w 7420"/>
                <a:gd name="T9" fmla="*/ 0 h 59"/>
              </a:gdLst>
              <a:ahLst/>
              <a:cxnLst>
                <a:cxn ang="0">
                  <a:pos x="T0" y="T1"/>
                </a:cxn>
                <a:cxn ang="0">
                  <a:pos x="T2" y="T3"/>
                </a:cxn>
                <a:cxn ang="0">
                  <a:pos x="T4" y="T5"/>
                </a:cxn>
                <a:cxn ang="0">
                  <a:pos x="T6" y="T7"/>
                </a:cxn>
                <a:cxn ang="0">
                  <a:pos x="T8" y="T9"/>
                </a:cxn>
              </a:cxnLst>
              <a:rect l="0" t="0" r="r" b="b"/>
              <a:pathLst>
                <a:path w="7420" h="59">
                  <a:moveTo>
                    <a:pt x="62" y="0"/>
                  </a:moveTo>
                  <a:lnTo>
                    <a:pt x="7420" y="0"/>
                  </a:lnTo>
                  <a:lnTo>
                    <a:pt x="7420" y="59"/>
                  </a:lnTo>
                  <a:lnTo>
                    <a:pt x="0" y="59"/>
                  </a:lnTo>
                  <a:lnTo>
                    <a:pt x="62" y="0"/>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C1D3E"/>
                </a:solidFill>
              </a:endParaRPr>
            </a:p>
          </p:txBody>
        </p:sp>
        <p:sp>
          <p:nvSpPr>
            <p:cNvPr id="12" name="Freeform 12"/>
            <p:cNvSpPr>
              <a:spLocks/>
            </p:cNvSpPr>
            <p:nvPr userDrawn="1"/>
          </p:nvSpPr>
          <p:spPr bwMode="auto">
            <a:xfrm>
              <a:off x="258" y="3867"/>
              <a:ext cx="7420" cy="59"/>
            </a:xfrm>
            <a:custGeom>
              <a:avLst/>
              <a:gdLst>
                <a:gd name="T0" fmla="*/ 62 w 7420"/>
                <a:gd name="T1" fmla="*/ 0 h 59"/>
                <a:gd name="T2" fmla="*/ 7420 w 7420"/>
                <a:gd name="T3" fmla="*/ 0 h 59"/>
                <a:gd name="T4" fmla="*/ 7420 w 7420"/>
                <a:gd name="T5" fmla="*/ 59 h 59"/>
                <a:gd name="T6" fmla="*/ 0 w 7420"/>
                <a:gd name="T7" fmla="*/ 59 h 59"/>
                <a:gd name="T8" fmla="*/ 62 w 7420"/>
                <a:gd name="T9" fmla="*/ 0 h 59"/>
              </a:gdLst>
              <a:ahLst/>
              <a:cxnLst>
                <a:cxn ang="0">
                  <a:pos x="T0" y="T1"/>
                </a:cxn>
                <a:cxn ang="0">
                  <a:pos x="T2" y="T3"/>
                </a:cxn>
                <a:cxn ang="0">
                  <a:pos x="T4" y="T5"/>
                </a:cxn>
                <a:cxn ang="0">
                  <a:pos x="T6" y="T7"/>
                </a:cxn>
                <a:cxn ang="0">
                  <a:pos x="T8" y="T9"/>
                </a:cxn>
              </a:cxnLst>
              <a:rect l="0" t="0" r="r" b="b"/>
              <a:pathLst>
                <a:path w="7420" h="59">
                  <a:moveTo>
                    <a:pt x="62" y="0"/>
                  </a:moveTo>
                  <a:lnTo>
                    <a:pt x="7420" y="0"/>
                  </a:lnTo>
                  <a:lnTo>
                    <a:pt x="7420" y="59"/>
                  </a:lnTo>
                  <a:lnTo>
                    <a:pt x="0" y="59"/>
                  </a:lnTo>
                  <a:lnTo>
                    <a:pt x="62" y="0"/>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C1D3E"/>
                </a:solidFill>
              </a:endParaRPr>
            </a:p>
          </p:txBody>
        </p:sp>
        <p:sp>
          <p:nvSpPr>
            <p:cNvPr id="13" name="Freeform 13"/>
            <p:cNvSpPr>
              <a:spLocks/>
            </p:cNvSpPr>
            <p:nvPr userDrawn="1"/>
          </p:nvSpPr>
          <p:spPr bwMode="auto">
            <a:xfrm>
              <a:off x="258" y="3752"/>
              <a:ext cx="7420" cy="59"/>
            </a:xfrm>
            <a:custGeom>
              <a:avLst/>
              <a:gdLst>
                <a:gd name="T0" fmla="*/ 62 w 7420"/>
                <a:gd name="T1" fmla="*/ 0 h 59"/>
                <a:gd name="T2" fmla="*/ 7420 w 7420"/>
                <a:gd name="T3" fmla="*/ 0 h 59"/>
                <a:gd name="T4" fmla="*/ 7420 w 7420"/>
                <a:gd name="T5" fmla="*/ 59 h 59"/>
                <a:gd name="T6" fmla="*/ 0 w 7420"/>
                <a:gd name="T7" fmla="*/ 59 h 59"/>
                <a:gd name="T8" fmla="*/ 62 w 7420"/>
                <a:gd name="T9" fmla="*/ 0 h 59"/>
              </a:gdLst>
              <a:ahLst/>
              <a:cxnLst>
                <a:cxn ang="0">
                  <a:pos x="T0" y="T1"/>
                </a:cxn>
                <a:cxn ang="0">
                  <a:pos x="T2" y="T3"/>
                </a:cxn>
                <a:cxn ang="0">
                  <a:pos x="T4" y="T5"/>
                </a:cxn>
                <a:cxn ang="0">
                  <a:pos x="T6" y="T7"/>
                </a:cxn>
                <a:cxn ang="0">
                  <a:pos x="T8" y="T9"/>
                </a:cxn>
              </a:cxnLst>
              <a:rect l="0" t="0" r="r" b="b"/>
              <a:pathLst>
                <a:path w="7420" h="59">
                  <a:moveTo>
                    <a:pt x="62" y="0"/>
                  </a:moveTo>
                  <a:lnTo>
                    <a:pt x="7420" y="0"/>
                  </a:lnTo>
                  <a:lnTo>
                    <a:pt x="7420" y="59"/>
                  </a:lnTo>
                  <a:lnTo>
                    <a:pt x="0" y="59"/>
                  </a:lnTo>
                  <a:lnTo>
                    <a:pt x="62" y="0"/>
                  </a:lnTo>
                  <a:close/>
                </a:path>
              </a:pathLst>
            </a:custGeom>
            <a:solidFill>
              <a:srgbClr val="8BBF3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rgbClr val="0C1D3E"/>
                </a:solidFill>
              </a:endParaRPr>
            </a:p>
          </p:txBody>
        </p:sp>
      </p:grpSp>
    </p:spTree>
    <p:extLst>
      <p:ext uri="{BB962C8B-B14F-4D97-AF65-F5344CB8AC3E}">
        <p14:creationId xmlns:p14="http://schemas.microsoft.com/office/powerpoint/2010/main" val="1021603781"/>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25.emf"/><Relationship Id="rId4" Type="http://schemas.openxmlformats.org/officeDocument/2006/relationships/image" Target="../media/image24.emf"/></Relationships>
</file>

<file path=ppt/slides/_rels/slide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1.xml"/></Relationships>
</file>

<file path=ppt/slides/_rels/slide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27.jpeg"/><Relationship Id="rId5" Type="http://schemas.openxmlformats.org/officeDocument/2006/relationships/image" Target="../media/image33.png"/><Relationship Id="rId4" Type="http://schemas.openxmlformats.org/officeDocument/2006/relationships/image" Target="../media/image32.svg"/></Relationships>
</file>

<file path=ppt/slides/_rels/slide7.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2.sv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31.png"/><Relationship Id="rId5" Type="http://schemas.openxmlformats.org/officeDocument/2006/relationships/image" Target="../media/image27.jpeg"/><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erson holding a globe&#10;&#10;Description automatically generated">
            <a:extLst>
              <a:ext uri="{FF2B5EF4-FFF2-40B4-BE49-F238E27FC236}">
                <a16:creationId xmlns:a16="http://schemas.microsoft.com/office/drawing/2014/main" id="{8D56DA3B-EFFF-3CF7-465D-A679972516FD}"/>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2" name="Title 1">
            <a:extLst>
              <a:ext uri="{FF2B5EF4-FFF2-40B4-BE49-F238E27FC236}">
                <a16:creationId xmlns:a16="http://schemas.microsoft.com/office/drawing/2014/main" id="{C8D06702-3453-CECD-CB72-A8D89D2E3D96}"/>
              </a:ext>
            </a:extLst>
          </p:cNvPr>
          <p:cNvSpPr txBox="1">
            <a:spLocks/>
          </p:cNvSpPr>
          <p:nvPr/>
        </p:nvSpPr>
        <p:spPr>
          <a:xfrm>
            <a:off x="1605280" y="3828532"/>
            <a:ext cx="9144000" cy="89712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6000" b="0" i="0" u="none" strike="noStrike" kern="1200" cap="none" spc="0" normalizeH="0" baseline="0" noProof="0">
                <a:ln>
                  <a:noFill/>
                </a:ln>
                <a:solidFill>
                  <a:srgbClr val="FFFFFF"/>
                </a:solidFill>
                <a:effectLst/>
                <a:uLnTx/>
                <a:uFillTx/>
                <a:latin typeface="Calibri Light" panose="020F0302020204030204"/>
                <a:ea typeface="+mj-ea"/>
                <a:cs typeface="+mj-cs"/>
              </a:rPr>
              <a:t>Ian Conlon</a:t>
            </a:r>
          </a:p>
        </p:txBody>
      </p:sp>
      <p:sp>
        <p:nvSpPr>
          <p:cNvPr id="13" name="Subtitle 2">
            <a:extLst>
              <a:ext uri="{FF2B5EF4-FFF2-40B4-BE49-F238E27FC236}">
                <a16:creationId xmlns:a16="http://schemas.microsoft.com/office/drawing/2014/main" id="{724F64C3-7C3D-86DF-100E-820175FE0E5B}"/>
              </a:ext>
            </a:extLst>
          </p:cNvPr>
          <p:cNvSpPr txBox="1">
            <a:spLocks/>
          </p:cNvSpPr>
          <p:nvPr/>
        </p:nvSpPr>
        <p:spPr>
          <a:xfrm>
            <a:off x="1605280" y="4725657"/>
            <a:ext cx="9144000" cy="421018"/>
          </a:xfrm>
          <a:prstGeom prst="rect">
            <a:avLst/>
          </a:prstGeom>
        </p:spPr>
        <p:txBody>
          <a:bodyPr vert="horz" lIns="91440" tIns="45720" rIns="91440" bIns="45720" rtlCol="0" anchor="t">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a:ln>
                  <a:noFill/>
                </a:ln>
                <a:solidFill>
                  <a:srgbClr val="FFFFFF"/>
                </a:solidFill>
                <a:effectLst/>
                <a:uLnTx/>
                <a:uFillTx/>
                <a:latin typeface="Calibri" panose="020F0502020204030204"/>
                <a:ea typeface="+mn-ea"/>
                <a:cs typeface="+mn-cs"/>
              </a:rPr>
              <a:t> EU-RAIL</a:t>
            </a:r>
            <a:r>
              <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rPr>
              <a:t> Joint Undertaking</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Subtitle 2">
            <a:extLst>
              <a:ext uri="{FF2B5EF4-FFF2-40B4-BE49-F238E27FC236}">
                <a16:creationId xmlns:a16="http://schemas.microsoft.com/office/drawing/2014/main" id="{C29E58CA-A56F-F68B-37D4-92521B97B5A8}"/>
              </a:ext>
            </a:extLst>
          </p:cNvPr>
          <p:cNvSpPr>
            <a:spLocks noGrp="1"/>
          </p:cNvSpPr>
          <p:nvPr>
            <p:ph type="subTitle" idx="1"/>
          </p:nvPr>
        </p:nvSpPr>
        <p:spPr>
          <a:xfrm>
            <a:off x="0" y="6111551"/>
            <a:ext cx="12192000" cy="558812"/>
          </a:xfrm>
          <a:solidFill>
            <a:schemeClr val="tx1">
              <a:alpha val="20000"/>
            </a:schemeClr>
          </a:solidFill>
          <a:effectLst>
            <a:glow rad="101600">
              <a:schemeClr val="accent3">
                <a:satMod val="175000"/>
                <a:alpha val="40000"/>
              </a:schemeClr>
            </a:glow>
          </a:effectLst>
        </p:spPr>
        <p:txBody>
          <a:bodyPr vert="horz" lIns="91440" tIns="45720" rIns="91440" bIns="45720" rtlCol="0" anchor="ctr">
            <a:normAutofit/>
          </a:bodyPr>
          <a:lstStyle/>
          <a:p>
            <a:r>
              <a:rPr lang="en-GB" sz="2800" b="1" spc="600">
                <a:latin typeface="Calibri Light" panose="020F0302020204030204" pitchFamily="34" charset="0"/>
              </a:rPr>
              <a:t>OPENING: KEYNOTE SPEECHES</a:t>
            </a:r>
          </a:p>
        </p:txBody>
      </p:sp>
      <p:pic>
        <p:nvPicPr>
          <p:cNvPr id="7" name="Image 6">
            <a:extLst>
              <a:ext uri="{FF2B5EF4-FFF2-40B4-BE49-F238E27FC236}">
                <a16:creationId xmlns:a16="http://schemas.microsoft.com/office/drawing/2014/main" id="{1D55A7F6-7936-5BB6-0D73-0999AADE8960}"/>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5184375" y="1955457"/>
            <a:ext cx="1823249" cy="1823249"/>
          </a:xfrm>
          <a:prstGeom prst="flowChartConnector">
            <a:avLst/>
          </a:prstGeom>
        </p:spPr>
      </p:pic>
    </p:spTree>
    <p:extLst>
      <p:ext uri="{BB962C8B-B14F-4D97-AF65-F5344CB8AC3E}">
        <p14:creationId xmlns:p14="http://schemas.microsoft.com/office/powerpoint/2010/main" val="375027834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0"/>
            <a:ext cx="10832248" cy="6858000"/>
          </a:xfrm>
          <a:prstGeom prst="rect">
            <a:avLst/>
          </a:prstGeom>
        </p:spPr>
      </p:pic>
      <p:sp>
        <p:nvSpPr>
          <p:cNvPr id="17" name="Freeform 16"/>
          <p:cNvSpPr/>
          <p:nvPr/>
        </p:nvSpPr>
        <p:spPr>
          <a:xfrm>
            <a:off x="3230880" y="1"/>
            <a:ext cx="8961120" cy="6857999"/>
          </a:xfrm>
          <a:custGeom>
            <a:avLst/>
            <a:gdLst>
              <a:gd name="connsiteX0" fmla="*/ 6855782 w 8961120"/>
              <a:gd name="connsiteY0" fmla="*/ 0 h 6857999"/>
              <a:gd name="connsiteX1" fmla="*/ 7386917 w 8961120"/>
              <a:gd name="connsiteY1" fmla="*/ 2266 h 6857999"/>
              <a:gd name="connsiteX2" fmla="*/ 7389182 w 8961120"/>
              <a:gd name="connsiteY2" fmla="*/ 0 h 6857999"/>
              <a:gd name="connsiteX3" fmla="*/ 8961120 w 8961120"/>
              <a:gd name="connsiteY3" fmla="*/ 6705 h 6857999"/>
              <a:gd name="connsiteX4" fmla="*/ 8961120 w 8961120"/>
              <a:gd name="connsiteY4" fmla="*/ 6857999 h 6857999"/>
              <a:gd name="connsiteX5" fmla="*/ 8427720 w 8961120"/>
              <a:gd name="connsiteY5" fmla="*/ 6857999 h 6857999"/>
              <a:gd name="connsiteX6" fmla="*/ 533400 w 8961120"/>
              <a:gd name="connsiteY6" fmla="*/ 6857999 h 6857999"/>
              <a:gd name="connsiteX7" fmla="*/ 0 w 8961120"/>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961120" h="6857999">
                <a:moveTo>
                  <a:pt x="6855782" y="0"/>
                </a:moveTo>
                <a:lnTo>
                  <a:pt x="7386917" y="2266"/>
                </a:lnTo>
                <a:lnTo>
                  <a:pt x="7389182" y="0"/>
                </a:lnTo>
                <a:lnTo>
                  <a:pt x="8961120" y="6705"/>
                </a:lnTo>
                <a:lnTo>
                  <a:pt x="8961120" y="6857999"/>
                </a:lnTo>
                <a:lnTo>
                  <a:pt x="8427720" y="6857999"/>
                </a:lnTo>
                <a:lnTo>
                  <a:pt x="533400" y="6857999"/>
                </a:lnTo>
                <a:lnTo>
                  <a:pt x="0" y="6857999"/>
                </a:lnTo>
                <a:close/>
              </a:path>
            </a:pathLst>
          </a:cu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pic>
        <p:nvPicPr>
          <p:cNvPr id="12" name="Picture 11"/>
          <p:cNvPicPr>
            <a:picLocks noChangeAspect="1"/>
          </p:cNvPicPr>
          <p:nvPr/>
        </p:nvPicPr>
        <p:blipFill>
          <a:blip r:embed="rId4"/>
          <a:stretch>
            <a:fillRect/>
          </a:stretch>
        </p:blipFill>
        <p:spPr>
          <a:xfrm>
            <a:off x="0" y="5868608"/>
            <a:ext cx="12192000" cy="552019"/>
          </a:xfrm>
          <a:prstGeom prst="rect">
            <a:avLst/>
          </a:prstGeom>
        </p:spPr>
      </p:pic>
      <p:pic>
        <p:nvPicPr>
          <p:cNvPr id="4" name="Picture 3"/>
          <p:cNvPicPr>
            <a:picLocks noChangeAspect="1"/>
          </p:cNvPicPr>
          <p:nvPr/>
        </p:nvPicPr>
        <p:blipFill>
          <a:blip r:embed="rId5"/>
          <a:stretch>
            <a:fillRect/>
          </a:stretch>
        </p:blipFill>
        <p:spPr>
          <a:xfrm>
            <a:off x="8966657" y="1766427"/>
            <a:ext cx="2588137" cy="1953311"/>
          </a:xfrm>
          <a:prstGeom prst="rect">
            <a:avLst/>
          </a:prstGeom>
        </p:spPr>
      </p:pic>
      <p:sp>
        <p:nvSpPr>
          <p:cNvPr id="14" name="Freeform 13"/>
          <p:cNvSpPr>
            <a:spLocks/>
          </p:cNvSpPr>
          <p:nvPr/>
        </p:nvSpPr>
        <p:spPr bwMode="auto">
          <a:xfrm>
            <a:off x="0" y="2140996"/>
            <a:ext cx="8721532" cy="2187772"/>
          </a:xfrm>
          <a:custGeom>
            <a:avLst/>
            <a:gdLst>
              <a:gd name="connsiteX0" fmla="*/ 0 w 8721532"/>
              <a:gd name="connsiteY0" fmla="*/ 0 h 2187772"/>
              <a:gd name="connsiteX1" fmla="*/ 152399 w 8721532"/>
              <a:gd name="connsiteY1" fmla="*/ 0 h 2187772"/>
              <a:gd name="connsiteX2" fmla="*/ 480979 w 8721532"/>
              <a:gd name="connsiteY2" fmla="*/ 0 h 2187772"/>
              <a:gd name="connsiteX3" fmla="*/ 633378 w 8721532"/>
              <a:gd name="connsiteY3" fmla="*/ 0 h 2187772"/>
              <a:gd name="connsiteX4" fmla="*/ 8088154 w 8721532"/>
              <a:gd name="connsiteY4" fmla="*/ 0 h 2187772"/>
              <a:gd name="connsiteX5" fmla="*/ 8240553 w 8721532"/>
              <a:gd name="connsiteY5" fmla="*/ 0 h 2187772"/>
              <a:gd name="connsiteX6" fmla="*/ 8569133 w 8721532"/>
              <a:gd name="connsiteY6" fmla="*/ 0 h 2187772"/>
              <a:gd name="connsiteX7" fmla="*/ 8721532 w 8721532"/>
              <a:gd name="connsiteY7" fmla="*/ 0 h 2187772"/>
              <a:gd name="connsiteX8" fmla="*/ 6535544 w 8721532"/>
              <a:gd name="connsiteY8" fmla="*/ 2187772 h 2187772"/>
              <a:gd name="connsiteX9" fmla="*/ 6383145 w 8721532"/>
              <a:gd name="connsiteY9" fmla="*/ 2187772 h 2187772"/>
              <a:gd name="connsiteX10" fmla="*/ 6054566 w 8721532"/>
              <a:gd name="connsiteY10" fmla="*/ 2187772 h 2187772"/>
              <a:gd name="connsiteX11" fmla="*/ 5902167 w 8721532"/>
              <a:gd name="connsiteY11" fmla="*/ 2187772 h 2187772"/>
              <a:gd name="connsiteX12" fmla="*/ 633378 w 8721532"/>
              <a:gd name="connsiteY12" fmla="*/ 2187772 h 2187772"/>
              <a:gd name="connsiteX13" fmla="*/ 480979 w 8721532"/>
              <a:gd name="connsiteY13" fmla="*/ 2187772 h 2187772"/>
              <a:gd name="connsiteX14" fmla="*/ 152399 w 8721532"/>
              <a:gd name="connsiteY14" fmla="*/ 2187772 h 2187772"/>
              <a:gd name="connsiteX15" fmla="*/ 0 w 8721532"/>
              <a:gd name="connsiteY15" fmla="*/ 2187772 h 21877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721532" h="2187772">
                <a:moveTo>
                  <a:pt x="0" y="0"/>
                </a:moveTo>
                <a:lnTo>
                  <a:pt x="152399" y="0"/>
                </a:lnTo>
                <a:lnTo>
                  <a:pt x="480979" y="0"/>
                </a:lnTo>
                <a:lnTo>
                  <a:pt x="633378" y="0"/>
                </a:lnTo>
                <a:lnTo>
                  <a:pt x="8088154" y="0"/>
                </a:lnTo>
                <a:lnTo>
                  <a:pt x="8240553" y="0"/>
                </a:lnTo>
                <a:lnTo>
                  <a:pt x="8569133" y="0"/>
                </a:lnTo>
                <a:lnTo>
                  <a:pt x="8721532" y="0"/>
                </a:lnTo>
                <a:lnTo>
                  <a:pt x="6535544" y="2187772"/>
                </a:lnTo>
                <a:lnTo>
                  <a:pt x="6383145" y="2187772"/>
                </a:lnTo>
                <a:lnTo>
                  <a:pt x="6054566" y="2187772"/>
                </a:lnTo>
                <a:lnTo>
                  <a:pt x="5902167" y="2187772"/>
                </a:lnTo>
                <a:lnTo>
                  <a:pt x="633378" y="2187772"/>
                </a:lnTo>
                <a:lnTo>
                  <a:pt x="480979" y="2187772"/>
                </a:lnTo>
                <a:lnTo>
                  <a:pt x="152399" y="2187772"/>
                </a:lnTo>
                <a:lnTo>
                  <a:pt x="0" y="2187772"/>
                </a:lnTo>
                <a:close/>
              </a:path>
            </a:pathLst>
          </a:custGeom>
          <a:solidFill>
            <a:schemeClr val="tx1"/>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1D3E"/>
              </a:solidFill>
              <a:effectLst/>
              <a:uLnTx/>
              <a:uFillTx/>
              <a:latin typeface="Arial"/>
              <a:ea typeface="+mn-ea"/>
              <a:cs typeface="+mn-cs"/>
            </a:endParaRPr>
          </a:p>
        </p:txBody>
      </p:sp>
      <p:sp>
        <p:nvSpPr>
          <p:cNvPr id="6" name="Text Placeholder 5">
            <a:extLst>
              <a:ext uri="{FF2B5EF4-FFF2-40B4-BE49-F238E27FC236}">
                <a16:creationId xmlns:a16="http://schemas.microsoft.com/office/drawing/2014/main" id="{8FB7F728-1FE2-4DBF-BF1E-D0ACD6CC557B}"/>
              </a:ext>
            </a:extLst>
          </p:cNvPr>
          <p:cNvSpPr>
            <a:spLocks noGrp="1"/>
          </p:cNvSpPr>
          <p:nvPr>
            <p:ph type="body" sz="quarter" idx="11"/>
          </p:nvPr>
        </p:nvSpPr>
        <p:spPr>
          <a:xfrm>
            <a:off x="0" y="2287365"/>
            <a:ext cx="7720167" cy="1764405"/>
          </a:xfrm>
        </p:spPr>
        <p:txBody>
          <a:bodyPr anchor="ctr" anchorCtr="0"/>
          <a:lstStyle/>
          <a:p>
            <a:pPr algn="l"/>
            <a:br>
              <a:rPr lang="en-US" sz="1800" b="0">
                <a:solidFill>
                  <a:schemeClr val="bg1"/>
                </a:solidFill>
              </a:rPr>
            </a:br>
            <a:r>
              <a:rPr lang="en-BE" sz="3600" b="0">
                <a:solidFill>
                  <a:schemeClr val="bg1"/>
                </a:solidFill>
              </a:rPr>
              <a:t>EU-Rail </a:t>
            </a:r>
            <a:r>
              <a:rPr lang="en-GB" sz="3600" b="0">
                <a:solidFill>
                  <a:schemeClr val="bg1"/>
                </a:solidFill>
              </a:rPr>
              <a:t>Joint Undertaking </a:t>
            </a:r>
            <a:r>
              <a:rPr lang="en-BE" sz="3600" b="0">
                <a:solidFill>
                  <a:schemeClr val="bg1"/>
                </a:solidFill>
              </a:rPr>
              <a:t> </a:t>
            </a:r>
            <a:endParaRPr lang="en-BE" sz="3600">
              <a:solidFill>
                <a:schemeClr val="bg1"/>
              </a:solidFill>
            </a:endParaRPr>
          </a:p>
          <a:p>
            <a:pPr algn="l"/>
            <a:endParaRPr lang="en-GB" sz="3600">
              <a:solidFill>
                <a:schemeClr val="bg1"/>
              </a:solidFill>
            </a:endParaRPr>
          </a:p>
        </p:txBody>
      </p:sp>
      <p:sp>
        <p:nvSpPr>
          <p:cNvPr id="9" name="Text Placeholder 8"/>
          <p:cNvSpPr>
            <a:spLocks noGrp="1"/>
          </p:cNvSpPr>
          <p:nvPr>
            <p:ph type="body" sz="quarter" idx="12"/>
          </p:nvPr>
        </p:nvSpPr>
        <p:spPr>
          <a:xfrm>
            <a:off x="429647" y="4679993"/>
            <a:ext cx="6143874" cy="958807"/>
          </a:xfrm>
        </p:spPr>
        <p:txBody>
          <a:bodyPr anchor="b" anchorCtr="0"/>
          <a:lstStyle/>
          <a:p>
            <a:pPr algn="l"/>
            <a:r>
              <a:rPr lang="en-BE" sz="1600">
                <a:solidFill>
                  <a:schemeClr val="bg1"/>
                </a:solidFill>
              </a:rPr>
              <a:t>IAN </a:t>
            </a:r>
            <a:r>
              <a:rPr lang="fr-BE" sz="1600">
                <a:solidFill>
                  <a:schemeClr val="bg1"/>
                </a:solidFill>
              </a:rPr>
              <a:t> </a:t>
            </a:r>
            <a:r>
              <a:rPr lang="en-BE" sz="1600">
                <a:solidFill>
                  <a:schemeClr val="bg1"/>
                </a:solidFill>
              </a:rPr>
              <a:t>CONLON</a:t>
            </a:r>
          </a:p>
          <a:p>
            <a:pPr algn="l"/>
            <a:r>
              <a:rPr lang="en-GB" sz="1600">
                <a:solidFill>
                  <a:schemeClr val="bg1"/>
                </a:solidFill>
              </a:rPr>
              <a:t>Head  of EU-RAIL </a:t>
            </a:r>
            <a:r>
              <a:rPr lang="en-BE" sz="1600">
                <a:solidFill>
                  <a:schemeClr val="bg1"/>
                </a:solidFill>
              </a:rPr>
              <a:t>System Pillar</a:t>
            </a:r>
            <a:br>
              <a:rPr lang="fr-BE" sz="1600">
                <a:solidFill>
                  <a:schemeClr val="bg1"/>
                </a:solidFill>
              </a:rPr>
            </a:br>
            <a:endParaRPr lang="en-US" sz="1600">
              <a:solidFill>
                <a:schemeClr val="bg1"/>
              </a:solidFill>
            </a:endParaRPr>
          </a:p>
        </p:txBody>
      </p:sp>
    </p:spTree>
    <p:extLst>
      <p:ext uri="{BB962C8B-B14F-4D97-AF65-F5344CB8AC3E}">
        <p14:creationId xmlns:p14="http://schemas.microsoft.com/office/powerpoint/2010/main" val="331479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9">
                                            <p:txEl>
                                              <p:pRg st="0" end="0"/>
                                            </p:txEl>
                                          </p:spTgt>
                                        </p:tgtEl>
                                        <p:attrNameLst>
                                          <p:attrName>style.visibility</p:attrName>
                                        </p:attrNameLst>
                                      </p:cBhvr>
                                      <p:to>
                                        <p:strVal val="visible"/>
                                      </p:to>
                                    </p:set>
                                    <p:animEffect transition="in" filter="fade">
                                      <p:cBhvr>
                                        <p:cTn id="18" dur="500"/>
                                        <p:tgtEl>
                                          <p:spTgt spid="9">
                                            <p:txEl>
                                              <p:pRg st="0" end="0"/>
                                            </p:txEl>
                                          </p:spTgt>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fade">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4011257-7E09-4196-91A3-1D9B7A489F42}"/>
              </a:ext>
            </a:extLst>
          </p:cNvPr>
          <p:cNvSpPr>
            <a:spLocks noGrp="1"/>
          </p:cNvSpPr>
          <p:nvPr>
            <p:ph type="body" sz="quarter" idx="10"/>
          </p:nvPr>
        </p:nvSpPr>
        <p:spPr/>
        <p:txBody>
          <a:bodyPr/>
          <a:lstStyle/>
          <a:p>
            <a:r>
              <a:rPr lang="en-GB" sz="1800">
                <a:latin typeface="Arial" panose="020B0604020202020204" pitchFamily="34" charset="0"/>
              </a:rPr>
              <a:t>General Assembly</a:t>
            </a:r>
            <a:endParaRPr lang="en-GB"/>
          </a:p>
        </p:txBody>
      </p:sp>
      <p:sp>
        <p:nvSpPr>
          <p:cNvPr id="6" name="Text Placeholder 5">
            <a:extLst>
              <a:ext uri="{FF2B5EF4-FFF2-40B4-BE49-F238E27FC236}">
                <a16:creationId xmlns:a16="http://schemas.microsoft.com/office/drawing/2014/main" id="{8FB7F728-1FE2-4DBF-BF1E-D0ACD6CC557B}"/>
              </a:ext>
            </a:extLst>
          </p:cNvPr>
          <p:cNvSpPr>
            <a:spLocks noGrp="1"/>
          </p:cNvSpPr>
          <p:nvPr>
            <p:ph type="body" sz="quarter" idx="11"/>
          </p:nvPr>
        </p:nvSpPr>
        <p:spPr/>
        <p:txBody>
          <a:bodyPr/>
          <a:lstStyle/>
          <a:p>
            <a:r>
              <a:rPr lang="en-GB"/>
              <a:t>REPORT FROM SYSTEM PILLAR STEERING GROUP</a:t>
            </a:r>
          </a:p>
        </p:txBody>
      </p:sp>
      <p:sp>
        <p:nvSpPr>
          <p:cNvPr id="7" name="Text Placeholder 6">
            <a:extLst>
              <a:ext uri="{FF2B5EF4-FFF2-40B4-BE49-F238E27FC236}">
                <a16:creationId xmlns:a16="http://schemas.microsoft.com/office/drawing/2014/main" id="{AE338F51-0E89-4A52-A572-ED4F82C15F65}"/>
              </a:ext>
            </a:extLst>
          </p:cNvPr>
          <p:cNvSpPr>
            <a:spLocks noGrp="1"/>
          </p:cNvSpPr>
          <p:nvPr>
            <p:ph type="body" sz="quarter" idx="12"/>
          </p:nvPr>
        </p:nvSpPr>
        <p:spPr/>
        <p:txBody>
          <a:bodyPr/>
          <a:lstStyle/>
          <a:p>
            <a:endParaRPr lang="en-GB"/>
          </a:p>
        </p:txBody>
      </p:sp>
      <p:pic>
        <p:nvPicPr>
          <p:cNvPr id="3" name="Picture 2">
            <a:extLst>
              <a:ext uri="{FF2B5EF4-FFF2-40B4-BE49-F238E27FC236}">
                <a16:creationId xmlns:a16="http://schemas.microsoft.com/office/drawing/2014/main" id="{290FB34A-6A8E-4635-8C21-4825EEE72B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4" y="0"/>
            <a:ext cx="12189631" cy="6858000"/>
          </a:xfrm>
          <a:prstGeom prst="rect">
            <a:avLst/>
          </a:prstGeom>
        </p:spPr>
      </p:pic>
    </p:spTree>
    <p:extLst>
      <p:ext uri="{BB962C8B-B14F-4D97-AF65-F5344CB8AC3E}">
        <p14:creationId xmlns:p14="http://schemas.microsoft.com/office/powerpoint/2010/main" val="4787784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p:cNvGrpSpPr/>
          <p:nvPr/>
        </p:nvGrpSpPr>
        <p:grpSpPr>
          <a:xfrm>
            <a:off x="1879134" y="50044"/>
            <a:ext cx="10360240" cy="6861366"/>
            <a:chOff x="1610360" y="2"/>
            <a:chExt cx="10629014" cy="6861366"/>
          </a:xfrm>
        </p:grpSpPr>
        <p:pic>
          <p:nvPicPr>
            <p:cNvPr id="26" name="Picture 2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1610360" y="2"/>
              <a:ext cx="10581640" cy="6857999"/>
            </a:xfrm>
            <a:custGeom>
              <a:avLst/>
              <a:gdLst>
                <a:gd name="connsiteX0" fmla="*/ 6070600 w 10581640"/>
                <a:gd name="connsiteY0" fmla="*/ 0 h 6857999"/>
                <a:gd name="connsiteX1" fmla="*/ 10581640 w 10581640"/>
                <a:gd name="connsiteY1" fmla="*/ 0 h 6857999"/>
                <a:gd name="connsiteX2" fmla="*/ 10581640 w 10581640"/>
                <a:gd name="connsiteY2" fmla="*/ 6857999 h 6857999"/>
                <a:gd name="connsiteX3" fmla="*/ 6083300 w 10581640"/>
                <a:gd name="connsiteY3" fmla="*/ 6857999 h 6857999"/>
                <a:gd name="connsiteX4" fmla="*/ 6070600 w 10581640"/>
                <a:gd name="connsiteY4" fmla="*/ 6857999 h 6857999"/>
                <a:gd name="connsiteX5" fmla="*/ 0 w 10581640"/>
                <a:gd name="connsiteY5" fmla="*/ 6857999 h 6857999"/>
                <a:gd name="connsiteX6" fmla="*/ 6070600 w 10581640"/>
                <a:gd name="connsiteY6" fmla="*/ 1431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1640" h="6857999">
                  <a:moveTo>
                    <a:pt x="6070600" y="0"/>
                  </a:moveTo>
                  <a:lnTo>
                    <a:pt x="10581640" y="0"/>
                  </a:lnTo>
                  <a:lnTo>
                    <a:pt x="10581640" y="6857999"/>
                  </a:lnTo>
                  <a:lnTo>
                    <a:pt x="6083300" y="6857999"/>
                  </a:lnTo>
                  <a:lnTo>
                    <a:pt x="6070600" y="6857999"/>
                  </a:lnTo>
                  <a:lnTo>
                    <a:pt x="0" y="6857999"/>
                  </a:lnTo>
                  <a:lnTo>
                    <a:pt x="6070600" y="14317"/>
                  </a:lnTo>
                  <a:close/>
                </a:path>
              </a:pathLst>
            </a:custGeom>
          </p:spPr>
        </p:pic>
        <p:grpSp>
          <p:nvGrpSpPr>
            <p:cNvPr id="12" name="Group 11"/>
            <p:cNvGrpSpPr/>
            <p:nvPr/>
          </p:nvGrpSpPr>
          <p:grpSpPr>
            <a:xfrm>
              <a:off x="1657734" y="3368"/>
              <a:ext cx="10581640" cy="6858000"/>
              <a:chOff x="1657734" y="3368"/>
              <a:chExt cx="10581640" cy="6858000"/>
            </a:xfrm>
          </p:grpSpPr>
          <p:sp>
            <p:nvSpPr>
              <p:cNvPr id="25" name="Freeform 24"/>
              <p:cNvSpPr/>
              <p:nvPr/>
            </p:nvSpPr>
            <p:spPr>
              <a:xfrm flipH="1">
                <a:off x="1657734" y="3368"/>
                <a:ext cx="10581640" cy="6858000"/>
              </a:xfrm>
              <a:custGeom>
                <a:avLst/>
                <a:gdLst>
                  <a:gd name="connsiteX0" fmla="*/ 4511040 w 10581640"/>
                  <a:gd name="connsiteY0" fmla="*/ 0 h 6858000"/>
                  <a:gd name="connsiteX1" fmla="*/ 4498340 w 10581640"/>
                  <a:gd name="connsiteY1" fmla="*/ 0 h 6858000"/>
                  <a:gd name="connsiteX2" fmla="*/ 0 w 10581640"/>
                  <a:gd name="connsiteY2" fmla="*/ 0 h 6858000"/>
                  <a:gd name="connsiteX3" fmla="*/ 0 w 10581640"/>
                  <a:gd name="connsiteY3" fmla="*/ 6858000 h 6858000"/>
                  <a:gd name="connsiteX4" fmla="*/ 4498340 w 10581640"/>
                  <a:gd name="connsiteY4" fmla="*/ 6858000 h 6858000"/>
                  <a:gd name="connsiteX5" fmla="*/ 4511040 w 10581640"/>
                  <a:gd name="connsiteY5" fmla="*/ 6858000 h 6858000"/>
                  <a:gd name="connsiteX6" fmla="*/ 10581640 w 10581640"/>
                  <a:gd name="connsiteY6" fmla="*/ 6858000 h 6858000"/>
                  <a:gd name="connsiteX7" fmla="*/ 4511040 w 10581640"/>
                  <a:gd name="connsiteY7" fmla="*/ 143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1640" h="6858000">
                    <a:moveTo>
                      <a:pt x="4511040" y="0"/>
                    </a:moveTo>
                    <a:lnTo>
                      <a:pt x="4498340" y="0"/>
                    </a:lnTo>
                    <a:lnTo>
                      <a:pt x="0" y="0"/>
                    </a:lnTo>
                    <a:lnTo>
                      <a:pt x="0" y="6858000"/>
                    </a:lnTo>
                    <a:lnTo>
                      <a:pt x="4498340" y="6858000"/>
                    </a:lnTo>
                    <a:lnTo>
                      <a:pt x="4511040" y="6858000"/>
                    </a:lnTo>
                    <a:lnTo>
                      <a:pt x="10581640" y="6858000"/>
                    </a:lnTo>
                    <a:lnTo>
                      <a:pt x="4511040" y="14318"/>
                    </a:lnTo>
                    <a:close/>
                  </a:path>
                </a:pathLst>
              </a:cu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sp>
            <p:nvSpPr>
              <p:cNvPr id="9" name="Text Placeholder 6"/>
              <p:cNvSpPr txBox="1">
                <a:spLocks/>
              </p:cNvSpPr>
              <p:nvPr/>
            </p:nvSpPr>
            <p:spPr>
              <a:xfrm>
                <a:off x="6063477" y="2573255"/>
                <a:ext cx="6011106" cy="2242547"/>
              </a:xfrm>
              <a:prstGeom prst="rect">
                <a:avLst/>
              </a:prstGeom>
              <a:noFill/>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200"/>
                  </a:spcBef>
                  <a:spcAft>
                    <a:spcPts val="0"/>
                  </a:spcAft>
                  <a:buClrTx/>
                  <a:buSzTx/>
                  <a:buFont typeface="Wingdings" panose="05000000000000000000" pitchFamily="2" charset="2"/>
                  <a:buChar char="v"/>
                  <a:tabLst/>
                  <a:defRPr/>
                </a:pPr>
                <a:r>
                  <a:rPr kumimoji="0" lang="en-GB" sz="2400" b="0" i="0" u="none" strike="noStrike" kern="1200" cap="none" spc="0" normalizeH="0" baseline="0" noProof="0">
                    <a:ln>
                      <a:noFill/>
                    </a:ln>
                    <a:solidFill>
                      <a:prstClr val="white"/>
                    </a:solidFill>
                    <a:effectLst/>
                    <a:uLnTx/>
                    <a:uFillTx/>
                    <a:latin typeface="Arial"/>
                    <a:ea typeface="+mn-ea"/>
                    <a:cs typeface="+mn-cs"/>
                  </a:rPr>
                  <a:t>ERA-ontology </a:t>
                </a:r>
                <a:r>
                  <a:rPr kumimoji="0" lang="en-GB" sz="2400" b="0" i="0" u="none" strike="noStrike" kern="1200" cap="none" spc="0" normalizeH="0" baseline="0" noProof="0">
                    <a:ln>
                      <a:noFill/>
                    </a:ln>
                    <a:solidFill>
                      <a:prstClr val="white"/>
                    </a:solidFill>
                    <a:effectLst/>
                    <a:uLnTx/>
                    <a:uFillTx/>
                    <a:latin typeface="Arial"/>
                    <a:ea typeface="+mn-ea"/>
                    <a:cs typeface="+mn-cs"/>
                    <a:sym typeface="Wingdings" panose="05000000000000000000" pitchFamily="2" charset="2"/>
                  </a:rPr>
                  <a:t> </a:t>
                </a:r>
                <a:r>
                  <a:rPr kumimoji="0" lang="en-GB" sz="2400" b="0" i="0" u="none" strike="noStrike" kern="1200" cap="none" spc="0" normalizeH="0" baseline="0" noProof="0">
                    <a:ln>
                      <a:noFill/>
                    </a:ln>
                    <a:solidFill>
                      <a:prstClr val="white"/>
                    </a:solidFill>
                    <a:effectLst/>
                    <a:uLnTx/>
                    <a:uFillTx/>
                    <a:latin typeface="Arial"/>
                    <a:ea typeface="+mn-ea"/>
                    <a:cs typeface="+mn-cs"/>
                  </a:rPr>
                  <a:t>CCS/TMS data model </a:t>
                </a:r>
              </a:p>
              <a:p>
                <a:pPr marL="342900" marR="0" lvl="0" indent="-342900" algn="l" defTabSz="914400" rtl="0" eaLnBrk="1" fontAlgn="auto" latinLnBrk="0" hangingPunct="1">
                  <a:lnSpc>
                    <a:spcPct val="90000"/>
                  </a:lnSpc>
                  <a:spcBef>
                    <a:spcPts val="1200"/>
                  </a:spcBef>
                  <a:spcAft>
                    <a:spcPts val="0"/>
                  </a:spcAft>
                  <a:buClrTx/>
                  <a:buSzTx/>
                  <a:buFont typeface="Wingdings" panose="05000000000000000000" pitchFamily="2" charset="2"/>
                  <a:buChar char="v"/>
                  <a:tabLst/>
                  <a:defRPr/>
                </a:pPr>
                <a:r>
                  <a:rPr kumimoji="0" lang="en-BE" sz="2400" b="0" i="0" u="none" strike="noStrike" kern="1200" cap="none" spc="0" normalizeH="0" baseline="0" noProof="0">
                    <a:ln>
                      <a:noFill/>
                    </a:ln>
                    <a:solidFill>
                      <a:prstClr val="white"/>
                    </a:solidFill>
                    <a:effectLst/>
                    <a:uLnTx/>
                    <a:uFillTx/>
                    <a:latin typeface="Arial"/>
                    <a:ea typeface="+mn-ea"/>
                    <a:cs typeface="+mn-cs"/>
                  </a:rPr>
                  <a:t>Digital Twin </a:t>
                </a:r>
              </a:p>
              <a:p>
                <a:pPr marL="342900" marR="0" lvl="0" indent="-342900" algn="l" defTabSz="914400" rtl="0" eaLnBrk="1" fontAlgn="auto" latinLnBrk="0" hangingPunct="1">
                  <a:lnSpc>
                    <a:spcPct val="90000"/>
                  </a:lnSpc>
                  <a:spcBef>
                    <a:spcPts val="1200"/>
                  </a:spcBef>
                  <a:spcAft>
                    <a:spcPts val="0"/>
                  </a:spcAft>
                  <a:buClrTx/>
                  <a:buSzTx/>
                  <a:buFont typeface="Wingdings" panose="05000000000000000000" pitchFamily="2" charset="2"/>
                  <a:buChar char="v"/>
                  <a:tabLst/>
                  <a:defRPr/>
                </a:pPr>
                <a:r>
                  <a:rPr kumimoji="0" lang="en-BE" sz="2400" b="0" i="0" u="none" strike="noStrike" kern="1200" cap="none" spc="0" normalizeH="0" baseline="0" noProof="0">
                    <a:ln>
                      <a:noFill/>
                    </a:ln>
                    <a:solidFill>
                      <a:prstClr val="white"/>
                    </a:solidFill>
                    <a:effectLst/>
                    <a:uLnTx/>
                    <a:uFillTx/>
                    <a:latin typeface="Arial"/>
                    <a:ea typeface="+mn-ea"/>
                    <a:cs typeface="+mn-cs"/>
                  </a:rPr>
                  <a:t>Federated Rail Data Space</a:t>
                </a:r>
              </a:p>
              <a:p>
                <a:pPr marL="342900" marR="0" lvl="0" indent="-342900" algn="l" defTabSz="914400" rtl="0" eaLnBrk="1" fontAlgn="auto" latinLnBrk="0" hangingPunct="1">
                  <a:lnSpc>
                    <a:spcPct val="90000"/>
                  </a:lnSpc>
                  <a:spcBef>
                    <a:spcPts val="1200"/>
                  </a:spcBef>
                  <a:spcAft>
                    <a:spcPts val="0"/>
                  </a:spcAft>
                  <a:buClrTx/>
                  <a:buSzTx/>
                  <a:buFont typeface="Wingdings" panose="05000000000000000000" pitchFamily="2" charset="2"/>
                  <a:buChar char="v"/>
                  <a:tabLst/>
                  <a:defRPr/>
                </a:pPr>
                <a:r>
                  <a:rPr kumimoji="0" lang="en-BE" sz="2400" b="0" i="0" u="none" strike="noStrike" kern="1200" cap="none" spc="0" normalizeH="0" baseline="0" noProof="0">
                    <a:ln>
                      <a:noFill/>
                    </a:ln>
                    <a:solidFill>
                      <a:prstClr val="white"/>
                    </a:solidFill>
                    <a:effectLst/>
                    <a:uLnTx/>
                    <a:uFillTx/>
                    <a:latin typeface="Arial"/>
                    <a:ea typeface="+mn-ea"/>
                    <a:cs typeface="+mn-cs"/>
                  </a:rPr>
                  <a:t>Conceptual Data Model (CDM) &amp; semantic dictionary evolution</a:t>
                </a:r>
              </a:p>
              <a:p>
                <a:pPr marL="0" marR="0" lvl="0" indent="0" algn="l" defTabSz="914400" rtl="0" eaLnBrk="1" fontAlgn="auto" latinLnBrk="0" hangingPunct="1">
                  <a:lnSpc>
                    <a:spcPct val="90000"/>
                  </a:lnSpc>
                  <a:spcBef>
                    <a:spcPts val="1200"/>
                  </a:spcBef>
                  <a:spcAft>
                    <a:spcPts val="0"/>
                  </a:spcAft>
                  <a:buClrTx/>
                  <a:buSzTx/>
                  <a:buFont typeface="Arial" panose="020B0604020202020204" pitchFamily="34" charset="0"/>
                  <a:buNone/>
                  <a:tabLst/>
                  <a:defRPr/>
                </a:pPr>
                <a:endParaRPr kumimoji="0" lang="en-US" sz="1900" b="0" i="0" u="none" strike="noStrike" kern="1200" cap="none" spc="0" normalizeH="0" baseline="0" noProof="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white"/>
                  </a:solidFill>
                  <a:effectLst/>
                  <a:uLnTx/>
                  <a:uFillTx/>
                  <a:latin typeface="Arial"/>
                  <a:ea typeface="+mn-ea"/>
                  <a:cs typeface="+mn-cs"/>
                </a:endParaRPr>
              </a:p>
            </p:txBody>
          </p:sp>
        </p:grpSp>
      </p:grpSp>
      <p:sp>
        <p:nvSpPr>
          <p:cNvPr id="6" name="Text Placeholder 5"/>
          <p:cNvSpPr>
            <a:spLocks noGrp="1"/>
          </p:cNvSpPr>
          <p:nvPr>
            <p:ph type="body" sz="quarter" idx="11"/>
          </p:nvPr>
        </p:nvSpPr>
        <p:spPr>
          <a:xfrm>
            <a:off x="566082" y="1163847"/>
            <a:ext cx="5764900" cy="732935"/>
          </a:xfrm>
        </p:spPr>
        <p:txBody>
          <a:bodyPr/>
          <a:lstStyle/>
          <a:p>
            <a:r>
              <a:rPr lang="en-GB"/>
              <a:t>EU-RAIL DIGITAL ENABLERS</a:t>
            </a:r>
            <a:endParaRPr lang="en-US"/>
          </a:p>
        </p:txBody>
      </p:sp>
      <p:grpSp>
        <p:nvGrpSpPr>
          <p:cNvPr id="4" name="Group 4"/>
          <p:cNvGrpSpPr>
            <a:grpSpLocks noChangeAspect="1"/>
          </p:cNvGrpSpPr>
          <p:nvPr/>
        </p:nvGrpSpPr>
        <p:grpSpPr bwMode="auto">
          <a:xfrm>
            <a:off x="10126638" y="222879"/>
            <a:ext cx="1953434" cy="1281114"/>
            <a:chOff x="563" y="2114"/>
            <a:chExt cx="1476" cy="968"/>
          </a:xfrm>
        </p:grpSpPr>
        <p:sp>
          <p:nvSpPr>
            <p:cNvPr id="5" name="AutoShape 3"/>
            <p:cNvSpPr>
              <a:spLocks noChangeAspect="1" noChangeArrowheads="1" noTextEdit="1"/>
            </p:cNvSpPr>
            <p:nvPr/>
          </p:nvSpPr>
          <p:spPr bwMode="auto">
            <a:xfrm>
              <a:off x="563" y="2114"/>
              <a:ext cx="1476" cy="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1D3E"/>
                </a:solidFill>
                <a:effectLst/>
                <a:uLnTx/>
                <a:uFillTx/>
                <a:latin typeface="Arial"/>
                <a:ea typeface="+mn-ea"/>
                <a:cs typeface="+mn-cs"/>
              </a:endParaRPr>
            </a:p>
          </p:txBody>
        </p:sp>
        <p:sp>
          <p:nvSpPr>
            <p:cNvPr id="14" name="Freeform 6"/>
            <p:cNvSpPr>
              <a:spLocks/>
            </p:cNvSpPr>
            <p:nvPr/>
          </p:nvSpPr>
          <p:spPr bwMode="auto">
            <a:xfrm>
              <a:off x="1313" y="2391"/>
              <a:ext cx="725" cy="416"/>
            </a:xfrm>
            <a:custGeom>
              <a:avLst/>
              <a:gdLst>
                <a:gd name="T0" fmla="*/ 610 w 738"/>
                <a:gd name="T1" fmla="*/ 423 h 423"/>
                <a:gd name="T2" fmla="*/ 28 w 738"/>
                <a:gd name="T3" fmla="*/ 423 h 423"/>
                <a:gd name="T4" fmla="*/ 0 w 738"/>
                <a:gd name="T5" fmla="*/ 395 h 423"/>
                <a:gd name="T6" fmla="*/ 28 w 738"/>
                <a:gd name="T7" fmla="*/ 367 h 423"/>
                <a:gd name="T8" fmla="*/ 610 w 738"/>
                <a:gd name="T9" fmla="*/ 367 h 423"/>
                <a:gd name="T10" fmla="*/ 681 w 738"/>
                <a:gd name="T11" fmla="*/ 296 h 423"/>
                <a:gd name="T12" fmla="*/ 646 w 738"/>
                <a:gd name="T13" fmla="*/ 234 h 423"/>
                <a:gd name="T14" fmla="*/ 431 w 738"/>
                <a:gd name="T15" fmla="*/ 110 h 423"/>
                <a:gd name="T16" fmla="*/ 229 w 738"/>
                <a:gd name="T17" fmla="*/ 56 h 423"/>
                <a:gd name="T18" fmla="*/ 28 w 738"/>
                <a:gd name="T19" fmla="*/ 56 h 423"/>
                <a:gd name="T20" fmla="*/ 0 w 738"/>
                <a:gd name="T21" fmla="*/ 28 h 423"/>
                <a:gd name="T22" fmla="*/ 28 w 738"/>
                <a:gd name="T23" fmla="*/ 0 h 423"/>
                <a:gd name="T24" fmla="*/ 229 w 738"/>
                <a:gd name="T25" fmla="*/ 0 h 423"/>
                <a:gd name="T26" fmla="*/ 459 w 738"/>
                <a:gd name="T27" fmla="*/ 62 h 423"/>
                <a:gd name="T28" fmla="*/ 674 w 738"/>
                <a:gd name="T29" fmla="*/ 186 h 423"/>
                <a:gd name="T30" fmla="*/ 738 w 738"/>
                <a:gd name="T31" fmla="*/ 296 h 423"/>
                <a:gd name="T32" fmla="*/ 610 w 738"/>
                <a:gd name="T33" fmla="*/ 423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38" h="423">
                  <a:moveTo>
                    <a:pt x="610" y="423"/>
                  </a:moveTo>
                  <a:cubicBezTo>
                    <a:pt x="28" y="423"/>
                    <a:pt x="28" y="423"/>
                    <a:pt x="28" y="423"/>
                  </a:cubicBezTo>
                  <a:cubicBezTo>
                    <a:pt x="12" y="423"/>
                    <a:pt x="0" y="410"/>
                    <a:pt x="0" y="395"/>
                  </a:cubicBezTo>
                  <a:cubicBezTo>
                    <a:pt x="0" y="379"/>
                    <a:pt x="12" y="367"/>
                    <a:pt x="28" y="367"/>
                  </a:cubicBezTo>
                  <a:cubicBezTo>
                    <a:pt x="610" y="367"/>
                    <a:pt x="610" y="367"/>
                    <a:pt x="610" y="367"/>
                  </a:cubicBezTo>
                  <a:cubicBezTo>
                    <a:pt x="650" y="367"/>
                    <a:pt x="681" y="335"/>
                    <a:pt x="681" y="296"/>
                  </a:cubicBezTo>
                  <a:cubicBezTo>
                    <a:pt x="681" y="270"/>
                    <a:pt x="668" y="247"/>
                    <a:pt x="646" y="234"/>
                  </a:cubicBezTo>
                  <a:cubicBezTo>
                    <a:pt x="431" y="110"/>
                    <a:pt x="431" y="110"/>
                    <a:pt x="431" y="110"/>
                  </a:cubicBezTo>
                  <a:cubicBezTo>
                    <a:pt x="369" y="75"/>
                    <a:pt x="300" y="56"/>
                    <a:pt x="229" y="56"/>
                  </a:cubicBezTo>
                  <a:cubicBezTo>
                    <a:pt x="28" y="56"/>
                    <a:pt x="28" y="56"/>
                    <a:pt x="28" y="56"/>
                  </a:cubicBezTo>
                  <a:cubicBezTo>
                    <a:pt x="12" y="56"/>
                    <a:pt x="0" y="43"/>
                    <a:pt x="0" y="28"/>
                  </a:cubicBezTo>
                  <a:cubicBezTo>
                    <a:pt x="0" y="12"/>
                    <a:pt x="12" y="0"/>
                    <a:pt x="28" y="0"/>
                  </a:cubicBezTo>
                  <a:cubicBezTo>
                    <a:pt x="229" y="0"/>
                    <a:pt x="229" y="0"/>
                    <a:pt x="229" y="0"/>
                  </a:cubicBezTo>
                  <a:cubicBezTo>
                    <a:pt x="310" y="0"/>
                    <a:pt x="389" y="21"/>
                    <a:pt x="459" y="62"/>
                  </a:cubicBezTo>
                  <a:cubicBezTo>
                    <a:pt x="674" y="186"/>
                    <a:pt x="674" y="186"/>
                    <a:pt x="674" y="186"/>
                  </a:cubicBezTo>
                  <a:cubicBezTo>
                    <a:pt x="713" y="208"/>
                    <a:pt x="738" y="250"/>
                    <a:pt x="738" y="296"/>
                  </a:cubicBezTo>
                  <a:cubicBezTo>
                    <a:pt x="738" y="366"/>
                    <a:pt x="681" y="423"/>
                    <a:pt x="610" y="42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1D3E"/>
                </a:solidFill>
                <a:effectLst/>
                <a:uLnTx/>
                <a:uFillTx/>
                <a:latin typeface="Arial"/>
                <a:ea typeface="+mn-ea"/>
                <a:cs typeface="+mn-cs"/>
              </a:endParaRPr>
            </a:p>
          </p:txBody>
        </p:sp>
        <p:sp>
          <p:nvSpPr>
            <p:cNvPr id="15" name="Freeform 7"/>
            <p:cNvSpPr>
              <a:spLocks/>
            </p:cNvSpPr>
            <p:nvPr/>
          </p:nvSpPr>
          <p:spPr bwMode="auto">
            <a:xfrm>
              <a:off x="1422" y="2387"/>
              <a:ext cx="571" cy="239"/>
            </a:xfrm>
            <a:custGeom>
              <a:avLst/>
              <a:gdLst>
                <a:gd name="T0" fmla="*/ 553 w 581"/>
                <a:gd name="T1" fmla="*/ 243 h 243"/>
                <a:gd name="T2" fmla="*/ 211 w 581"/>
                <a:gd name="T3" fmla="*/ 243 h 243"/>
                <a:gd name="T4" fmla="*/ 51 w 581"/>
                <a:gd name="T5" fmla="*/ 141 h 243"/>
                <a:gd name="T6" fmla="*/ 6 w 581"/>
                <a:gd name="T7" fmla="*/ 44 h 243"/>
                <a:gd name="T8" fmla="*/ 20 w 581"/>
                <a:gd name="T9" fmla="*/ 6 h 243"/>
                <a:gd name="T10" fmla="*/ 57 w 581"/>
                <a:gd name="T11" fmla="*/ 20 h 243"/>
                <a:gd name="T12" fmla="*/ 102 w 581"/>
                <a:gd name="T13" fmla="*/ 117 h 243"/>
                <a:gd name="T14" fmla="*/ 211 w 581"/>
                <a:gd name="T15" fmla="*/ 187 h 243"/>
                <a:gd name="T16" fmla="*/ 553 w 581"/>
                <a:gd name="T17" fmla="*/ 187 h 243"/>
                <a:gd name="T18" fmla="*/ 581 w 581"/>
                <a:gd name="T19" fmla="*/ 215 h 243"/>
                <a:gd name="T20" fmla="*/ 553 w 581"/>
                <a:gd name="T21" fmla="*/ 24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81" h="243">
                  <a:moveTo>
                    <a:pt x="553" y="243"/>
                  </a:moveTo>
                  <a:cubicBezTo>
                    <a:pt x="211" y="243"/>
                    <a:pt x="211" y="243"/>
                    <a:pt x="211" y="243"/>
                  </a:cubicBezTo>
                  <a:cubicBezTo>
                    <a:pt x="142" y="243"/>
                    <a:pt x="80" y="203"/>
                    <a:pt x="51" y="141"/>
                  </a:cubicBezTo>
                  <a:cubicBezTo>
                    <a:pt x="6" y="44"/>
                    <a:pt x="6" y="44"/>
                    <a:pt x="6" y="44"/>
                  </a:cubicBezTo>
                  <a:cubicBezTo>
                    <a:pt x="0" y="30"/>
                    <a:pt x="6" y="13"/>
                    <a:pt x="20" y="6"/>
                  </a:cubicBezTo>
                  <a:cubicBezTo>
                    <a:pt x="34" y="0"/>
                    <a:pt x="51" y="6"/>
                    <a:pt x="57" y="20"/>
                  </a:cubicBezTo>
                  <a:cubicBezTo>
                    <a:pt x="102" y="117"/>
                    <a:pt x="102" y="117"/>
                    <a:pt x="102" y="117"/>
                  </a:cubicBezTo>
                  <a:cubicBezTo>
                    <a:pt x="122" y="160"/>
                    <a:pt x="164" y="187"/>
                    <a:pt x="211" y="187"/>
                  </a:cubicBezTo>
                  <a:cubicBezTo>
                    <a:pt x="553" y="187"/>
                    <a:pt x="553" y="187"/>
                    <a:pt x="553" y="187"/>
                  </a:cubicBezTo>
                  <a:cubicBezTo>
                    <a:pt x="569" y="187"/>
                    <a:pt x="581" y="200"/>
                    <a:pt x="581" y="215"/>
                  </a:cubicBezTo>
                  <a:cubicBezTo>
                    <a:pt x="581" y="231"/>
                    <a:pt x="569" y="243"/>
                    <a:pt x="553" y="243"/>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1D3E"/>
                </a:solidFill>
                <a:effectLst/>
                <a:uLnTx/>
                <a:uFillTx/>
                <a:latin typeface="Arial"/>
                <a:ea typeface="+mn-ea"/>
                <a:cs typeface="+mn-cs"/>
              </a:endParaRPr>
            </a:p>
          </p:txBody>
        </p:sp>
        <p:sp>
          <p:nvSpPr>
            <p:cNvPr id="16" name="Freeform 8"/>
            <p:cNvSpPr>
              <a:spLocks/>
            </p:cNvSpPr>
            <p:nvPr/>
          </p:nvSpPr>
          <p:spPr bwMode="auto">
            <a:xfrm>
              <a:off x="1004" y="2752"/>
              <a:ext cx="260" cy="55"/>
            </a:xfrm>
            <a:custGeom>
              <a:avLst/>
              <a:gdLst>
                <a:gd name="T0" fmla="*/ 237 w 265"/>
                <a:gd name="T1" fmla="*/ 56 h 56"/>
                <a:gd name="T2" fmla="*/ 28 w 265"/>
                <a:gd name="T3" fmla="*/ 56 h 56"/>
                <a:gd name="T4" fmla="*/ 0 w 265"/>
                <a:gd name="T5" fmla="*/ 28 h 56"/>
                <a:gd name="T6" fmla="*/ 28 w 265"/>
                <a:gd name="T7" fmla="*/ 0 h 56"/>
                <a:gd name="T8" fmla="*/ 237 w 265"/>
                <a:gd name="T9" fmla="*/ 0 h 56"/>
                <a:gd name="T10" fmla="*/ 265 w 265"/>
                <a:gd name="T11" fmla="*/ 28 h 56"/>
                <a:gd name="T12" fmla="*/ 237 w 265"/>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265" h="56">
                  <a:moveTo>
                    <a:pt x="237" y="56"/>
                  </a:moveTo>
                  <a:cubicBezTo>
                    <a:pt x="28" y="56"/>
                    <a:pt x="28" y="56"/>
                    <a:pt x="28" y="56"/>
                  </a:cubicBezTo>
                  <a:cubicBezTo>
                    <a:pt x="12" y="56"/>
                    <a:pt x="0" y="43"/>
                    <a:pt x="0" y="28"/>
                  </a:cubicBezTo>
                  <a:cubicBezTo>
                    <a:pt x="0" y="12"/>
                    <a:pt x="12" y="0"/>
                    <a:pt x="28" y="0"/>
                  </a:cubicBezTo>
                  <a:cubicBezTo>
                    <a:pt x="237" y="0"/>
                    <a:pt x="237" y="0"/>
                    <a:pt x="237" y="0"/>
                  </a:cubicBezTo>
                  <a:cubicBezTo>
                    <a:pt x="253" y="0"/>
                    <a:pt x="265" y="12"/>
                    <a:pt x="265" y="28"/>
                  </a:cubicBezTo>
                  <a:cubicBezTo>
                    <a:pt x="265" y="43"/>
                    <a:pt x="253" y="56"/>
                    <a:pt x="237" y="5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1D3E"/>
                </a:solidFill>
                <a:effectLst/>
                <a:uLnTx/>
                <a:uFillTx/>
                <a:latin typeface="Arial"/>
                <a:ea typeface="+mn-ea"/>
                <a:cs typeface="+mn-cs"/>
              </a:endParaRPr>
            </a:p>
          </p:txBody>
        </p:sp>
        <p:sp>
          <p:nvSpPr>
            <p:cNvPr id="17" name="Freeform 9"/>
            <p:cNvSpPr>
              <a:spLocks/>
            </p:cNvSpPr>
            <p:nvPr/>
          </p:nvSpPr>
          <p:spPr bwMode="auto">
            <a:xfrm>
              <a:off x="1004" y="2391"/>
              <a:ext cx="248" cy="55"/>
            </a:xfrm>
            <a:custGeom>
              <a:avLst/>
              <a:gdLst>
                <a:gd name="T0" fmla="*/ 225 w 253"/>
                <a:gd name="T1" fmla="*/ 56 h 56"/>
                <a:gd name="T2" fmla="*/ 28 w 253"/>
                <a:gd name="T3" fmla="*/ 56 h 56"/>
                <a:gd name="T4" fmla="*/ 0 w 253"/>
                <a:gd name="T5" fmla="*/ 28 h 56"/>
                <a:gd name="T6" fmla="*/ 28 w 253"/>
                <a:gd name="T7" fmla="*/ 0 h 56"/>
                <a:gd name="T8" fmla="*/ 225 w 253"/>
                <a:gd name="T9" fmla="*/ 0 h 56"/>
                <a:gd name="T10" fmla="*/ 253 w 253"/>
                <a:gd name="T11" fmla="*/ 28 h 56"/>
                <a:gd name="T12" fmla="*/ 225 w 253"/>
                <a:gd name="T13" fmla="*/ 56 h 56"/>
              </a:gdLst>
              <a:ahLst/>
              <a:cxnLst>
                <a:cxn ang="0">
                  <a:pos x="T0" y="T1"/>
                </a:cxn>
                <a:cxn ang="0">
                  <a:pos x="T2" y="T3"/>
                </a:cxn>
                <a:cxn ang="0">
                  <a:pos x="T4" y="T5"/>
                </a:cxn>
                <a:cxn ang="0">
                  <a:pos x="T6" y="T7"/>
                </a:cxn>
                <a:cxn ang="0">
                  <a:pos x="T8" y="T9"/>
                </a:cxn>
                <a:cxn ang="0">
                  <a:pos x="T10" y="T11"/>
                </a:cxn>
                <a:cxn ang="0">
                  <a:pos x="T12" y="T13"/>
                </a:cxn>
              </a:cxnLst>
              <a:rect l="0" t="0" r="r" b="b"/>
              <a:pathLst>
                <a:path w="253" h="56">
                  <a:moveTo>
                    <a:pt x="225" y="56"/>
                  </a:moveTo>
                  <a:cubicBezTo>
                    <a:pt x="28" y="56"/>
                    <a:pt x="28" y="56"/>
                    <a:pt x="28" y="56"/>
                  </a:cubicBezTo>
                  <a:cubicBezTo>
                    <a:pt x="12" y="56"/>
                    <a:pt x="0" y="43"/>
                    <a:pt x="0" y="28"/>
                  </a:cubicBezTo>
                  <a:cubicBezTo>
                    <a:pt x="0" y="12"/>
                    <a:pt x="12" y="0"/>
                    <a:pt x="28" y="0"/>
                  </a:cubicBezTo>
                  <a:cubicBezTo>
                    <a:pt x="225" y="0"/>
                    <a:pt x="225" y="0"/>
                    <a:pt x="225" y="0"/>
                  </a:cubicBezTo>
                  <a:cubicBezTo>
                    <a:pt x="240" y="0"/>
                    <a:pt x="253" y="12"/>
                    <a:pt x="253" y="28"/>
                  </a:cubicBezTo>
                  <a:cubicBezTo>
                    <a:pt x="253" y="43"/>
                    <a:pt x="240" y="56"/>
                    <a:pt x="225" y="56"/>
                  </a:cubicBez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1D3E"/>
                </a:solidFill>
                <a:effectLst/>
                <a:uLnTx/>
                <a:uFillTx/>
                <a:latin typeface="Arial"/>
                <a:ea typeface="+mn-ea"/>
                <a:cs typeface="+mn-cs"/>
              </a:endParaRPr>
            </a:p>
          </p:txBody>
        </p:sp>
        <p:sp>
          <p:nvSpPr>
            <p:cNvPr id="18" name="Freeform 10"/>
            <p:cNvSpPr>
              <a:spLocks noEditPoints="1"/>
            </p:cNvSpPr>
            <p:nvPr/>
          </p:nvSpPr>
          <p:spPr bwMode="auto">
            <a:xfrm>
              <a:off x="563" y="2115"/>
              <a:ext cx="948" cy="967"/>
            </a:xfrm>
            <a:custGeom>
              <a:avLst/>
              <a:gdLst>
                <a:gd name="T0" fmla="*/ 824 w 965"/>
                <a:gd name="T1" fmla="*/ 983 h 983"/>
                <a:gd name="T2" fmla="*/ 658 w 965"/>
                <a:gd name="T3" fmla="*/ 491 h 983"/>
                <a:gd name="T4" fmla="*/ 824 w 965"/>
                <a:gd name="T5" fmla="*/ 0 h 983"/>
                <a:gd name="T6" fmla="*/ 962 w 965"/>
                <a:gd name="T7" fmla="*/ 210 h 983"/>
                <a:gd name="T8" fmla="*/ 941 w 965"/>
                <a:gd name="T9" fmla="*/ 243 h 983"/>
                <a:gd name="T10" fmla="*/ 907 w 965"/>
                <a:gd name="T11" fmla="*/ 222 h 983"/>
                <a:gd name="T12" fmla="*/ 824 w 965"/>
                <a:gd name="T13" fmla="*/ 56 h 983"/>
                <a:gd name="T14" fmla="*/ 714 w 965"/>
                <a:gd name="T15" fmla="*/ 491 h 983"/>
                <a:gd name="T16" fmla="*/ 824 w 965"/>
                <a:gd name="T17" fmla="*/ 926 h 983"/>
                <a:gd name="T18" fmla="*/ 907 w 965"/>
                <a:gd name="T19" fmla="*/ 761 h 983"/>
                <a:gd name="T20" fmla="*/ 941 w 965"/>
                <a:gd name="T21" fmla="*/ 740 h 983"/>
                <a:gd name="T22" fmla="*/ 962 w 965"/>
                <a:gd name="T23" fmla="*/ 773 h 983"/>
                <a:gd name="T24" fmla="*/ 824 w 965"/>
                <a:gd name="T25" fmla="*/ 983 h 983"/>
                <a:gd name="T26" fmla="*/ 508 w 965"/>
                <a:gd name="T27" fmla="*/ 983 h 983"/>
                <a:gd name="T28" fmla="*/ 343 w 965"/>
                <a:gd name="T29" fmla="*/ 491 h 983"/>
                <a:gd name="T30" fmla="*/ 508 w 965"/>
                <a:gd name="T31" fmla="*/ 0 h 983"/>
                <a:gd name="T32" fmla="*/ 646 w 965"/>
                <a:gd name="T33" fmla="*/ 210 h 983"/>
                <a:gd name="T34" fmla="*/ 625 w 965"/>
                <a:gd name="T35" fmla="*/ 243 h 983"/>
                <a:gd name="T36" fmla="*/ 592 w 965"/>
                <a:gd name="T37" fmla="*/ 222 h 983"/>
                <a:gd name="T38" fmla="*/ 508 w 965"/>
                <a:gd name="T39" fmla="*/ 56 h 983"/>
                <a:gd name="T40" fmla="*/ 399 w 965"/>
                <a:gd name="T41" fmla="*/ 491 h 983"/>
                <a:gd name="T42" fmla="*/ 508 w 965"/>
                <a:gd name="T43" fmla="*/ 926 h 983"/>
                <a:gd name="T44" fmla="*/ 592 w 965"/>
                <a:gd name="T45" fmla="*/ 761 h 983"/>
                <a:gd name="T46" fmla="*/ 625 w 965"/>
                <a:gd name="T47" fmla="*/ 740 h 983"/>
                <a:gd name="T48" fmla="*/ 646 w 965"/>
                <a:gd name="T49" fmla="*/ 773 h 983"/>
                <a:gd name="T50" fmla="*/ 508 w 965"/>
                <a:gd name="T51" fmla="*/ 983 h 983"/>
                <a:gd name="T52" fmla="*/ 293 w 965"/>
                <a:gd name="T53" fmla="*/ 703 h 983"/>
                <a:gd name="T54" fmla="*/ 84 w 965"/>
                <a:gd name="T55" fmla="*/ 703 h 983"/>
                <a:gd name="T56" fmla="*/ 56 w 965"/>
                <a:gd name="T57" fmla="*/ 675 h 983"/>
                <a:gd name="T58" fmla="*/ 84 w 965"/>
                <a:gd name="T59" fmla="*/ 647 h 983"/>
                <a:gd name="T60" fmla="*/ 293 w 965"/>
                <a:gd name="T61" fmla="*/ 647 h 983"/>
                <a:gd name="T62" fmla="*/ 321 w 965"/>
                <a:gd name="T63" fmla="*/ 675 h 983"/>
                <a:gd name="T64" fmla="*/ 293 w 965"/>
                <a:gd name="T65" fmla="*/ 703 h 983"/>
                <a:gd name="T66" fmla="*/ 237 w 965"/>
                <a:gd name="T67" fmla="*/ 581 h 983"/>
                <a:gd name="T68" fmla="*/ 28 w 965"/>
                <a:gd name="T69" fmla="*/ 581 h 983"/>
                <a:gd name="T70" fmla="*/ 0 w 965"/>
                <a:gd name="T71" fmla="*/ 553 h 983"/>
                <a:gd name="T72" fmla="*/ 28 w 965"/>
                <a:gd name="T73" fmla="*/ 524 h 983"/>
                <a:gd name="T74" fmla="*/ 237 w 965"/>
                <a:gd name="T75" fmla="*/ 524 h 983"/>
                <a:gd name="T76" fmla="*/ 265 w 965"/>
                <a:gd name="T77" fmla="*/ 553 h 983"/>
                <a:gd name="T78" fmla="*/ 237 w 965"/>
                <a:gd name="T79" fmla="*/ 581 h 983"/>
                <a:gd name="T80" fmla="*/ 225 w 965"/>
                <a:gd name="T81" fmla="*/ 458 h 983"/>
                <a:gd name="T82" fmla="*/ 28 w 965"/>
                <a:gd name="T83" fmla="*/ 458 h 983"/>
                <a:gd name="T84" fmla="*/ 0 w 965"/>
                <a:gd name="T85" fmla="*/ 430 h 983"/>
                <a:gd name="T86" fmla="*/ 28 w 965"/>
                <a:gd name="T87" fmla="*/ 402 h 983"/>
                <a:gd name="T88" fmla="*/ 225 w 965"/>
                <a:gd name="T89" fmla="*/ 402 h 983"/>
                <a:gd name="T90" fmla="*/ 253 w 965"/>
                <a:gd name="T91" fmla="*/ 430 h 983"/>
                <a:gd name="T92" fmla="*/ 225 w 965"/>
                <a:gd name="T93" fmla="*/ 458 h 983"/>
                <a:gd name="T94" fmla="*/ 281 w 965"/>
                <a:gd name="T95" fmla="*/ 336 h 983"/>
                <a:gd name="T96" fmla="*/ 84 w 965"/>
                <a:gd name="T97" fmla="*/ 336 h 983"/>
                <a:gd name="T98" fmla="*/ 56 w 965"/>
                <a:gd name="T99" fmla="*/ 308 h 983"/>
                <a:gd name="T100" fmla="*/ 84 w 965"/>
                <a:gd name="T101" fmla="*/ 280 h 983"/>
                <a:gd name="T102" fmla="*/ 281 w 965"/>
                <a:gd name="T103" fmla="*/ 280 h 983"/>
                <a:gd name="T104" fmla="*/ 309 w 965"/>
                <a:gd name="T105" fmla="*/ 308 h 983"/>
                <a:gd name="T106" fmla="*/ 281 w 965"/>
                <a:gd name="T107" fmla="*/ 336 h 9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965" h="983">
                  <a:moveTo>
                    <a:pt x="824" y="983"/>
                  </a:moveTo>
                  <a:cubicBezTo>
                    <a:pt x="715" y="983"/>
                    <a:pt x="658" y="735"/>
                    <a:pt x="658" y="491"/>
                  </a:cubicBezTo>
                  <a:cubicBezTo>
                    <a:pt x="658" y="247"/>
                    <a:pt x="715" y="0"/>
                    <a:pt x="824" y="0"/>
                  </a:cubicBezTo>
                  <a:cubicBezTo>
                    <a:pt x="900" y="0"/>
                    <a:pt x="941" y="114"/>
                    <a:pt x="962" y="210"/>
                  </a:cubicBezTo>
                  <a:cubicBezTo>
                    <a:pt x="965" y="225"/>
                    <a:pt x="956" y="240"/>
                    <a:pt x="941" y="243"/>
                  </a:cubicBezTo>
                  <a:cubicBezTo>
                    <a:pt x="925" y="246"/>
                    <a:pt x="910" y="237"/>
                    <a:pt x="907" y="222"/>
                  </a:cubicBezTo>
                  <a:cubicBezTo>
                    <a:pt x="880" y="100"/>
                    <a:pt x="843" y="56"/>
                    <a:pt x="824" y="56"/>
                  </a:cubicBezTo>
                  <a:cubicBezTo>
                    <a:pt x="786" y="56"/>
                    <a:pt x="714" y="206"/>
                    <a:pt x="714" y="491"/>
                  </a:cubicBezTo>
                  <a:cubicBezTo>
                    <a:pt x="714" y="777"/>
                    <a:pt x="786" y="926"/>
                    <a:pt x="824" y="926"/>
                  </a:cubicBezTo>
                  <a:cubicBezTo>
                    <a:pt x="843" y="926"/>
                    <a:pt x="880" y="882"/>
                    <a:pt x="907" y="761"/>
                  </a:cubicBezTo>
                  <a:cubicBezTo>
                    <a:pt x="910" y="746"/>
                    <a:pt x="925" y="736"/>
                    <a:pt x="941" y="740"/>
                  </a:cubicBezTo>
                  <a:cubicBezTo>
                    <a:pt x="956" y="743"/>
                    <a:pt x="965" y="758"/>
                    <a:pt x="962" y="773"/>
                  </a:cubicBezTo>
                  <a:cubicBezTo>
                    <a:pt x="941" y="869"/>
                    <a:pt x="900" y="983"/>
                    <a:pt x="824" y="983"/>
                  </a:cubicBezTo>
                  <a:close/>
                  <a:moveTo>
                    <a:pt x="508" y="983"/>
                  </a:moveTo>
                  <a:cubicBezTo>
                    <a:pt x="400" y="983"/>
                    <a:pt x="343" y="735"/>
                    <a:pt x="343" y="491"/>
                  </a:cubicBezTo>
                  <a:cubicBezTo>
                    <a:pt x="343" y="247"/>
                    <a:pt x="400" y="0"/>
                    <a:pt x="508" y="0"/>
                  </a:cubicBezTo>
                  <a:cubicBezTo>
                    <a:pt x="584" y="0"/>
                    <a:pt x="625" y="114"/>
                    <a:pt x="646" y="210"/>
                  </a:cubicBezTo>
                  <a:cubicBezTo>
                    <a:pt x="650" y="225"/>
                    <a:pt x="640" y="240"/>
                    <a:pt x="625" y="243"/>
                  </a:cubicBezTo>
                  <a:cubicBezTo>
                    <a:pt x="610" y="246"/>
                    <a:pt x="595" y="237"/>
                    <a:pt x="592" y="222"/>
                  </a:cubicBezTo>
                  <a:cubicBezTo>
                    <a:pt x="565" y="100"/>
                    <a:pt x="527" y="56"/>
                    <a:pt x="508" y="56"/>
                  </a:cubicBezTo>
                  <a:cubicBezTo>
                    <a:pt x="470" y="56"/>
                    <a:pt x="399" y="206"/>
                    <a:pt x="399" y="491"/>
                  </a:cubicBezTo>
                  <a:cubicBezTo>
                    <a:pt x="399" y="777"/>
                    <a:pt x="470" y="926"/>
                    <a:pt x="508" y="926"/>
                  </a:cubicBezTo>
                  <a:cubicBezTo>
                    <a:pt x="527" y="926"/>
                    <a:pt x="565" y="882"/>
                    <a:pt x="592" y="761"/>
                  </a:cubicBezTo>
                  <a:cubicBezTo>
                    <a:pt x="595" y="746"/>
                    <a:pt x="610" y="736"/>
                    <a:pt x="625" y="740"/>
                  </a:cubicBezTo>
                  <a:cubicBezTo>
                    <a:pt x="640" y="743"/>
                    <a:pt x="650" y="758"/>
                    <a:pt x="646" y="773"/>
                  </a:cubicBezTo>
                  <a:cubicBezTo>
                    <a:pt x="625" y="869"/>
                    <a:pt x="584" y="983"/>
                    <a:pt x="508" y="983"/>
                  </a:cubicBezTo>
                  <a:close/>
                  <a:moveTo>
                    <a:pt x="293" y="703"/>
                  </a:moveTo>
                  <a:cubicBezTo>
                    <a:pt x="84" y="703"/>
                    <a:pt x="84" y="703"/>
                    <a:pt x="84" y="703"/>
                  </a:cubicBezTo>
                  <a:cubicBezTo>
                    <a:pt x="68" y="703"/>
                    <a:pt x="56" y="690"/>
                    <a:pt x="56" y="675"/>
                  </a:cubicBezTo>
                  <a:cubicBezTo>
                    <a:pt x="56" y="659"/>
                    <a:pt x="68" y="647"/>
                    <a:pt x="84" y="647"/>
                  </a:cubicBezTo>
                  <a:cubicBezTo>
                    <a:pt x="293" y="647"/>
                    <a:pt x="293" y="647"/>
                    <a:pt x="293" y="647"/>
                  </a:cubicBezTo>
                  <a:cubicBezTo>
                    <a:pt x="309" y="647"/>
                    <a:pt x="321" y="659"/>
                    <a:pt x="321" y="675"/>
                  </a:cubicBezTo>
                  <a:cubicBezTo>
                    <a:pt x="321" y="690"/>
                    <a:pt x="309" y="703"/>
                    <a:pt x="293" y="703"/>
                  </a:cubicBezTo>
                  <a:close/>
                  <a:moveTo>
                    <a:pt x="237" y="581"/>
                  </a:moveTo>
                  <a:cubicBezTo>
                    <a:pt x="28" y="581"/>
                    <a:pt x="28" y="581"/>
                    <a:pt x="28" y="581"/>
                  </a:cubicBezTo>
                  <a:cubicBezTo>
                    <a:pt x="12" y="581"/>
                    <a:pt x="0" y="568"/>
                    <a:pt x="0" y="553"/>
                  </a:cubicBezTo>
                  <a:cubicBezTo>
                    <a:pt x="0" y="537"/>
                    <a:pt x="12" y="524"/>
                    <a:pt x="28" y="524"/>
                  </a:cubicBezTo>
                  <a:cubicBezTo>
                    <a:pt x="237" y="524"/>
                    <a:pt x="237" y="524"/>
                    <a:pt x="237" y="524"/>
                  </a:cubicBezTo>
                  <a:cubicBezTo>
                    <a:pt x="253" y="524"/>
                    <a:pt x="265" y="537"/>
                    <a:pt x="265" y="553"/>
                  </a:cubicBezTo>
                  <a:cubicBezTo>
                    <a:pt x="265" y="568"/>
                    <a:pt x="253" y="581"/>
                    <a:pt x="237" y="581"/>
                  </a:cubicBezTo>
                  <a:close/>
                  <a:moveTo>
                    <a:pt x="225" y="458"/>
                  </a:moveTo>
                  <a:cubicBezTo>
                    <a:pt x="28" y="458"/>
                    <a:pt x="28" y="458"/>
                    <a:pt x="28" y="458"/>
                  </a:cubicBezTo>
                  <a:cubicBezTo>
                    <a:pt x="12" y="458"/>
                    <a:pt x="0" y="446"/>
                    <a:pt x="0" y="430"/>
                  </a:cubicBezTo>
                  <a:cubicBezTo>
                    <a:pt x="0" y="415"/>
                    <a:pt x="12" y="402"/>
                    <a:pt x="28" y="402"/>
                  </a:cubicBezTo>
                  <a:cubicBezTo>
                    <a:pt x="225" y="402"/>
                    <a:pt x="225" y="402"/>
                    <a:pt x="225" y="402"/>
                  </a:cubicBezTo>
                  <a:cubicBezTo>
                    <a:pt x="240" y="402"/>
                    <a:pt x="253" y="415"/>
                    <a:pt x="253" y="430"/>
                  </a:cubicBezTo>
                  <a:cubicBezTo>
                    <a:pt x="253" y="446"/>
                    <a:pt x="240" y="458"/>
                    <a:pt x="225" y="458"/>
                  </a:cubicBezTo>
                  <a:close/>
                  <a:moveTo>
                    <a:pt x="281" y="336"/>
                  </a:moveTo>
                  <a:cubicBezTo>
                    <a:pt x="84" y="336"/>
                    <a:pt x="84" y="336"/>
                    <a:pt x="84" y="336"/>
                  </a:cubicBezTo>
                  <a:cubicBezTo>
                    <a:pt x="68" y="336"/>
                    <a:pt x="56" y="323"/>
                    <a:pt x="56" y="308"/>
                  </a:cubicBezTo>
                  <a:cubicBezTo>
                    <a:pt x="56" y="292"/>
                    <a:pt x="68" y="280"/>
                    <a:pt x="84" y="280"/>
                  </a:cubicBezTo>
                  <a:cubicBezTo>
                    <a:pt x="281" y="280"/>
                    <a:pt x="281" y="280"/>
                    <a:pt x="281" y="280"/>
                  </a:cubicBezTo>
                  <a:cubicBezTo>
                    <a:pt x="296" y="280"/>
                    <a:pt x="309" y="292"/>
                    <a:pt x="309" y="308"/>
                  </a:cubicBezTo>
                  <a:cubicBezTo>
                    <a:pt x="309" y="323"/>
                    <a:pt x="296" y="336"/>
                    <a:pt x="281" y="336"/>
                  </a:cubicBezTo>
                  <a:close/>
                </a:path>
              </a:pathLst>
            </a:custGeom>
            <a:solidFill>
              <a:schemeClr val="accent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C1D3E"/>
                </a:solidFill>
                <a:effectLst/>
                <a:uLnTx/>
                <a:uFillTx/>
                <a:latin typeface="Arial"/>
                <a:ea typeface="+mn-ea"/>
                <a:cs typeface="+mn-cs"/>
              </a:endParaRPr>
            </a:p>
          </p:txBody>
        </p:sp>
      </p:grpSp>
      <p:sp>
        <p:nvSpPr>
          <p:cNvPr id="2" name="Rectangle 1">
            <a:extLst>
              <a:ext uri="{FF2B5EF4-FFF2-40B4-BE49-F238E27FC236}">
                <a16:creationId xmlns:a16="http://schemas.microsoft.com/office/drawing/2014/main" id="{F9014FDB-3CC2-F8D4-65F1-116EE0DD3A5C}"/>
              </a:ext>
            </a:extLst>
          </p:cNvPr>
          <p:cNvSpPr/>
          <p:nvPr/>
        </p:nvSpPr>
        <p:spPr>
          <a:xfrm>
            <a:off x="566082" y="2623297"/>
            <a:ext cx="5529918" cy="263680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285750" marR="0" lvl="0" indent="-285750" algn="l" defTabSz="914400" rtl="0" eaLnBrk="1" fontAlgn="auto" latinLnBrk="0" hangingPunct="1">
              <a:lnSpc>
                <a:spcPct val="100000"/>
              </a:lnSpc>
              <a:spcBef>
                <a:spcPts val="400"/>
              </a:spcBef>
              <a:spcAft>
                <a:spcPts val="0"/>
              </a:spcAft>
              <a:buClrTx/>
              <a:buSzTx/>
              <a:buFont typeface="Wingdings" panose="05000000000000000000" pitchFamily="2" charset="2"/>
              <a:buChar char="ü"/>
              <a:tabLst/>
              <a:defRPr/>
            </a:pPr>
            <a:r>
              <a:rPr kumimoji="0" lang="en-BE" sz="1400" b="1" i="0" u="none" strike="noStrike" kern="1200" cap="none" spc="0" normalizeH="0" baseline="0" noProof="0">
                <a:ln>
                  <a:noFill/>
                </a:ln>
                <a:solidFill>
                  <a:srgbClr val="0C1D3E"/>
                </a:solidFill>
                <a:effectLst/>
                <a:uLnTx/>
                <a:uFillTx/>
                <a:latin typeface="Arial"/>
                <a:ea typeface="+mn-ea"/>
                <a:cs typeface="+mn-cs"/>
              </a:rPr>
              <a:t>Dramatically</a:t>
            </a:r>
            <a:r>
              <a:rPr kumimoji="0" lang="en-US" sz="1400" b="1" i="0" u="none" strike="noStrike" kern="1200" cap="none" spc="0" normalizeH="0" baseline="0" noProof="0">
                <a:ln>
                  <a:noFill/>
                </a:ln>
                <a:solidFill>
                  <a:srgbClr val="0C1D3E"/>
                </a:solidFill>
                <a:effectLst/>
                <a:uLnTx/>
                <a:uFillTx/>
                <a:latin typeface="Arial"/>
                <a:ea typeface="+mn-ea"/>
                <a:cs typeface="+mn-cs"/>
              </a:rPr>
              <a:t> </a:t>
            </a:r>
            <a:r>
              <a:rPr kumimoji="0" lang="en-GB" sz="1400" b="1" i="0" u="none" strike="noStrike" kern="1200" cap="none" spc="0" normalizeH="0" baseline="0" noProof="0">
                <a:ln>
                  <a:noFill/>
                </a:ln>
                <a:solidFill>
                  <a:srgbClr val="0C1D3E"/>
                </a:solidFill>
                <a:effectLst/>
                <a:uLnTx/>
                <a:uFillTx/>
                <a:latin typeface="Arial"/>
                <a:ea typeface="+mn-ea"/>
                <a:cs typeface="+mn-cs"/>
              </a:rPr>
              <a:t>i</a:t>
            </a:r>
            <a:r>
              <a:rPr kumimoji="0" lang="en-BE" sz="1400" b="1" i="0" u="none" strike="noStrike" kern="1200" cap="none" spc="0" normalizeH="0" baseline="0" noProof="0">
                <a:ln>
                  <a:noFill/>
                </a:ln>
                <a:solidFill>
                  <a:srgbClr val="0C1D3E"/>
                </a:solidFill>
                <a:effectLst/>
                <a:uLnTx/>
                <a:uFillTx/>
                <a:latin typeface="Arial"/>
                <a:ea typeface="+mn-ea"/>
                <a:cs typeface="+mn-cs"/>
              </a:rPr>
              <a:t>ncreased efficiency &amp; reduced costs for the  rail design, testing and certification processes</a:t>
            </a:r>
          </a:p>
          <a:p>
            <a:pPr marL="285750" marR="0" lvl="0" indent="-285750" algn="l" defTabSz="914400" rtl="0" eaLnBrk="1" fontAlgn="auto" latinLnBrk="0" hangingPunct="1">
              <a:lnSpc>
                <a:spcPct val="100000"/>
              </a:lnSpc>
              <a:spcBef>
                <a:spcPts val="400"/>
              </a:spcBef>
              <a:spcAft>
                <a:spcPts val="0"/>
              </a:spcAft>
              <a:buClrTx/>
              <a:buSzTx/>
              <a:buFont typeface="Wingdings" panose="05000000000000000000" pitchFamily="2" charset="2"/>
              <a:buChar char="ü"/>
              <a:tabLst/>
              <a:defRPr/>
            </a:pPr>
            <a:r>
              <a:rPr kumimoji="0" lang="en-BE" sz="1400" b="1" i="0" u="none" strike="noStrike" kern="1200" cap="none" spc="0" normalizeH="0" baseline="0" noProof="0">
                <a:ln>
                  <a:noFill/>
                </a:ln>
                <a:solidFill>
                  <a:srgbClr val="0C1D3E"/>
                </a:solidFill>
                <a:effectLst/>
                <a:uLnTx/>
                <a:uFillTx/>
                <a:latin typeface="Arial"/>
                <a:ea typeface="+mn-ea"/>
                <a:cs typeface="+mn-cs"/>
              </a:rPr>
              <a:t>Facilitate the implementation of pre</a:t>
            </a:r>
            <a:r>
              <a:rPr kumimoji="0" lang="de-DE" sz="1400" b="1" i="0" u="none" strike="noStrike" kern="1200" cap="none" spc="0" normalizeH="0" baseline="0" noProof="0" err="1">
                <a:ln>
                  <a:noFill/>
                </a:ln>
                <a:solidFill>
                  <a:srgbClr val="0C1D3E"/>
                </a:solidFill>
                <a:effectLst/>
                <a:uLnTx/>
                <a:uFillTx/>
                <a:latin typeface="Arial"/>
                <a:ea typeface="+mn-ea"/>
                <a:cs typeface="+mn-cs"/>
              </a:rPr>
              <a:t>dic</a:t>
            </a:r>
            <a:r>
              <a:rPr kumimoji="0" lang="en-BE" sz="1400" b="1" i="0" u="none" strike="noStrike" kern="1200" cap="none" spc="0" normalizeH="0" baseline="0" noProof="0">
                <a:ln>
                  <a:noFill/>
                </a:ln>
                <a:solidFill>
                  <a:srgbClr val="0C1D3E"/>
                </a:solidFill>
                <a:effectLst/>
                <a:uLnTx/>
                <a:uFillTx/>
                <a:latin typeface="Arial"/>
                <a:ea typeface="+mn-ea"/>
                <a:cs typeface="+mn-cs"/>
              </a:rPr>
              <a:t>tive maintenance</a:t>
            </a:r>
          </a:p>
          <a:p>
            <a:pPr marL="285750" marR="0" lvl="0" indent="-285750" algn="l" defTabSz="914400" rtl="0" eaLnBrk="1" fontAlgn="auto" latinLnBrk="0" hangingPunct="1">
              <a:lnSpc>
                <a:spcPct val="100000"/>
              </a:lnSpc>
              <a:spcBef>
                <a:spcPts val="400"/>
              </a:spcBef>
              <a:spcAft>
                <a:spcPts val="0"/>
              </a:spcAft>
              <a:buClrTx/>
              <a:buSzTx/>
              <a:buFont typeface="Wingdings" panose="05000000000000000000" pitchFamily="2" charset="2"/>
              <a:buChar char="ü"/>
              <a:tabLst/>
              <a:defRPr/>
            </a:pPr>
            <a:r>
              <a:rPr kumimoji="0" lang="en-BE" sz="1400" b="1" i="0" u="none" strike="noStrike" kern="1200" cap="none" spc="0" normalizeH="0" baseline="0" noProof="0">
                <a:ln>
                  <a:noFill/>
                </a:ln>
                <a:solidFill>
                  <a:srgbClr val="0C1D3E"/>
                </a:solidFill>
                <a:effectLst/>
                <a:uLnTx/>
                <a:uFillTx/>
                <a:latin typeface="Arial"/>
                <a:ea typeface="+mn-ea"/>
                <a:cs typeface="+mn-cs"/>
              </a:rPr>
              <a:t>Reduced maintenance and operation costs for the rail system</a:t>
            </a:r>
          </a:p>
          <a:p>
            <a:pPr marL="285750" marR="0" lvl="0" indent="-285750" algn="l" defTabSz="914400" rtl="0" eaLnBrk="1" fontAlgn="auto" latinLnBrk="0" hangingPunct="1">
              <a:lnSpc>
                <a:spcPct val="100000"/>
              </a:lnSpc>
              <a:spcBef>
                <a:spcPts val="400"/>
              </a:spcBef>
              <a:spcAft>
                <a:spcPts val="0"/>
              </a:spcAft>
              <a:buClrTx/>
              <a:buSzTx/>
              <a:buFont typeface="Wingdings" panose="05000000000000000000" pitchFamily="2" charset="2"/>
              <a:buChar char="ü"/>
              <a:tabLst/>
              <a:defRPr/>
            </a:pPr>
            <a:r>
              <a:rPr kumimoji="0" lang="en-BE" sz="1400" b="1" i="0" u="none" strike="noStrike" kern="1200" cap="none" spc="0" normalizeH="0" baseline="0" noProof="0">
                <a:ln>
                  <a:noFill/>
                </a:ln>
                <a:solidFill>
                  <a:srgbClr val="0C1D3E"/>
                </a:solidFill>
                <a:effectLst/>
                <a:uLnTx/>
                <a:uFillTx/>
                <a:latin typeface="Arial"/>
                <a:ea typeface="+mn-ea"/>
                <a:cs typeface="+mn-cs"/>
              </a:rPr>
              <a:t>Enable interoperability</a:t>
            </a:r>
          </a:p>
          <a:p>
            <a:pPr marL="285750" marR="0" lvl="0" indent="-285750" algn="l" defTabSz="914400" rtl="0" eaLnBrk="1" fontAlgn="auto" latinLnBrk="0" hangingPunct="1">
              <a:lnSpc>
                <a:spcPct val="100000"/>
              </a:lnSpc>
              <a:spcBef>
                <a:spcPts val="400"/>
              </a:spcBef>
              <a:spcAft>
                <a:spcPts val="0"/>
              </a:spcAft>
              <a:buClrTx/>
              <a:buSzTx/>
              <a:buFont typeface="Wingdings" panose="05000000000000000000" pitchFamily="2" charset="2"/>
              <a:buChar char="ü"/>
              <a:tabLst/>
              <a:defRPr/>
            </a:pPr>
            <a:r>
              <a:rPr kumimoji="0" lang="en-BE" sz="1400" b="1" i="0" u="none" strike="noStrike" kern="1200" cap="none" spc="0" normalizeH="0" baseline="0" noProof="0">
                <a:ln>
                  <a:noFill/>
                </a:ln>
                <a:solidFill>
                  <a:srgbClr val="0C1D3E"/>
                </a:solidFill>
                <a:effectLst/>
                <a:uLnTx/>
                <a:uFillTx/>
                <a:latin typeface="Arial"/>
                <a:ea typeface="+mn-ea"/>
                <a:cs typeface="+mn-cs"/>
              </a:rPr>
              <a:t>Introduce a </a:t>
            </a:r>
            <a:r>
              <a:rPr kumimoji="0" lang="de-DE" sz="1400" b="1" i="0" u="none" strike="noStrike" kern="1200" cap="none" spc="0" normalizeH="0" baseline="0" noProof="0">
                <a:ln>
                  <a:noFill/>
                </a:ln>
                <a:solidFill>
                  <a:srgbClr val="0C1D3E"/>
                </a:solidFill>
                <a:effectLst/>
                <a:uLnTx/>
                <a:uFillTx/>
                <a:latin typeface="Arial"/>
                <a:ea typeface="+mn-ea"/>
                <a:cs typeface="+mn-cs"/>
              </a:rPr>
              <a:t>d</a:t>
            </a:r>
            <a:r>
              <a:rPr kumimoji="0" lang="en-BE" sz="1400" b="1" i="0" u="none" strike="noStrike" kern="1200" cap="none" spc="0" normalizeH="0" baseline="0" noProof="0">
                <a:ln>
                  <a:noFill/>
                </a:ln>
                <a:solidFill>
                  <a:srgbClr val="0C1D3E"/>
                </a:solidFill>
                <a:effectLst/>
                <a:uLnTx/>
                <a:uFillTx/>
                <a:latin typeface="Arial"/>
                <a:ea typeface="+mn-ea"/>
                <a:cs typeface="+mn-cs"/>
              </a:rPr>
              <a:t>e-centralised, secure rail data marketplace</a:t>
            </a:r>
          </a:p>
          <a:p>
            <a:pPr marL="285750" marR="0" lvl="0" indent="-285750" algn="l" defTabSz="914400" rtl="0" eaLnBrk="1" fontAlgn="auto" latinLnBrk="0" hangingPunct="1">
              <a:lnSpc>
                <a:spcPct val="100000"/>
              </a:lnSpc>
              <a:spcBef>
                <a:spcPts val="400"/>
              </a:spcBef>
              <a:spcAft>
                <a:spcPts val="0"/>
              </a:spcAft>
              <a:buClrTx/>
              <a:buSzTx/>
              <a:buFont typeface="Wingdings" panose="05000000000000000000" pitchFamily="2" charset="2"/>
              <a:buChar char="ü"/>
              <a:tabLst/>
              <a:defRPr/>
            </a:pPr>
            <a:r>
              <a:rPr kumimoji="0" lang="en-BE" sz="1400" b="1" i="0" u="none" strike="noStrike" kern="1200" cap="none" spc="0" normalizeH="0" baseline="0" noProof="0">
                <a:ln>
                  <a:noFill/>
                </a:ln>
                <a:solidFill>
                  <a:srgbClr val="0C1D3E"/>
                </a:solidFill>
                <a:effectLst/>
                <a:uLnTx/>
                <a:uFillTx/>
                <a:latin typeface="Arial"/>
                <a:ea typeface="+mn-ea"/>
                <a:cs typeface="+mn-cs"/>
              </a:rPr>
              <a:t>Rail services integration with multi-modal mobility</a:t>
            </a:r>
          </a:p>
          <a:p>
            <a:pPr marL="285750" marR="0" lvl="0" indent="-285750" algn="l" defTabSz="914400" rtl="0" eaLnBrk="1" fontAlgn="auto" latinLnBrk="0" hangingPunct="1">
              <a:lnSpc>
                <a:spcPct val="100000"/>
              </a:lnSpc>
              <a:spcBef>
                <a:spcPts val="400"/>
              </a:spcBef>
              <a:spcAft>
                <a:spcPts val="0"/>
              </a:spcAft>
              <a:buClrTx/>
              <a:buSzTx/>
              <a:buFont typeface="Wingdings" panose="05000000000000000000" pitchFamily="2" charset="2"/>
              <a:buChar char="ü"/>
              <a:tabLst/>
              <a:defRPr/>
            </a:pPr>
            <a:r>
              <a:rPr kumimoji="0" lang="en-BE" sz="1400" b="1" i="0" u="none" strike="noStrike" kern="1200" cap="none" spc="0" normalizeH="0" baseline="0" noProof="0">
                <a:ln>
                  <a:noFill/>
                </a:ln>
                <a:solidFill>
                  <a:srgbClr val="0C1D3E"/>
                </a:solidFill>
                <a:effectLst/>
                <a:uLnTx/>
                <a:uFillTx/>
                <a:latin typeface="Arial"/>
                <a:ea typeface="+mn-ea"/>
                <a:cs typeface="+mn-cs"/>
              </a:rPr>
              <a:t>Enhances the competitiveness and sustainability of the rail sector</a:t>
            </a:r>
          </a:p>
        </p:txBody>
      </p:sp>
      <p:sp>
        <p:nvSpPr>
          <p:cNvPr id="7" name="TextBox 6">
            <a:extLst>
              <a:ext uri="{FF2B5EF4-FFF2-40B4-BE49-F238E27FC236}">
                <a16:creationId xmlns:a16="http://schemas.microsoft.com/office/drawing/2014/main" id="{4E437FC6-76CF-DA0E-81FB-C6B2FADFA0D0}"/>
              </a:ext>
            </a:extLst>
          </p:cNvPr>
          <p:cNvSpPr txBox="1"/>
          <p:nvPr/>
        </p:nvSpPr>
        <p:spPr>
          <a:xfrm>
            <a:off x="3115232" y="5862133"/>
            <a:ext cx="6232796" cy="7386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a:ln>
                  <a:noFill/>
                </a:ln>
                <a:solidFill>
                  <a:prstClr val="white"/>
                </a:solidFill>
                <a:effectLst/>
                <a:uLnTx/>
                <a:uFillTx/>
                <a:latin typeface="Arial"/>
                <a:ea typeface="Calibri" panose="020F0502020204030204" pitchFamily="34" charset="0"/>
                <a:cs typeface="Arial" panose="020B0604020202020204" pitchFamily="34" charset="0"/>
              </a:rPr>
              <a:t>Significant value in a European approach</a:t>
            </a:r>
            <a:endParaRPr kumimoji="0" lang="en-IE" sz="2400" b="1" i="0" u="none" strike="noStrike" kern="1200" cap="none" spc="0" normalizeH="0" baseline="0" noProof="0">
              <a:ln>
                <a:noFill/>
              </a:ln>
              <a:solidFill>
                <a:prstClr val="white"/>
              </a:solidFill>
              <a:effectLst/>
              <a:uLnTx/>
              <a:uFillTx/>
              <a:latin typeface="Arial"/>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1" i="0" u="none" strike="noStrike" kern="1200" cap="none" spc="0" normalizeH="0" baseline="0" noProof="0">
              <a:ln>
                <a:noFill/>
              </a:ln>
              <a:solidFill>
                <a:prstClr val="white"/>
              </a:solidFill>
              <a:effectLst/>
              <a:uLnTx/>
              <a:uFillTx/>
              <a:latin typeface="Arial"/>
              <a:ea typeface="Calibri" panose="020F0502020204030204" pitchFamily="34" charset="0"/>
              <a:cs typeface="Arial" panose="020B0604020202020204" pitchFamily="34" charset="0"/>
            </a:endParaRPr>
          </a:p>
        </p:txBody>
      </p:sp>
      <p:sp>
        <p:nvSpPr>
          <p:cNvPr id="8" name="Arrow: Right 7">
            <a:extLst>
              <a:ext uri="{FF2B5EF4-FFF2-40B4-BE49-F238E27FC236}">
                <a16:creationId xmlns:a16="http://schemas.microsoft.com/office/drawing/2014/main" id="{DC4E2297-70C8-CD96-9F3C-7FB806090F44}"/>
              </a:ext>
            </a:extLst>
          </p:cNvPr>
          <p:cNvSpPr/>
          <p:nvPr/>
        </p:nvSpPr>
        <p:spPr>
          <a:xfrm>
            <a:off x="2775598" y="5969656"/>
            <a:ext cx="339634" cy="217714"/>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E"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753058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par>
                          <p:cTn id="8" fill="hold">
                            <p:stCondLst>
                              <p:cond delay="500"/>
                            </p:stCondLst>
                            <p:childTnLst>
                              <p:par>
                                <p:cTn id="9" presetID="12" presetClass="entr" presetSubtype="8" fill="hold" nodeType="afterEffect">
                                  <p:stCondLst>
                                    <p:cond delay="2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p:tgtEl>
                                          <p:spTgt spid="4"/>
                                        </p:tgtEl>
                                        <p:attrNameLst>
                                          <p:attrName>ppt_x</p:attrName>
                                        </p:attrNameLst>
                                      </p:cBhvr>
                                      <p:tavLst>
                                        <p:tav tm="0">
                                          <p:val>
                                            <p:strVal val="#ppt_x-#ppt_w*1.125000"/>
                                          </p:val>
                                        </p:tav>
                                        <p:tav tm="100000">
                                          <p:val>
                                            <p:strVal val="#ppt_x"/>
                                          </p:val>
                                        </p:tav>
                                      </p:tavLst>
                                    </p:anim>
                                    <p:animEffect transition="in" filter="wipe(right)">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hteck 17">
            <a:extLst>
              <a:ext uri="{FF2B5EF4-FFF2-40B4-BE49-F238E27FC236}">
                <a16:creationId xmlns:a16="http://schemas.microsoft.com/office/drawing/2014/main" id="{970782C6-6410-4CAD-167E-C60EB244AB2B}"/>
              </a:ext>
            </a:extLst>
          </p:cNvPr>
          <p:cNvSpPr/>
          <p:nvPr/>
        </p:nvSpPr>
        <p:spPr>
          <a:xfrm>
            <a:off x="757177" y="1372421"/>
            <a:ext cx="11095517" cy="59235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0C1D3E"/>
                </a:solidFill>
                <a:effectLst/>
                <a:uLnTx/>
                <a:uFillTx/>
                <a:latin typeface="Arial"/>
                <a:ea typeface="+mn-ea"/>
                <a:cs typeface="+mn-cs"/>
              </a:rPr>
              <a:t>Data </a:t>
            </a:r>
            <a:r>
              <a:rPr kumimoji="0" lang="de-DE" sz="1600" b="0" i="0" u="none" strike="noStrike" kern="1200" cap="none" spc="0" normalizeH="0" baseline="0" noProof="0" err="1">
                <a:ln>
                  <a:noFill/>
                </a:ln>
                <a:solidFill>
                  <a:srgbClr val="0C1D3E"/>
                </a:solidFill>
                <a:effectLst/>
                <a:uLnTx/>
                <a:uFillTx/>
                <a:latin typeface="Arial"/>
                <a:ea typeface="+mn-ea"/>
                <a:cs typeface="+mn-cs"/>
              </a:rPr>
              <a:t>configuration</a:t>
            </a:r>
            <a:r>
              <a:rPr kumimoji="0" lang="de-DE" sz="1600" b="0" i="0" u="none" strike="noStrike" kern="1200" cap="none" spc="0" normalizeH="0" baseline="0" noProof="0">
                <a:ln>
                  <a:noFill/>
                </a:ln>
                <a:solidFill>
                  <a:srgbClr val="0C1D3E"/>
                </a:solidFill>
                <a:effectLst/>
                <a:uLnTx/>
                <a:uFillTx/>
                <a:latin typeface="Arial"/>
                <a:ea typeface="+mn-ea"/>
                <a:cs typeface="+mn-cs"/>
              </a:rPr>
              <a:t> &amp; interface </a:t>
            </a:r>
            <a:r>
              <a:rPr kumimoji="0" lang="de-DE" sz="1600" b="0" i="0" u="none" strike="noStrike" kern="1200" cap="none" spc="0" normalizeH="0" baseline="0" noProof="0" err="1">
                <a:ln>
                  <a:noFill/>
                </a:ln>
                <a:solidFill>
                  <a:srgbClr val="0C1D3E"/>
                </a:solidFill>
                <a:effectLst/>
                <a:uLnTx/>
                <a:uFillTx/>
                <a:latin typeface="Arial"/>
                <a:ea typeface="+mn-ea"/>
                <a:cs typeface="+mn-cs"/>
              </a:rPr>
              <a:t>specifications</a:t>
            </a:r>
            <a:r>
              <a:rPr kumimoji="0" lang="de-DE" sz="1600" b="0" i="0" u="none" strike="noStrike" kern="1200" cap="none" spc="0" normalizeH="0" baseline="0" noProof="0">
                <a:ln>
                  <a:noFill/>
                </a:ln>
                <a:solidFill>
                  <a:srgbClr val="0C1D3E"/>
                </a:solidFill>
                <a:effectLst/>
                <a:uLnTx/>
                <a:uFillTx/>
                <a:latin typeface="Arial"/>
                <a:ea typeface="+mn-ea"/>
                <a:cs typeface="+mn-cs"/>
              </a:rPr>
              <a:t> (incl. diagnostic data) for the target ETCS-only CCS/TMS system (EU-RAIL System Pillar) speak </a:t>
            </a:r>
            <a:r>
              <a:rPr kumimoji="0" lang="de-DE" sz="1600" b="1" i="0" u="none" strike="noStrike" kern="1200" cap="none" spc="0" normalizeH="0" baseline="0" noProof="0">
                <a:ln>
                  <a:noFill/>
                </a:ln>
                <a:solidFill>
                  <a:srgbClr val="0C1D3E"/>
                </a:solidFill>
                <a:effectLst/>
                <a:uLnTx/>
                <a:uFillTx/>
                <a:latin typeface="Arial"/>
                <a:ea typeface="+mn-ea"/>
                <a:cs typeface="+mn-cs"/>
              </a:rPr>
              <a:t>„one common language“, derived from ERA ontology.  </a:t>
            </a:r>
          </a:p>
        </p:txBody>
      </p:sp>
      <p:sp>
        <p:nvSpPr>
          <p:cNvPr id="3" name="Rechteck 2">
            <a:extLst>
              <a:ext uri="{FF2B5EF4-FFF2-40B4-BE49-F238E27FC236}">
                <a16:creationId xmlns:a16="http://schemas.microsoft.com/office/drawing/2014/main" id="{492DE69B-801D-AF04-7EA2-3E8EB3BBCA49}"/>
              </a:ext>
            </a:extLst>
          </p:cNvPr>
          <p:cNvSpPr/>
          <p:nvPr/>
        </p:nvSpPr>
        <p:spPr>
          <a:xfrm>
            <a:off x="10657255" y="3951210"/>
            <a:ext cx="1198513" cy="720080"/>
          </a:xfrm>
          <a:prstGeom prst="rect">
            <a:avLst/>
          </a:prstGeom>
          <a:solidFill>
            <a:srgbClr val="0070C0"/>
          </a:solid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r>
              <a:rPr kumimoji="0" lang="de-DE" sz="1600" b="0" i="0" u="none" strike="noStrike" kern="1200" cap="none" spc="0" normalizeH="0" baseline="0" noProof="0">
                <a:ln>
                  <a:noFill/>
                </a:ln>
                <a:solidFill>
                  <a:srgbClr val="FFFF00"/>
                </a:solidFill>
                <a:effectLst/>
                <a:uLnTx/>
                <a:uFillTx/>
                <a:latin typeface="Arial"/>
                <a:ea typeface="+mn-ea"/>
                <a:cs typeface="+mn-cs"/>
              </a:rPr>
              <a:t>Validation</a:t>
            </a:r>
          </a:p>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r>
              <a:rPr kumimoji="0" lang="de-DE" sz="1600" b="0" i="0" u="none" strike="noStrike" kern="1200" cap="none" spc="0" normalizeH="0" baseline="0" noProof="0">
                <a:ln>
                  <a:noFill/>
                </a:ln>
                <a:solidFill>
                  <a:srgbClr val="FFFF00"/>
                </a:solidFill>
                <a:effectLst/>
                <a:uLnTx/>
                <a:uFillTx/>
                <a:latin typeface="Arial"/>
                <a:ea typeface="+mn-ea"/>
                <a:cs typeface="+mn-cs"/>
              </a:rPr>
              <a:t>Tool*</a:t>
            </a:r>
          </a:p>
        </p:txBody>
      </p:sp>
      <p:sp>
        <p:nvSpPr>
          <p:cNvPr id="4" name="Flussdiagramm: Magnetplattenspeicher 3">
            <a:extLst>
              <a:ext uri="{FF2B5EF4-FFF2-40B4-BE49-F238E27FC236}">
                <a16:creationId xmlns:a16="http://schemas.microsoft.com/office/drawing/2014/main" id="{01A4AE14-B333-89E9-721E-7E243282E6ED}"/>
              </a:ext>
            </a:extLst>
          </p:cNvPr>
          <p:cNvSpPr/>
          <p:nvPr/>
        </p:nvSpPr>
        <p:spPr>
          <a:xfrm>
            <a:off x="985132" y="4930462"/>
            <a:ext cx="1044006" cy="1296144"/>
          </a:xfrm>
          <a:prstGeom prst="flowChartMagneticDisk">
            <a:avLst/>
          </a:prstGeom>
          <a:solidFill>
            <a:schemeClr val="tx2">
              <a:lumMod val="75000"/>
              <a:lumOff val="25000"/>
            </a:schemeClr>
          </a:solid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r>
              <a:rPr kumimoji="0" lang="de-DE" sz="1600" b="0" i="0" u="none" strike="noStrike" kern="1200" cap="none" spc="0" normalizeH="0" baseline="0" noProof="0" err="1">
                <a:ln>
                  <a:noFill/>
                </a:ln>
                <a:solidFill>
                  <a:prstClr val="white"/>
                </a:solidFill>
                <a:effectLst/>
                <a:uLnTx/>
                <a:uFillTx/>
                <a:latin typeface="Arial"/>
                <a:ea typeface="+mn-ea"/>
                <a:cs typeface="+mn-cs"/>
              </a:rPr>
              <a:t>raw</a:t>
            </a:r>
            <a:r>
              <a:rPr kumimoji="0" lang="de-DE" sz="1600" b="0" i="0" u="none" strike="noStrike" kern="1200" cap="none" spc="0" normalizeH="0" baseline="0" noProof="0">
                <a:ln>
                  <a:noFill/>
                </a:ln>
                <a:solidFill>
                  <a:prstClr val="white"/>
                </a:solidFill>
                <a:effectLst/>
                <a:uLnTx/>
                <a:uFillTx/>
                <a:latin typeface="Arial"/>
                <a:ea typeface="+mn-ea"/>
                <a:cs typeface="+mn-cs"/>
              </a:rPr>
              <a:t> </a:t>
            </a:r>
            <a:r>
              <a:rPr kumimoji="0" lang="de-DE" sz="1600" b="0" i="0" u="none" strike="noStrike" kern="1200" cap="none" spc="0" normalizeH="0" baseline="0" noProof="0" err="1">
                <a:ln>
                  <a:noFill/>
                </a:ln>
                <a:solidFill>
                  <a:prstClr val="white"/>
                </a:solidFill>
                <a:effectLst/>
                <a:uLnTx/>
                <a:uFillTx/>
                <a:latin typeface="Arial"/>
                <a:ea typeface="+mn-ea"/>
                <a:cs typeface="+mn-cs"/>
              </a:rPr>
              <a:t>data</a:t>
            </a:r>
            <a:endParaRPr kumimoji="0" lang="de-DE" sz="1600" b="0" i="0" u="none" strike="noStrike" kern="1200" cap="none" spc="0" normalizeH="0" baseline="0" noProof="0">
              <a:ln>
                <a:noFill/>
              </a:ln>
              <a:solidFill>
                <a:prstClr val="white"/>
              </a:solidFill>
              <a:effectLst/>
              <a:uLnTx/>
              <a:uFillTx/>
              <a:latin typeface="Arial"/>
              <a:ea typeface="+mn-ea"/>
              <a:cs typeface="+mn-cs"/>
            </a:endParaRPr>
          </a:p>
        </p:txBody>
      </p:sp>
      <p:pic>
        <p:nvPicPr>
          <p:cNvPr id="19" name="Grafik 18">
            <a:extLst>
              <a:ext uri="{FF2B5EF4-FFF2-40B4-BE49-F238E27FC236}">
                <a16:creationId xmlns:a16="http://schemas.microsoft.com/office/drawing/2014/main" id="{864BBA9E-58BB-240D-9726-DBCCFB8FA09E}"/>
              </a:ext>
            </a:extLst>
          </p:cNvPr>
          <p:cNvPicPr>
            <a:picLocks noChangeAspect="1"/>
          </p:cNvPicPr>
          <p:nvPr/>
        </p:nvPicPr>
        <p:blipFill>
          <a:blip r:embed="rId3"/>
          <a:stretch>
            <a:fillRect/>
          </a:stretch>
        </p:blipFill>
        <p:spPr>
          <a:xfrm>
            <a:off x="5100766" y="4964201"/>
            <a:ext cx="4914499" cy="1372681"/>
          </a:xfrm>
          <a:prstGeom prst="rect">
            <a:avLst/>
          </a:prstGeom>
        </p:spPr>
      </p:pic>
      <p:sp>
        <p:nvSpPr>
          <p:cNvPr id="20" name="Pfeil: nach rechts 19">
            <a:extLst>
              <a:ext uri="{FF2B5EF4-FFF2-40B4-BE49-F238E27FC236}">
                <a16:creationId xmlns:a16="http://schemas.microsoft.com/office/drawing/2014/main" id="{55B0728F-2475-A628-9AF8-760963DF8465}"/>
              </a:ext>
            </a:extLst>
          </p:cNvPr>
          <p:cNvSpPr/>
          <p:nvPr/>
        </p:nvSpPr>
        <p:spPr>
          <a:xfrm>
            <a:off x="2043324" y="5398513"/>
            <a:ext cx="576064" cy="50405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endParaRPr kumimoji="0" lang="de-DE" sz="1600" b="0" i="0" u="none" strike="noStrike" kern="1200" cap="none" spc="0" normalizeH="0" baseline="0" noProof="0" err="1">
              <a:ln>
                <a:noFill/>
              </a:ln>
              <a:solidFill>
                <a:srgbClr val="0C1D3E"/>
              </a:solidFill>
              <a:effectLst/>
              <a:uLnTx/>
              <a:uFillTx/>
              <a:latin typeface="Arial"/>
              <a:ea typeface="+mn-ea"/>
              <a:cs typeface="+mn-cs"/>
            </a:endParaRPr>
          </a:p>
        </p:txBody>
      </p:sp>
      <p:sp>
        <p:nvSpPr>
          <p:cNvPr id="21" name="Rechteck 20">
            <a:extLst>
              <a:ext uri="{FF2B5EF4-FFF2-40B4-BE49-F238E27FC236}">
                <a16:creationId xmlns:a16="http://schemas.microsoft.com/office/drawing/2014/main" id="{7EDE1D81-9F12-26C3-7204-CFD3AE2E095A}"/>
              </a:ext>
            </a:extLst>
          </p:cNvPr>
          <p:cNvSpPr/>
          <p:nvPr/>
        </p:nvSpPr>
        <p:spPr>
          <a:xfrm>
            <a:off x="2642741" y="5290502"/>
            <a:ext cx="1852366" cy="720080"/>
          </a:xfrm>
          <a:prstGeom prst="rect">
            <a:avLst/>
          </a:prstGeom>
          <a:solidFill>
            <a:schemeClr val="tx2">
              <a:lumMod val="75000"/>
              <a:lumOff val="25000"/>
            </a:schemeClr>
          </a:solid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r>
              <a:rPr kumimoji="0" lang="de-DE" sz="1600" b="0" i="0" u="none" strike="noStrike" kern="1200" cap="none" spc="0" normalizeH="0" baseline="0" noProof="0">
                <a:ln>
                  <a:noFill/>
                </a:ln>
                <a:solidFill>
                  <a:prstClr val="white"/>
                </a:solidFill>
                <a:effectLst/>
                <a:uLnTx/>
                <a:uFillTx/>
                <a:latin typeface="Arial"/>
                <a:ea typeface="+mn-ea"/>
                <a:cs typeface="+mn-cs"/>
              </a:rPr>
              <a:t>Tool </a:t>
            </a:r>
            <a:r>
              <a:rPr kumimoji="0" lang="de-DE" sz="1600" b="0" i="0" u="none" strike="noStrike" kern="1200" cap="none" spc="0" normalizeH="0" baseline="0" noProof="0" err="1">
                <a:ln>
                  <a:noFill/>
                </a:ln>
                <a:solidFill>
                  <a:prstClr val="white"/>
                </a:solidFill>
                <a:effectLst/>
                <a:uLnTx/>
                <a:uFillTx/>
                <a:latin typeface="Arial"/>
                <a:ea typeface="+mn-ea"/>
                <a:cs typeface="+mn-cs"/>
              </a:rPr>
              <a:t>supported</a:t>
            </a:r>
            <a:r>
              <a:rPr kumimoji="0" lang="de-DE" sz="1600" b="0" i="0" u="none" strike="noStrike" kern="1200" cap="none" spc="0" normalizeH="0" baseline="0" noProof="0">
                <a:ln>
                  <a:noFill/>
                </a:ln>
                <a:solidFill>
                  <a:prstClr val="white"/>
                </a:solidFill>
                <a:effectLst/>
                <a:uLnTx/>
                <a:uFillTx/>
                <a:latin typeface="Arial"/>
                <a:ea typeface="+mn-ea"/>
                <a:cs typeface="+mn-cs"/>
              </a:rPr>
              <a:t> </a:t>
            </a:r>
            <a:r>
              <a:rPr kumimoji="0" lang="de-DE" sz="1600" b="0" i="0" u="none" strike="noStrike" kern="1200" cap="none" spc="0" normalizeH="0" baseline="0" noProof="0" err="1">
                <a:ln>
                  <a:noFill/>
                </a:ln>
                <a:solidFill>
                  <a:prstClr val="white"/>
                </a:solidFill>
                <a:effectLst/>
                <a:uLnTx/>
                <a:uFillTx/>
                <a:latin typeface="Arial"/>
                <a:ea typeface="+mn-ea"/>
                <a:cs typeface="+mn-cs"/>
              </a:rPr>
              <a:t>asset</a:t>
            </a:r>
            <a:r>
              <a:rPr kumimoji="0" lang="de-DE" sz="1600" b="0" i="0" u="none" strike="noStrike" kern="1200" cap="none" spc="0" normalizeH="0" baseline="0" noProof="0">
                <a:ln>
                  <a:noFill/>
                </a:ln>
                <a:solidFill>
                  <a:prstClr val="white"/>
                </a:solidFill>
                <a:effectLst/>
                <a:uLnTx/>
                <a:uFillTx/>
                <a:latin typeface="Arial"/>
                <a:ea typeface="+mn-ea"/>
                <a:cs typeface="+mn-cs"/>
              </a:rPr>
              <a:t> </a:t>
            </a:r>
            <a:r>
              <a:rPr kumimoji="0" lang="de-DE" sz="1600" b="0" i="0" u="none" strike="noStrike" kern="1200" cap="none" spc="0" normalizeH="0" baseline="0" noProof="0" err="1">
                <a:ln>
                  <a:noFill/>
                </a:ln>
                <a:solidFill>
                  <a:prstClr val="white"/>
                </a:solidFill>
                <a:effectLst/>
                <a:uLnTx/>
                <a:uFillTx/>
                <a:latin typeface="Arial"/>
                <a:ea typeface="+mn-ea"/>
                <a:cs typeface="+mn-cs"/>
              </a:rPr>
              <a:t>engineering</a:t>
            </a:r>
            <a:endParaRPr kumimoji="0" lang="de-DE" sz="1600" b="0" i="0" u="none" strike="noStrike" kern="1200" cap="none" spc="0" normalizeH="0" baseline="0" noProof="0">
              <a:ln>
                <a:noFill/>
              </a:ln>
              <a:solidFill>
                <a:prstClr val="white"/>
              </a:solidFill>
              <a:effectLst/>
              <a:uLnTx/>
              <a:uFillTx/>
              <a:latin typeface="Arial"/>
              <a:ea typeface="+mn-ea"/>
              <a:cs typeface="+mn-cs"/>
            </a:endParaRPr>
          </a:p>
        </p:txBody>
      </p:sp>
      <p:sp>
        <p:nvSpPr>
          <p:cNvPr id="22" name="Pfeil: nach rechts 21">
            <a:extLst>
              <a:ext uri="{FF2B5EF4-FFF2-40B4-BE49-F238E27FC236}">
                <a16:creationId xmlns:a16="http://schemas.microsoft.com/office/drawing/2014/main" id="{D7B2830C-D5BC-89B6-5153-A27836358779}"/>
              </a:ext>
            </a:extLst>
          </p:cNvPr>
          <p:cNvSpPr/>
          <p:nvPr/>
        </p:nvSpPr>
        <p:spPr>
          <a:xfrm>
            <a:off x="4514384" y="5398513"/>
            <a:ext cx="576064" cy="50405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endParaRPr kumimoji="0" lang="de-DE" sz="1600" b="0" i="0" u="none" strike="noStrike" kern="1200" cap="none" spc="0" normalizeH="0" baseline="0" noProof="0" err="1">
              <a:ln>
                <a:noFill/>
              </a:ln>
              <a:solidFill>
                <a:srgbClr val="0C1D3E"/>
              </a:solidFill>
              <a:effectLst/>
              <a:uLnTx/>
              <a:uFillTx/>
              <a:latin typeface="Arial"/>
              <a:ea typeface="+mn-ea"/>
              <a:cs typeface="+mn-cs"/>
            </a:endParaRPr>
          </a:p>
        </p:txBody>
      </p:sp>
      <p:sp>
        <p:nvSpPr>
          <p:cNvPr id="23" name="Flussdiagramm: Magnetplattenspeicher 22">
            <a:extLst>
              <a:ext uri="{FF2B5EF4-FFF2-40B4-BE49-F238E27FC236}">
                <a16:creationId xmlns:a16="http://schemas.microsoft.com/office/drawing/2014/main" id="{98632D92-76CD-09A5-00EA-DE1C1927B6CB}"/>
              </a:ext>
            </a:extLst>
          </p:cNvPr>
          <p:cNvSpPr/>
          <p:nvPr/>
        </p:nvSpPr>
        <p:spPr>
          <a:xfrm>
            <a:off x="10811762" y="4930462"/>
            <a:ext cx="1044006" cy="1296144"/>
          </a:xfrm>
          <a:prstGeom prst="flowChartMagneticDisk">
            <a:avLst/>
          </a:prstGeom>
          <a:solidFill>
            <a:srgbClr val="FFFF00"/>
          </a:solidFill>
          <a:ln w="254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r>
              <a:rPr kumimoji="0" lang="de-DE" sz="1600" b="0" i="0" u="none" strike="noStrike" kern="1200" cap="none" spc="0" normalizeH="0" baseline="0" noProof="0" err="1">
                <a:ln>
                  <a:noFill/>
                </a:ln>
                <a:solidFill>
                  <a:srgbClr val="0C1D3E"/>
                </a:solidFill>
                <a:effectLst/>
                <a:uLnTx/>
                <a:uFillTx/>
                <a:latin typeface="Arial"/>
                <a:ea typeface="+mn-ea"/>
                <a:cs typeface="+mn-cs"/>
              </a:rPr>
              <a:t>config</a:t>
            </a:r>
            <a:r>
              <a:rPr kumimoji="0" lang="de-DE" sz="1600" b="0" i="0" u="none" strike="noStrike" kern="1200" cap="none" spc="0" normalizeH="0" baseline="0" noProof="0">
                <a:ln>
                  <a:noFill/>
                </a:ln>
                <a:solidFill>
                  <a:srgbClr val="0C1D3E"/>
                </a:solidFill>
                <a:effectLst/>
                <a:uLnTx/>
                <a:uFillTx/>
                <a:latin typeface="Arial"/>
                <a:ea typeface="+mn-ea"/>
                <a:cs typeface="+mn-cs"/>
              </a:rPr>
              <a:t> </a:t>
            </a:r>
            <a:r>
              <a:rPr kumimoji="0" lang="de-DE" sz="1600" b="0" i="0" u="none" strike="noStrike" kern="1200" cap="none" spc="0" normalizeH="0" baseline="0" noProof="0" err="1">
                <a:ln>
                  <a:noFill/>
                </a:ln>
                <a:solidFill>
                  <a:srgbClr val="0C1D3E"/>
                </a:solidFill>
                <a:effectLst/>
                <a:uLnTx/>
                <a:uFillTx/>
                <a:latin typeface="Arial"/>
                <a:ea typeface="+mn-ea"/>
                <a:cs typeface="+mn-cs"/>
              </a:rPr>
              <a:t>data</a:t>
            </a:r>
            <a:endParaRPr kumimoji="0" lang="de-DE" sz="1600" b="0" i="0" u="none" strike="noStrike" kern="1200" cap="none" spc="0" normalizeH="0" baseline="0" noProof="0">
              <a:ln>
                <a:noFill/>
              </a:ln>
              <a:solidFill>
                <a:srgbClr val="0C1D3E"/>
              </a:solidFill>
              <a:effectLst/>
              <a:uLnTx/>
              <a:uFillTx/>
              <a:latin typeface="Arial"/>
              <a:ea typeface="+mn-ea"/>
              <a:cs typeface="+mn-cs"/>
            </a:endParaRPr>
          </a:p>
        </p:txBody>
      </p:sp>
      <p:sp>
        <p:nvSpPr>
          <p:cNvPr id="24" name="Pfeil: nach rechts 23">
            <a:extLst>
              <a:ext uri="{FF2B5EF4-FFF2-40B4-BE49-F238E27FC236}">
                <a16:creationId xmlns:a16="http://schemas.microsoft.com/office/drawing/2014/main" id="{435B6184-4B0B-330B-394D-6F1B14725CFC}"/>
              </a:ext>
            </a:extLst>
          </p:cNvPr>
          <p:cNvSpPr/>
          <p:nvPr/>
        </p:nvSpPr>
        <p:spPr>
          <a:xfrm>
            <a:off x="10182533" y="5398513"/>
            <a:ext cx="576064" cy="50405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endParaRPr kumimoji="0" lang="de-DE" sz="1600" b="0" i="0" u="none" strike="noStrike" kern="1200" cap="none" spc="0" normalizeH="0" baseline="0" noProof="0" err="1">
              <a:ln>
                <a:noFill/>
              </a:ln>
              <a:solidFill>
                <a:srgbClr val="0C1D3E"/>
              </a:solidFill>
              <a:effectLst/>
              <a:uLnTx/>
              <a:uFillTx/>
              <a:latin typeface="Arial"/>
              <a:ea typeface="+mn-ea"/>
              <a:cs typeface="+mn-cs"/>
            </a:endParaRPr>
          </a:p>
        </p:txBody>
      </p:sp>
      <p:sp>
        <p:nvSpPr>
          <p:cNvPr id="25" name="Pfeil: Fünfeck 24">
            <a:extLst>
              <a:ext uri="{FF2B5EF4-FFF2-40B4-BE49-F238E27FC236}">
                <a16:creationId xmlns:a16="http://schemas.microsoft.com/office/drawing/2014/main" id="{23E9A209-FC54-F1C6-0426-4654D9C4F173}"/>
              </a:ext>
            </a:extLst>
          </p:cNvPr>
          <p:cNvSpPr/>
          <p:nvPr/>
        </p:nvSpPr>
        <p:spPr>
          <a:xfrm rot="16200000">
            <a:off x="3296398" y="5360365"/>
            <a:ext cx="520485" cy="1894813"/>
          </a:xfrm>
          <a:prstGeom prst="homePlate">
            <a:avLst>
              <a:gd name="adj" fmla="val 3828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endParaRPr kumimoji="0" lang="de-DE" sz="1600" b="0" i="0" u="none" strike="noStrike" kern="1200" cap="none" spc="0" normalizeH="0" baseline="0" noProof="0" err="1">
              <a:ln>
                <a:noFill/>
              </a:ln>
              <a:solidFill>
                <a:srgbClr val="0C1D3E"/>
              </a:solidFill>
              <a:effectLst/>
              <a:uLnTx/>
              <a:uFillTx/>
              <a:latin typeface="Arial"/>
              <a:ea typeface="+mn-ea"/>
              <a:cs typeface="+mn-cs"/>
            </a:endParaRPr>
          </a:p>
        </p:txBody>
      </p:sp>
      <p:sp>
        <p:nvSpPr>
          <p:cNvPr id="26" name="Textfeld 25">
            <a:extLst>
              <a:ext uri="{FF2B5EF4-FFF2-40B4-BE49-F238E27FC236}">
                <a16:creationId xmlns:a16="http://schemas.microsoft.com/office/drawing/2014/main" id="{0A5BE8E8-5897-9425-1FBE-10871C8F3B7C}"/>
              </a:ext>
            </a:extLst>
          </p:cNvPr>
          <p:cNvSpPr txBox="1"/>
          <p:nvPr/>
        </p:nvSpPr>
        <p:spPr>
          <a:xfrm>
            <a:off x="2791206" y="6226606"/>
            <a:ext cx="1530867" cy="246221"/>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r>
              <a:rPr kumimoji="0" lang="de-DE" sz="1600" b="0" i="0" u="none" strike="noStrike" kern="1200" cap="none" spc="0" normalizeH="0" baseline="0" noProof="0">
                <a:ln>
                  <a:noFill/>
                </a:ln>
                <a:solidFill>
                  <a:srgbClr val="FFFF00"/>
                </a:solidFill>
                <a:effectLst/>
                <a:uLnTx/>
                <a:uFillTx/>
                <a:latin typeface="Arial"/>
                <a:ea typeface="+mn-ea"/>
                <a:cs typeface="+mn-cs"/>
              </a:rPr>
              <a:t>CCS </a:t>
            </a:r>
            <a:r>
              <a:rPr kumimoji="0" lang="de-DE" sz="1600" b="0" i="0" u="none" strike="noStrike" kern="1200" cap="none" spc="0" normalizeH="0" baseline="0" noProof="0" err="1">
                <a:ln>
                  <a:noFill/>
                </a:ln>
                <a:solidFill>
                  <a:srgbClr val="FFFF00"/>
                </a:solidFill>
                <a:effectLst/>
                <a:uLnTx/>
                <a:uFillTx/>
                <a:latin typeface="Arial"/>
                <a:ea typeface="+mn-ea"/>
                <a:cs typeface="+mn-cs"/>
              </a:rPr>
              <a:t>planning</a:t>
            </a:r>
            <a:r>
              <a:rPr kumimoji="0" lang="de-DE" sz="1600" b="0" i="0" u="none" strike="noStrike" kern="1200" cap="none" spc="0" normalizeH="0" baseline="0" noProof="0">
                <a:ln>
                  <a:noFill/>
                </a:ln>
                <a:solidFill>
                  <a:srgbClr val="FFFF00"/>
                </a:solidFill>
                <a:effectLst/>
                <a:uLnTx/>
                <a:uFillTx/>
                <a:latin typeface="Arial"/>
                <a:ea typeface="+mn-ea"/>
                <a:cs typeface="+mn-cs"/>
              </a:rPr>
              <a:t> </a:t>
            </a:r>
            <a:r>
              <a:rPr kumimoji="0" lang="de-DE" sz="1600" b="0" i="0" u="none" strike="noStrike" kern="1200" cap="none" spc="0" normalizeH="0" baseline="0" noProof="0" err="1">
                <a:ln>
                  <a:noFill/>
                </a:ln>
                <a:solidFill>
                  <a:srgbClr val="FFFF00"/>
                </a:solidFill>
                <a:effectLst/>
                <a:uLnTx/>
                <a:uFillTx/>
                <a:latin typeface="Arial"/>
                <a:ea typeface="+mn-ea"/>
                <a:cs typeface="+mn-cs"/>
              </a:rPr>
              <a:t>rules</a:t>
            </a:r>
            <a:endParaRPr kumimoji="0" lang="de-DE" sz="1600" b="0" i="0" u="none" strike="noStrike" kern="1200" cap="none" spc="0" normalizeH="0" baseline="0" noProof="0">
              <a:ln>
                <a:noFill/>
              </a:ln>
              <a:solidFill>
                <a:srgbClr val="FFFF00"/>
              </a:solidFill>
              <a:effectLst/>
              <a:uLnTx/>
              <a:uFillTx/>
              <a:latin typeface="Arial"/>
              <a:ea typeface="+mn-ea"/>
              <a:cs typeface="+mn-cs"/>
            </a:endParaRPr>
          </a:p>
        </p:txBody>
      </p:sp>
      <p:pic>
        <p:nvPicPr>
          <p:cNvPr id="27" name="Grafik 26">
            <a:extLst>
              <a:ext uri="{FF2B5EF4-FFF2-40B4-BE49-F238E27FC236}">
                <a16:creationId xmlns:a16="http://schemas.microsoft.com/office/drawing/2014/main" id="{DDF4B2BC-F0AB-12E4-CE90-F7FE5CA60884}"/>
              </a:ext>
            </a:extLst>
          </p:cNvPr>
          <p:cNvPicPr>
            <a:picLocks noChangeAspect="1"/>
          </p:cNvPicPr>
          <p:nvPr/>
        </p:nvPicPr>
        <p:blipFill>
          <a:blip r:embed="rId4"/>
          <a:stretch>
            <a:fillRect/>
          </a:stretch>
        </p:blipFill>
        <p:spPr>
          <a:xfrm>
            <a:off x="2833579" y="3441888"/>
            <a:ext cx="1470690" cy="1588018"/>
          </a:xfrm>
          <a:prstGeom prst="rect">
            <a:avLst/>
          </a:prstGeom>
        </p:spPr>
      </p:pic>
      <p:sp>
        <p:nvSpPr>
          <p:cNvPr id="29" name="Pfeil: nach unten gekrümmt 28">
            <a:extLst>
              <a:ext uri="{FF2B5EF4-FFF2-40B4-BE49-F238E27FC236}">
                <a16:creationId xmlns:a16="http://schemas.microsoft.com/office/drawing/2014/main" id="{9B4A9475-F284-C5BF-AAD6-0057021DC034}"/>
              </a:ext>
            </a:extLst>
          </p:cNvPr>
          <p:cNvSpPr/>
          <p:nvPr/>
        </p:nvSpPr>
        <p:spPr>
          <a:xfrm>
            <a:off x="11009729" y="4595937"/>
            <a:ext cx="648072" cy="568897"/>
          </a:xfrm>
          <a:prstGeom prst="curved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endParaRPr kumimoji="0" lang="de-DE" sz="1600" b="0" i="0" u="none" strike="noStrike" kern="1200" cap="none" spc="0" normalizeH="0" baseline="0" noProof="0" err="1">
              <a:ln>
                <a:noFill/>
              </a:ln>
              <a:solidFill>
                <a:srgbClr val="0C1D3E"/>
              </a:solidFill>
              <a:effectLst/>
              <a:uLnTx/>
              <a:uFillTx/>
              <a:latin typeface="Arial"/>
              <a:ea typeface="+mn-ea"/>
              <a:cs typeface="+mn-cs"/>
            </a:endParaRPr>
          </a:p>
        </p:txBody>
      </p:sp>
      <p:pic>
        <p:nvPicPr>
          <p:cNvPr id="30" name="Picture 2">
            <a:extLst>
              <a:ext uri="{FF2B5EF4-FFF2-40B4-BE49-F238E27FC236}">
                <a16:creationId xmlns:a16="http://schemas.microsoft.com/office/drawing/2014/main" id="{A55437A5-E406-9E36-DD1B-2C5598DFCE7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84333" y="3493339"/>
            <a:ext cx="832312" cy="554528"/>
          </a:xfrm>
          <a:prstGeom prst="rect">
            <a:avLst/>
          </a:prstGeom>
          <a:noFill/>
          <a:extLst>
            <a:ext uri="{909E8E84-426E-40DD-AFC4-6F175D3DCCD1}">
              <a14:hiddenFill xmlns:a14="http://schemas.microsoft.com/office/drawing/2010/main">
                <a:solidFill>
                  <a:srgbClr val="FFFFFF"/>
                </a:solidFill>
              </a14:hiddenFill>
            </a:ext>
          </a:extLst>
        </p:spPr>
      </p:pic>
      <p:sp>
        <p:nvSpPr>
          <p:cNvPr id="31" name="Rechteck 30">
            <a:extLst>
              <a:ext uri="{FF2B5EF4-FFF2-40B4-BE49-F238E27FC236}">
                <a16:creationId xmlns:a16="http://schemas.microsoft.com/office/drawing/2014/main" id="{464570E9-4E3A-1759-DCE4-0546D550006F}"/>
              </a:ext>
            </a:extLst>
          </p:cNvPr>
          <p:cNvSpPr/>
          <p:nvPr/>
        </p:nvSpPr>
        <p:spPr>
          <a:xfrm>
            <a:off x="4304269" y="4022276"/>
            <a:ext cx="812376" cy="941925"/>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r>
              <a:rPr kumimoji="0" lang="de-DE" sz="1600" b="0" i="0" u="none" strike="noStrike" kern="1200" cap="none" spc="0" normalizeH="0" baseline="0" noProof="0">
                <a:ln>
                  <a:noFill/>
                </a:ln>
                <a:solidFill>
                  <a:srgbClr val="FFFF00"/>
                </a:solidFill>
                <a:effectLst/>
                <a:uLnTx/>
                <a:uFillTx/>
                <a:latin typeface="Arial"/>
                <a:ea typeface="+mn-ea"/>
                <a:cs typeface="+mn-cs"/>
              </a:rPr>
              <a:t>CCS/ TMS </a:t>
            </a:r>
            <a:r>
              <a:rPr kumimoji="0" lang="de-DE" sz="1600" b="0" i="0" u="none" strike="noStrike" kern="1200" cap="none" spc="0" normalizeH="0" baseline="0" noProof="0" err="1">
                <a:ln>
                  <a:noFill/>
                </a:ln>
                <a:solidFill>
                  <a:srgbClr val="FFFF00"/>
                </a:solidFill>
                <a:effectLst/>
                <a:uLnTx/>
                <a:uFillTx/>
                <a:latin typeface="Arial"/>
                <a:ea typeface="+mn-ea"/>
                <a:cs typeface="+mn-cs"/>
              </a:rPr>
              <a:t>data</a:t>
            </a:r>
            <a:r>
              <a:rPr kumimoji="0" lang="de-DE" sz="1600" b="0" i="0" u="none" strike="noStrike" kern="1200" cap="none" spc="0" normalizeH="0" baseline="0" noProof="0">
                <a:ln>
                  <a:noFill/>
                </a:ln>
                <a:solidFill>
                  <a:srgbClr val="FFFF00"/>
                </a:solidFill>
                <a:effectLst/>
                <a:uLnTx/>
                <a:uFillTx/>
                <a:latin typeface="Arial"/>
                <a:ea typeface="+mn-ea"/>
                <a:cs typeface="+mn-cs"/>
              </a:rPr>
              <a:t> </a:t>
            </a:r>
            <a:r>
              <a:rPr kumimoji="0" lang="de-DE" sz="1600" b="0" i="0" u="none" strike="noStrike" kern="1200" cap="none" spc="0" normalizeH="0" baseline="0" noProof="0" err="1">
                <a:ln>
                  <a:noFill/>
                </a:ln>
                <a:solidFill>
                  <a:srgbClr val="FFFF00"/>
                </a:solidFill>
                <a:effectLst/>
                <a:uLnTx/>
                <a:uFillTx/>
                <a:latin typeface="Arial"/>
                <a:ea typeface="+mn-ea"/>
                <a:cs typeface="+mn-cs"/>
              </a:rPr>
              <a:t>model</a:t>
            </a:r>
            <a:endParaRPr kumimoji="0" lang="de-DE" sz="1600" b="0" i="0" u="none" strike="noStrike" kern="1200" cap="none" spc="0" normalizeH="0" baseline="0" noProof="0">
              <a:ln>
                <a:noFill/>
              </a:ln>
              <a:solidFill>
                <a:srgbClr val="FFFF00"/>
              </a:solidFill>
              <a:effectLst/>
              <a:uLnTx/>
              <a:uFillTx/>
              <a:latin typeface="Arial"/>
              <a:ea typeface="+mn-ea"/>
              <a:cs typeface="+mn-cs"/>
            </a:endParaRPr>
          </a:p>
        </p:txBody>
      </p:sp>
      <p:sp>
        <p:nvSpPr>
          <p:cNvPr id="32" name="Sprechblase: oval 31">
            <a:extLst>
              <a:ext uri="{FF2B5EF4-FFF2-40B4-BE49-F238E27FC236}">
                <a16:creationId xmlns:a16="http://schemas.microsoft.com/office/drawing/2014/main" id="{2BBDE422-00F9-C384-7CC9-C4D299441175}"/>
              </a:ext>
            </a:extLst>
          </p:cNvPr>
          <p:cNvSpPr/>
          <p:nvPr/>
        </p:nvSpPr>
        <p:spPr>
          <a:xfrm>
            <a:off x="6791700" y="3795622"/>
            <a:ext cx="3167283" cy="1076549"/>
          </a:xfrm>
          <a:prstGeom prst="wedgeEllipseCallout">
            <a:avLst>
              <a:gd name="adj1" fmla="val 82114"/>
              <a:gd name="adj2" fmla="val 13035"/>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r>
              <a:rPr kumimoji="0" lang="de-DE" sz="1600" b="0" i="0" u="none" strike="noStrike" kern="1200" cap="none" spc="0" normalizeH="0" baseline="0" noProof="0">
                <a:ln>
                  <a:noFill/>
                </a:ln>
                <a:solidFill>
                  <a:prstClr val="white"/>
                </a:solidFill>
                <a:effectLst/>
                <a:uLnTx/>
                <a:uFillTx/>
                <a:latin typeface="Arial"/>
                <a:ea typeface="+mn-ea"/>
                <a:cs typeface="+mn-cs"/>
              </a:rPr>
              <a:t>„</a:t>
            </a:r>
            <a:r>
              <a:rPr kumimoji="0" lang="de-DE" sz="1600" b="0" i="0" u="none" strike="noStrike" kern="1200" cap="none" spc="0" normalizeH="0" baseline="0" noProof="0" err="1">
                <a:ln>
                  <a:noFill/>
                </a:ln>
                <a:solidFill>
                  <a:prstClr val="white"/>
                </a:solidFill>
                <a:effectLst/>
                <a:uLnTx/>
                <a:uFillTx/>
                <a:latin typeface="Arial"/>
                <a:ea typeface="+mn-ea"/>
                <a:cs typeface="+mn-cs"/>
              </a:rPr>
              <a:t>Is</a:t>
            </a:r>
            <a:r>
              <a:rPr kumimoji="0" lang="de-DE" sz="1600" b="0" i="0" u="none" strike="noStrike" kern="1200" cap="none" spc="0" normalizeH="0" baseline="0" noProof="0">
                <a:ln>
                  <a:noFill/>
                </a:ln>
                <a:solidFill>
                  <a:prstClr val="white"/>
                </a:solidFill>
                <a:effectLst/>
                <a:uLnTx/>
                <a:uFillTx/>
                <a:latin typeface="Arial"/>
                <a:ea typeface="+mn-ea"/>
                <a:cs typeface="+mn-cs"/>
              </a:rPr>
              <a:t> </a:t>
            </a:r>
            <a:r>
              <a:rPr kumimoji="0" lang="de-DE" sz="1600" b="0" i="0" u="none" strike="noStrike" kern="1200" cap="none" spc="0" normalizeH="0" baseline="0" noProof="0" err="1">
                <a:ln>
                  <a:noFill/>
                </a:ln>
                <a:solidFill>
                  <a:prstClr val="white"/>
                </a:solidFill>
                <a:effectLst/>
                <a:uLnTx/>
                <a:uFillTx/>
                <a:latin typeface="Arial"/>
                <a:ea typeface="+mn-ea"/>
                <a:cs typeface="+mn-cs"/>
              </a:rPr>
              <a:t>the</a:t>
            </a:r>
            <a:r>
              <a:rPr kumimoji="0" lang="de-DE" sz="1600" b="0" i="0" u="none" strike="noStrike" kern="1200" cap="none" spc="0" normalizeH="0" baseline="0" noProof="0">
                <a:ln>
                  <a:noFill/>
                </a:ln>
                <a:solidFill>
                  <a:prstClr val="white"/>
                </a:solidFill>
                <a:effectLst/>
                <a:uLnTx/>
                <a:uFillTx/>
                <a:latin typeface="Arial"/>
                <a:ea typeface="+mn-ea"/>
                <a:cs typeface="+mn-cs"/>
              </a:rPr>
              <a:t> </a:t>
            </a:r>
            <a:r>
              <a:rPr kumimoji="0" lang="de-DE" sz="1600" b="0" i="0" u="none" strike="noStrike" kern="1200" cap="none" spc="0" normalizeH="0" baseline="0" noProof="0" err="1">
                <a:ln>
                  <a:noFill/>
                </a:ln>
                <a:solidFill>
                  <a:prstClr val="white"/>
                </a:solidFill>
                <a:effectLst/>
                <a:uLnTx/>
                <a:uFillTx/>
                <a:latin typeface="Arial"/>
                <a:ea typeface="+mn-ea"/>
                <a:cs typeface="+mn-cs"/>
              </a:rPr>
              <a:t>balise</a:t>
            </a:r>
            <a:r>
              <a:rPr kumimoji="0" lang="de-DE" sz="1600" b="0" i="0" u="none" strike="noStrike" kern="1200" cap="none" spc="0" normalizeH="0" baseline="0" noProof="0">
                <a:ln>
                  <a:noFill/>
                </a:ln>
                <a:solidFill>
                  <a:prstClr val="white"/>
                </a:solidFill>
                <a:effectLst/>
                <a:uLnTx/>
                <a:uFillTx/>
                <a:latin typeface="Arial"/>
                <a:ea typeface="+mn-ea"/>
                <a:cs typeface="+mn-cs"/>
              </a:rPr>
              <a:t> at least in 5,0 m </a:t>
            </a:r>
            <a:r>
              <a:rPr kumimoji="0" lang="de-DE" sz="1600" b="0" i="0" u="none" strike="noStrike" kern="1200" cap="none" spc="0" normalizeH="0" baseline="0" noProof="0" err="1">
                <a:ln>
                  <a:noFill/>
                </a:ln>
                <a:solidFill>
                  <a:prstClr val="white"/>
                </a:solidFill>
                <a:effectLst/>
                <a:uLnTx/>
                <a:uFillTx/>
                <a:latin typeface="Arial"/>
                <a:ea typeface="+mn-ea"/>
                <a:cs typeface="+mn-cs"/>
              </a:rPr>
              <a:t>distance</a:t>
            </a:r>
            <a:r>
              <a:rPr kumimoji="0" lang="de-DE" sz="1600" b="0" i="0" u="none" strike="noStrike" kern="1200" cap="none" spc="0" normalizeH="0" baseline="0" noProof="0">
                <a:ln>
                  <a:noFill/>
                </a:ln>
                <a:solidFill>
                  <a:prstClr val="white"/>
                </a:solidFill>
                <a:effectLst/>
                <a:uLnTx/>
                <a:uFillTx/>
                <a:latin typeface="Arial"/>
                <a:ea typeface="+mn-ea"/>
                <a:cs typeface="+mn-cs"/>
              </a:rPr>
              <a:t> </a:t>
            </a:r>
            <a:r>
              <a:rPr kumimoji="0" lang="de-DE" sz="1600" b="0" i="0" u="none" strike="noStrike" kern="1200" cap="none" spc="0" normalizeH="0" baseline="0" noProof="0" err="1">
                <a:ln>
                  <a:noFill/>
                </a:ln>
                <a:solidFill>
                  <a:prstClr val="white"/>
                </a:solidFill>
                <a:effectLst/>
                <a:uLnTx/>
                <a:uFillTx/>
                <a:latin typeface="Arial"/>
                <a:ea typeface="+mn-ea"/>
                <a:cs typeface="+mn-cs"/>
              </a:rPr>
              <a:t>from</a:t>
            </a:r>
            <a:r>
              <a:rPr kumimoji="0" lang="de-DE" sz="1600" b="0" i="0" u="none" strike="noStrike" kern="1200" cap="none" spc="0" normalizeH="0" baseline="0" noProof="0">
                <a:ln>
                  <a:noFill/>
                </a:ln>
                <a:solidFill>
                  <a:prstClr val="white"/>
                </a:solidFill>
                <a:effectLst/>
                <a:uLnTx/>
                <a:uFillTx/>
                <a:latin typeface="Arial"/>
                <a:ea typeface="+mn-ea"/>
                <a:cs typeface="+mn-cs"/>
              </a:rPr>
              <a:t> </a:t>
            </a:r>
            <a:r>
              <a:rPr kumimoji="0" lang="de-DE" sz="1600" b="0" i="0" u="none" strike="noStrike" kern="1200" cap="none" spc="0" normalizeH="0" baseline="0" noProof="0" err="1">
                <a:ln>
                  <a:noFill/>
                </a:ln>
                <a:solidFill>
                  <a:prstClr val="white"/>
                </a:solidFill>
                <a:effectLst/>
                <a:uLnTx/>
                <a:uFillTx/>
                <a:latin typeface="Arial"/>
                <a:ea typeface="+mn-ea"/>
                <a:cs typeface="+mn-cs"/>
              </a:rPr>
              <a:t>the</a:t>
            </a:r>
            <a:r>
              <a:rPr kumimoji="0" lang="de-DE" sz="1600" b="0" i="0" u="none" strike="noStrike" kern="1200" cap="none" spc="0" normalizeH="0" baseline="0" noProof="0">
                <a:ln>
                  <a:noFill/>
                </a:ln>
                <a:solidFill>
                  <a:prstClr val="white"/>
                </a:solidFill>
                <a:effectLst/>
                <a:uLnTx/>
                <a:uFillTx/>
                <a:latin typeface="Arial"/>
                <a:ea typeface="+mn-ea"/>
                <a:cs typeface="+mn-cs"/>
              </a:rPr>
              <a:t> </a:t>
            </a:r>
            <a:r>
              <a:rPr kumimoji="0" lang="de-DE" sz="1600" b="0" i="0" u="none" strike="noStrike" kern="1200" cap="none" spc="0" normalizeH="0" baseline="0" noProof="0" err="1">
                <a:ln>
                  <a:noFill/>
                </a:ln>
                <a:solidFill>
                  <a:prstClr val="white"/>
                </a:solidFill>
                <a:effectLst/>
                <a:uLnTx/>
                <a:uFillTx/>
                <a:latin typeface="Arial"/>
                <a:ea typeface="+mn-ea"/>
                <a:cs typeface="+mn-cs"/>
              </a:rPr>
              <a:t>fouling</a:t>
            </a:r>
            <a:r>
              <a:rPr kumimoji="0" lang="de-DE" sz="1600" b="0" i="0" u="none" strike="noStrike" kern="1200" cap="none" spc="0" normalizeH="0" baseline="0" noProof="0">
                <a:ln>
                  <a:noFill/>
                </a:ln>
                <a:solidFill>
                  <a:prstClr val="white"/>
                </a:solidFill>
                <a:effectLst/>
                <a:uLnTx/>
                <a:uFillTx/>
                <a:latin typeface="Arial"/>
                <a:ea typeface="+mn-ea"/>
                <a:cs typeface="+mn-cs"/>
              </a:rPr>
              <a:t> </a:t>
            </a:r>
            <a:r>
              <a:rPr kumimoji="0" lang="de-DE" sz="1600" b="0" i="0" u="none" strike="noStrike" kern="1200" cap="none" spc="0" normalizeH="0" baseline="0" noProof="0" err="1">
                <a:ln>
                  <a:noFill/>
                </a:ln>
                <a:solidFill>
                  <a:prstClr val="white"/>
                </a:solidFill>
                <a:effectLst/>
                <a:uLnTx/>
                <a:uFillTx/>
                <a:latin typeface="Arial"/>
                <a:ea typeface="+mn-ea"/>
                <a:cs typeface="+mn-cs"/>
              </a:rPr>
              <a:t>point</a:t>
            </a:r>
            <a:r>
              <a:rPr kumimoji="0" lang="de-DE" sz="1600" b="0" i="0" u="none" strike="noStrike" kern="1200" cap="none" spc="0" normalizeH="0" baseline="0" noProof="0">
                <a:ln>
                  <a:noFill/>
                </a:ln>
                <a:solidFill>
                  <a:prstClr val="white"/>
                </a:solidFill>
                <a:effectLst/>
                <a:uLnTx/>
                <a:uFillTx/>
                <a:latin typeface="Arial"/>
                <a:ea typeface="+mn-ea"/>
                <a:cs typeface="+mn-cs"/>
              </a:rPr>
              <a:t>?“</a:t>
            </a:r>
          </a:p>
        </p:txBody>
      </p:sp>
      <p:sp>
        <p:nvSpPr>
          <p:cNvPr id="33" name="Pfeil: nach unten 32">
            <a:extLst>
              <a:ext uri="{FF2B5EF4-FFF2-40B4-BE49-F238E27FC236}">
                <a16:creationId xmlns:a16="http://schemas.microsoft.com/office/drawing/2014/main" id="{35C07A0E-9A61-4122-01A7-4C407B9F97D7}"/>
              </a:ext>
            </a:extLst>
          </p:cNvPr>
          <p:cNvSpPr/>
          <p:nvPr/>
        </p:nvSpPr>
        <p:spPr>
          <a:xfrm>
            <a:off x="757177" y="3634319"/>
            <a:ext cx="1586596" cy="1602287"/>
          </a:xfrm>
          <a:prstGeom prst="downArrow">
            <a:avLst>
              <a:gd name="adj1" fmla="val 74262"/>
              <a:gd name="adj2" fmla="val 1773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endParaRPr kumimoji="0" lang="de-DE" sz="1600" b="0" i="0" u="none" strike="noStrike" kern="1200" cap="none" spc="0" normalizeH="0" baseline="0" noProof="0" err="1">
              <a:ln>
                <a:noFill/>
              </a:ln>
              <a:solidFill>
                <a:srgbClr val="0C1D3E"/>
              </a:solidFill>
              <a:effectLst/>
              <a:uLnTx/>
              <a:uFillTx/>
              <a:latin typeface="Arial"/>
              <a:ea typeface="+mn-ea"/>
              <a:cs typeface="+mn-cs"/>
            </a:endParaRPr>
          </a:p>
        </p:txBody>
      </p:sp>
      <p:sp>
        <p:nvSpPr>
          <p:cNvPr id="34" name="Textfeld 33">
            <a:extLst>
              <a:ext uri="{FF2B5EF4-FFF2-40B4-BE49-F238E27FC236}">
                <a16:creationId xmlns:a16="http://schemas.microsoft.com/office/drawing/2014/main" id="{B8D9905D-8CAA-8E92-4AB1-AC20B049A35E}"/>
              </a:ext>
            </a:extLst>
          </p:cNvPr>
          <p:cNvSpPr txBox="1"/>
          <p:nvPr/>
        </p:nvSpPr>
        <p:spPr>
          <a:xfrm>
            <a:off x="757177" y="3447154"/>
            <a:ext cx="1586596" cy="1523494"/>
          </a:xfrm>
          <a:prstGeom prst="rect">
            <a:avLst/>
          </a:prstGeom>
          <a:solidFill>
            <a:schemeClr val="accent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r>
              <a:rPr kumimoji="0" lang="de-DE" sz="1100" b="1" i="0" u="none" strike="noStrike" kern="1200" cap="none" spc="0" normalizeH="0" baseline="0" noProof="0" err="1">
                <a:ln>
                  <a:noFill/>
                </a:ln>
                <a:solidFill>
                  <a:srgbClr val="0C1D3E"/>
                </a:solidFill>
                <a:effectLst/>
                <a:uLnTx/>
                <a:uFillTx/>
                <a:latin typeface="Arial"/>
                <a:ea typeface="+mn-ea"/>
                <a:cs typeface="+mn-cs"/>
              </a:rPr>
              <a:t>Geolocalised</a:t>
            </a:r>
            <a:r>
              <a:rPr kumimoji="0" lang="de-DE" sz="1100" b="1" i="0" u="none" strike="noStrike" kern="1200" cap="none" spc="0" normalizeH="0" baseline="0" noProof="0">
                <a:ln>
                  <a:noFill/>
                </a:ln>
                <a:solidFill>
                  <a:srgbClr val="0C1D3E"/>
                </a:solidFill>
                <a:effectLst/>
                <a:uLnTx/>
                <a:uFillTx/>
                <a:latin typeface="Arial"/>
                <a:ea typeface="+mn-ea"/>
                <a:cs typeface="+mn-cs"/>
              </a:rPr>
              <a:t> </a:t>
            </a:r>
            <a:r>
              <a:rPr kumimoji="0" lang="de-DE" sz="1100" b="1" i="0" u="none" strike="noStrike" kern="1200" cap="none" spc="0" normalizeH="0" baseline="0" noProof="0" err="1">
                <a:ln>
                  <a:noFill/>
                </a:ln>
                <a:solidFill>
                  <a:srgbClr val="0C1D3E"/>
                </a:solidFill>
                <a:effectLst/>
                <a:uLnTx/>
                <a:uFillTx/>
                <a:latin typeface="Arial"/>
                <a:ea typeface="+mn-ea"/>
                <a:cs typeface="+mn-cs"/>
              </a:rPr>
              <a:t>data</a:t>
            </a:r>
            <a:endParaRPr kumimoji="0" lang="de-DE" sz="1100" b="1" i="0" u="none" strike="noStrike" kern="1200" cap="none" spc="0" normalizeH="0" baseline="0" noProof="0">
              <a:ln>
                <a:noFill/>
              </a:ln>
              <a:solidFill>
                <a:srgbClr val="0C1D3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r>
              <a:rPr kumimoji="0" lang="de-DE" sz="1100" b="0" i="0" u="none" strike="noStrike" kern="1200" cap="none" spc="0" normalizeH="0" baseline="0" noProof="0" err="1">
                <a:ln>
                  <a:noFill/>
                </a:ln>
                <a:solidFill>
                  <a:srgbClr val="0C1D3E"/>
                </a:solidFill>
                <a:effectLst/>
                <a:uLnTx/>
                <a:uFillTx/>
                <a:latin typeface="Arial"/>
                <a:ea typeface="+mn-ea"/>
                <a:cs typeface="+mn-cs"/>
              </a:rPr>
              <a:t>Correct</a:t>
            </a:r>
            <a:r>
              <a:rPr kumimoji="0" lang="de-DE" sz="1100" b="0" i="0" u="none" strike="noStrike" kern="1200" cap="none" spc="0" normalizeH="0" baseline="0" noProof="0">
                <a:ln>
                  <a:noFill/>
                </a:ln>
                <a:solidFill>
                  <a:srgbClr val="0C1D3E"/>
                </a:solidFill>
                <a:effectLst/>
                <a:uLnTx/>
                <a:uFillTx/>
                <a:latin typeface="Arial"/>
                <a:ea typeface="+mn-ea"/>
                <a:cs typeface="+mn-cs"/>
              </a:rPr>
              <a:t> and </a:t>
            </a:r>
            <a:r>
              <a:rPr kumimoji="0" lang="de-DE" sz="1100" b="0" i="0" u="none" strike="noStrike" kern="1200" cap="none" spc="0" normalizeH="0" baseline="0" noProof="0" err="1">
                <a:ln>
                  <a:noFill/>
                </a:ln>
                <a:solidFill>
                  <a:srgbClr val="0C1D3E"/>
                </a:solidFill>
                <a:effectLst/>
                <a:uLnTx/>
                <a:uFillTx/>
                <a:latin typeface="Arial"/>
                <a:ea typeface="+mn-ea"/>
                <a:cs typeface="+mn-cs"/>
              </a:rPr>
              <a:t>up</a:t>
            </a:r>
            <a:r>
              <a:rPr kumimoji="0" lang="de-DE" sz="1100" b="0" i="0" u="none" strike="noStrike" kern="1200" cap="none" spc="0" normalizeH="0" baseline="0" noProof="0">
                <a:ln>
                  <a:noFill/>
                </a:ln>
                <a:solidFill>
                  <a:srgbClr val="0C1D3E"/>
                </a:solidFill>
                <a:effectLst/>
                <a:uLnTx/>
                <a:uFillTx/>
                <a:latin typeface="Arial"/>
                <a:ea typeface="+mn-ea"/>
                <a:cs typeface="+mn-cs"/>
              </a:rPr>
              <a:t>-to-date </a:t>
            </a:r>
            <a:r>
              <a:rPr kumimoji="0" lang="de-DE" sz="1100" b="0" i="0" u="none" strike="noStrike" kern="1200" cap="none" spc="0" normalizeH="0" baseline="0" noProof="0" err="1">
                <a:ln>
                  <a:noFill/>
                </a:ln>
                <a:solidFill>
                  <a:srgbClr val="0C1D3E"/>
                </a:solidFill>
                <a:effectLst/>
                <a:uLnTx/>
                <a:uFillTx/>
                <a:latin typeface="Arial"/>
                <a:ea typeface="+mn-ea"/>
                <a:cs typeface="+mn-cs"/>
              </a:rPr>
              <a:t>from</a:t>
            </a:r>
            <a:r>
              <a:rPr kumimoji="0" lang="de-DE" sz="1100" b="0" i="0" u="none" strike="noStrike" kern="1200" cap="none" spc="0" normalizeH="0" baseline="0" noProof="0">
                <a:ln>
                  <a:noFill/>
                </a:ln>
                <a:solidFill>
                  <a:srgbClr val="0C1D3E"/>
                </a:solidFill>
                <a:effectLst/>
                <a:uLnTx/>
                <a:uFillTx/>
                <a:latin typeface="Arial"/>
                <a:ea typeface="+mn-ea"/>
                <a:cs typeface="+mn-cs"/>
              </a:rPr>
              <a:t> track </a:t>
            </a:r>
            <a:r>
              <a:rPr kumimoji="0" lang="de-DE" sz="1100" b="0" i="0" u="none" strike="noStrike" kern="1200" cap="none" spc="0" normalizeH="0" baseline="0" noProof="0" err="1">
                <a:ln>
                  <a:noFill/>
                </a:ln>
                <a:solidFill>
                  <a:srgbClr val="0C1D3E"/>
                </a:solidFill>
                <a:effectLst/>
                <a:uLnTx/>
                <a:uFillTx/>
                <a:latin typeface="Arial"/>
                <a:ea typeface="+mn-ea"/>
                <a:cs typeface="+mn-cs"/>
              </a:rPr>
              <a:t>geometry</a:t>
            </a:r>
            <a:r>
              <a:rPr kumimoji="0" lang="de-DE" sz="1100" b="0" i="0" u="none" strike="noStrike" kern="1200" cap="none" spc="0" normalizeH="0" baseline="0" noProof="0">
                <a:ln>
                  <a:noFill/>
                </a:ln>
                <a:solidFill>
                  <a:srgbClr val="0C1D3E"/>
                </a:solidFill>
                <a:effectLst/>
                <a:uLnTx/>
                <a:uFillTx/>
                <a:latin typeface="Arial"/>
                <a:ea typeface="+mn-ea"/>
                <a:cs typeface="+mn-cs"/>
              </a:rPr>
              <a:t> </a:t>
            </a:r>
            <a:r>
              <a:rPr kumimoji="0" lang="de-DE" sz="1100" b="0" i="0" u="none" strike="noStrike" kern="1200" cap="none" spc="0" normalizeH="0" baseline="0" noProof="0" err="1">
                <a:ln>
                  <a:noFill/>
                </a:ln>
                <a:solidFill>
                  <a:srgbClr val="0C1D3E"/>
                </a:solidFill>
                <a:effectLst/>
                <a:uLnTx/>
                <a:uFillTx/>
                <a:latin typeface="Arial"/>
                <a:ea typeface="+mn-ea"/>
                <a:cs typeface="+mn-cs"/>
              </a:rPr>
              <a:t>data</a:t>
            </a:r>
            <a:r>
              <a:rPr kumimoji="0" lang="de-DE" sz="1100" b="0" i="0" u="none" strike="noStrike" kern="1200" cap="none" spc="0" normalizeH="0" baseline="0" noProof="0">
                <a:ln>
                  <a:noFill/>
                </a:ln>
                <a:solidFill>
                  <a:srgbClr val="0C1D3E"/>
                </a:solidFill>
                <a:effectLst/>
                <a:uLnTx/>
                <a:uFillTx/>
                <a:latin typeface="Arial"/>
                <a:ea typeface="+mn-ea"/>
                <a:cs typeface="+mn-cs"/>
              </a:rPr>
              <a:t> </a:t>
            </a:r>
            <a:r>
              <a:rPr kumimoji="0" lang="de-DE" sz="1100" b="0" i="0" u="none" strike="noStrike" kern="1200" cap="none" spc="0" normalizeH="0" baseline="0" noProof="0" err="1">
                <a:ln>
                  <a:noFill/>
                </a:ln>
                <a:solidFill>
                  <a:srgbClr val="0C1D3E"/>
                </a:solidFill>
                <a:effectLst/>
                <a:uLnTx/>
                <a:uFillTx/>
                <a:latin typeface="Arial"/>
                <a:ea typeface="+mn-ea"/>
                <a:cs typeface="+mn-cs"/>
              </a:rPr>
              <a:t>provider</a:t>
            </a:r>
            <a:endParaRPr kumimoji="0" lang="de-DE" sz="1100" b="0" i="0" u="none" strike="noStrike" kern="1200" cap="none" spc="0" normalizeH="0" baseline="0" noProof="0">
              <a:ln>
                <a:noFill/>
              </a:ln>
              <a:solidFill>
                <a:srgbClr val="0C1D3E"/>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r>
              <a:rPr kumimoji="0" lang="de-DE" sz="1100" b="1" i="0" u="none" strike="noStrike" kern="1200" cap="none" spc="0" normalizeH="0" baseline="0" noProof="0">
                <a:ln>
                  <a:noFill/>
                </a:ln>
                <a:solidFill>
                  <a:srgbClr val="0C1D3E"/>
                </a:solidFill>
                <a:effectLst/>
                <a:uLnTx/>
                <a:uFillTx/>
                <a:latin typeface="Arial"/>
                <a:ea typeface="+mn-ea"/>
                <a:cs typeface="+mn-cs"/>
              </a:rPr>
              <a:t>OR</a:t>
            </a:r>
          </a:p>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r>
              <a:rPr kumimoji="0" lang="de-DE" sz="1100" b="0" i="0" u="none" strike="noStrike" kern="1200" cap="none" spc="0" normalizeH="0" baseline="0" noProof="0">
                <a:ln>
                  <a:noFill/>
                </a:ln>
                <a:solidFill>
                  <a:srgbClr val="0C1D3E"/>
                </a:solidFill>
                <a:effectLst/>
                <a:uLnTx/>
                <a:uFillTx/>
                <a:latin typeface="Arial"/>
                <a:ea typeface="+mn-ea"/>
                <a:cs typeface="+mn-cs"/>
              </a:rPr>
              <a:t>New </a:t>
            </a:r>
            <a:r>
              <a:rPr kumimoji="0" lang="de-DE" sz="1100" b="0" i="0" u="none" strike="noStrike" kern="1200" cap="none" spc="0" normalizeH="0" baseline="0" noProof="0" err="1">
                <a:ln>
                  <a:noFill/>
                </a:ln>
                <a:solidFill>
                  <a:srgbClr val="0C1D3E"/>
                </a:solidFill>
                <a:effectLst/>
                <a:uLnTx/>
                <a:uFillTx/>
                <a:latin typeface="Arial"/>
                <a:ea typeface="+mn-ea"/>
                <a:cs typeface="+mn-cs"/>
              </a:rPr>
              <a:t>measurement</a:t>
            </a:r>
            <a:r>
              <a:rPr kumimoji="0" lang="de-DE" sz="1100" b="0" i="0" u="none" strike="noStrike" kern="1200" cap="none" spc="0" normalizeH="0" baseline="0" noProof="0">
                <a:ln>
                  <a:noFill/>
                </a:ln>
                <a:solidFill>
                  <a:srgbClr val="0C1D3E"/>
                </a:solidFill>
                <a:effectLst/>
                <a:uLnTx/>
                <a:uFillTx/>
                <a:latin typeface="Arial"/>
                <a:ea typeface="+mn-ea"/>
                <a:cs typeface="+mn-cs"/>
              </a:rPr>
              <a:t> </a:t>
            </a:r>
            <a:r>
              <a:rPr kumimoji="0" lang="de-DE" sz="1100" b="0" i="0" u="none" strike="noStrike" kern="1200" cap="none" spc="0" normalizeH="0" baseline="0" noProof="0" err="1">
                <a:ln>
                  <a:noFill/>
                </a:ln>
                <a:solidFill>
                  <a:srgbClr val="0C1D3E"/>
                </a:solidFill>
                <a:effectLst/>
                <a:uLnTx/>
                <a:uFillTx/>
                <a:latin typeface="Arial"/>
                <a:ea typeface="+mn-ea"/>
                <a:cs typeface="+mn-cs"/>
              </a:rPr>
              <a:t>that</a:t>
            </a:r>
            <a:r>
              <a:rPr kumimoji="0" lang="de-DE" sz="1100" b="0" i="0" u="none" strike="noStrike" kern="1200" cap="none" spc="0" normalizeH="0" baseline="0" noProof="0">
                <a:ln>
                  <a:noFill/>
                </a:ln>
                <a:solidFill>
                  <a:srgbClr val="0C1D3E"/>
                </a:solidFill>
                <a:effectLst/>
                <a:uLnTx/>
                <a:uFillTx/>
                <a:latin typeface="Arial"/>
                <a:ea typeface="+mn-ea"/>
                <a:cs typeface="+mn-cs"/>
              </a:rPr>
              <a:t> </a:t>
            </a:r>
            <a:r>
              <a:rPr kumimoji="0" lang="de-DE" sz="1100" b="0" i="0" u="none" strike="noStrike" kern="1200" cap="none" spc="0" normalizeH="0" baseline="0" noProof="0" err="1">
                <a:ln>
                  <a:noFill/>
                </a:ln>
                <a:solidFill>
                  <a:srgbClr val="0C1D3E"/>
                </a:solidFill>
                <a:effectLst/>
                <a:uLnTx/>
                <a:uFillTx/>
                <a:latin typeface="Arial"/>
                <a:ea typeface="+mn-ea"/>
                <a:cs typeface="+mn-cs"/>
              </a:rPr>
              <a:t>shall</a:t>
            </a:r>
            <a:r>
              <a:rPr kumimoji="0" lang="de-DE" sz="1100" b="0" i="0" u="none" strike="noStrike" kern="1200" cap="none" spc="0" normalizeH="0" baseline="0" noProof="0">
                <a:ln>
                  <a:noFill/>
                </a:ln>
                <a:solidFill>
                  <a:srgbClr val="0C1D3E"/>
                </a:solidFill>
                <a:effectLst/>
                <a:uLnTx/>
                <a:uFillTx/>
                <a:latin typeface="Arial"/>
                <a:ea typeface="+mn-ea"/>
                <a:cs typeface="+mn-cs"/>
              </a:rPr>
              <a:t> </a:t>
            </a:r>
            <a:r>
              <a:rPr kumimoji="0" lang="de-DE" sz="1100" b="0" i="0" u="none" strike="noStrike" kern="1200" cap="none" spc="0" normalizeH="0" baseline="0" noProof="0" err="1">
                <a:ln>
                  <a:noFill/>
                </a:ln>
                <a:solidFill>
                  <a:srgbClr val="0C1D3E"/>
                </a:solidFill>
                <a:effectLst/>
                <a:uLnTx/>
                <a:uFillTx/>
                <a:latin typeface="Arial"/>
                <a:ea typeface="+mn-ea"/>
                <a:cs typeface="+mn-cs"/>
              </a:rPr>
              <a:t>have</a:t>
            </a:r>
            <a:r>
              <a:rPr kumimoji="0" lang="de-DE" sz="1100" b="0" i="0" u="none" strike="noStrike" kern="1200" cap="none" spc="0" normalizeH="0" baseline="0" noProof="0">
                <a:ln>
                  <a:noFill/>
                </a:ln>
                <a:solidFill>
                  <a:srgbClr val="0C1D3E"/>
                </a:solidFill>
                <a:effectLst/>
                <a:uLnTx/>
                <a:uFillTx/>
                <a:latin typeface="Arial"/>
                <a:ea typeface="+mn-ea"/>
                <a:cs typeface="+mn-cs"/>
              </a:rPr>
              <a:t> at least 10 cm and </a:t>
            </a:r>
            <a:r>
              <a:rPr kumimoji="0" lang="de-DE" sz="1100" b="0" i="0" u="none" strike="noStrike" kern="1200" cap="none" spc="0" normalizeH="0" baseline="0" noProof="0" err="1">
                <a:ln>
                  <a:noFill/>
                </a:ln>
                <a:solidFill>
                  <a:srgbClr val="0C1D3E"/>
                </a:solidFill>
                <a:effectLst/>
                <a:uLnTx/>
                <a:uFillTx/>
                <a:latin typeface="Arial"/>
                <a:ea typeface="+mn-ea"/>
                <a:cs typeface="+mn-cs"/>
              </a:rPr>
              <a:t>should</a:t>
            </a:r>
            <a:r>
              <a:rPr kumimoji="0" lang="de-DE" sz="1100" b="0" i="0" u="none" strike="noStrike" kern="1200" cap="none" spc="0" normalizeH="0" baseline="0" noProof="0">
                <a:ln>
                  <a:noFill/>
                </a:ln>
                <a:solidFill>
                  <a:srgbClr val="0C1D3E"/>
                </a:solidFill>
                <a:effectLst/>
                <a:uLnTx/>
                <a:uFillTx/>
                <a:latin typeface="Arial"/>
                <a:ea typeface="+mn-ea"/>
                <a:cs typeface="+mn-cs"/>
              </a:rPr>
              <a:t> </a:t>
            </a:r>
            <a:r>
              <a:rPr kumimoji="0" lang="de-DE" sz="1100" b="0" i="0" u="none" strike="noStrike" kern="1200" cap="none" spc="0" normalizeH="0" baseline="0" noProof="0" err="1">
                <a:ln>
                  <a:noFill/>
                </a:ln>
                <a:solidFill>
                  <a:srgbClr val="0C1D3E"/>
                </a:solidFill>
                <a:effectLst/>
                <a:uLnTx/>
                <a:uFillTx/>
                <a:latin typeface="Arial"/>
                <a:ea typeface="+mn-ea"/>
                <a:cs typeface="+mn-cs"/>
              </a:rPr>
              <a:t>have</a:t>
            </a:r>
            <a:r>
              <a:rPr kumimoji="0" lang="de-DE" sz="1100" b="0" i="0" u="none" strike="noStrike" kern="1200" cap="none" spc="0" normalizeH="0" baseline="0" noProof="0">
                <a:ln>
                  <a:noFill/>
                </a:ln>
                <a:solidFill>
                  <a:srgbClr val="0C1D3E"/>
                </a:solidFill>
                <a:effectLst/>
                <a:uLnTx/>
                <a:uFillTx/>
                <a:latin typeface="Arial"/>
                <a:ea typeface="+mn-ea"/>
                <a:cs typeface="+mn-cs"/>
              </a:rPr>
              <a:t> 1 cm </a:t>
            </a:r>
            <a:r>
              <a:rPr kumimoji="0" lang="de-DE" sz="1100" b="0" i="0" u="none" strike="noStrike" kern="1200" cap="none" spc="0" normalizeH="0" baseline="0" noProof="0" err="1">
                <a:ln>
                  <a:noFill/>
                </a:ln>
                <a:solidFill>
                  <a:srgbClr val="0C1D3E"/>
                </a:solidFill>
                <a:effectLst/>
                <a:uLnTx/>
                <a:uFillTx/>
                <a:latin typeface="Arial"/>
                <a:ea typeface="+mn-ea"/>
                <a:cs typeface="+mn-cs"/>
              </a:rPr>
              <a:t>tolerance</a:t>
            </a:r>
            <a:r>
              <a:rPr kumimoji="0" lang="de-DE" sz="1100" b="0" i="0" u="none" strike="noStrike" kern="1200" cap="none" spc="0" normalizeH="0" baseline="0" noProof="0">
                <a:ln>
                  <a:noFill/>
                </a:ln>
                <a:solidFill>
                  <a:srgbClr val="0C1D3E"/>
                </a:solidFill>
                <a:effectLst/>
                <a:uLnTx/>
                <a:uFillTx/>
                <a:latin typeface="Arial"/>
                <a:ea typeface="+mn-ea"/>
                <a:cs typeface="+mn-cs"/>
              </a:rPr>
              <a:t>.</a:t>
            </a:r>
          </a:p>
        </p:txBody>
      </p:sp>
      <p:sp>
        <p:nvSpPr>
          <p:cNvPr id="35" name="Sprechblase: oval 34">
            <a:extLst>
              <a:ext uri="{FF2B5EF4-FFF2-40B4-BE49-F238E27FC236}">
                <a16:creationId xmlns:a16="http://schemas.microsoft.com/office/drawing/2014/main" id="{7C149E85-563B-361F-5923-3AB52C583F38}"/>
              </a:ext>
            </a:extLst>
          </p:cNvPr>
          <p:cNvSpPr/>
          <p:nvPr/>
        </p:nvSpPr>
        <p:spPr>
          <a:xfrm>
            <a:off x="7667881" y="2356132"/>
            <a:ext cx="2646277" cy="1213259"/>
          </a:xfrm>
          <a:prstGeom prst="wedgeEllipseCallout">
            <a:avLst>
              <a:gd name="adj1" fmla="val 65855"/>
              <a:gd name="adj2" fmla="val 91704"/>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r>
              <a:rPr kumimoji="0" lang="de-DE" sz="1600" b="0" i="0" u="none" strike="noStrike" kern="1200" cap="none" spc="0" normalizeH="0" baseline="0" noProof="0">
                <a:ln>
                  <a:noFill/>
                </a:ln>
                <a:solidFill>
                  <a:prstClr val="white"/>
                </a:solidFill>
                <a:effectLst/>
                <a:uLnTx/>
                <a:uFillTx/>
                <a:latin typeface="Arial"/>
                <a:ea typeface="+mn-ea"/>
                <a:cs typeface="+mn-cs"/>
              </a:rPr>
              <a:t>„</a:t>
            </a:r>
            <a:r>
              <a:rPr kumimoji="0" lang="de-DE" sz="1600" b="0" i="0" u="none" strike="noStrike" kern="1200" cap="none" spc="0" normalizeH="0" baseline="0" noProof="0" err="1">
                <a:ln>
                  <a:noFill/>
                </a:ln>
                <a:solidFill>
                  <a:prstClr val="white"/>
                </a:solidFill>
                <a:effectLst/>
                <a:uLnTx/>
                <a:uFillTx/>
                <a:latin typeface="Arial"/>
                <a:ea typeface="+mn-ea"/>
                <a:cs typeface="+mn-cs"/>
              </a:rPr>
              <a:t>Does</a:t>
            </a:r>
            <a:r>
              <a:rPr kumimoji="0" lang="de-DE" sz="1600" b="0" i="0" u="none" strike="noStrike" kern="1200" cap="none" spc="0" normalizeH="0" baseline="0" noProof="0">
                <a:ln>
                  <a:noFill/>
                </a:ln>
                <a:solidFill>
                  <a:prstClr val="white"/>
                </a:solidFill>
                <a:effectLst/>
                <a:uLnTx/>
                <a:uFillTx/>
                <a:latin typeface="Arial"/>
                <a:ea typeface="+mn-ea"/>
                <a:cs typeface="+mn-cs"/>
              </a:rPr>
              <a:t> </a:t>
            </a:r>
            <a:r>
              <a:rPr kumimoji="0" lang="de-DE" sz="1600" b="0" i="0" u="none" strike="noStrike" kern="1200" cap="none" spc="0" normalizeH="0" baseline="0" noProof="0" err="1">
                <a:ln>
                  <a:noFill/>
                </a:ln>
                <a:solidFill>
                  <a:prstClr val="white"/>
                </a:solidFill>
                <a:effectLst/>
                <a:uLnTx/>
                <a:uFillTx/>
                <a:latin typeface="Arial"/>
                <a:ea typeface="+mn-ea"/>
                <a:cs typeface="+mn-cs"/>
              </a:rPr>
              <a:t>the</a:t>
            </a:r>
            <a:r>
              <a:rPr kumimoji="0" lang="de-DE" sz="1600" b="0" i="0" u="none" strike="noStrike" kern="1200" cap="none" spc="0" normalizeH="0" baseline="0" noProof="0">
                <a:ln>
                  <a:noFill/>
                </a:ln>
                <a:solidFill>
                  <a:prstClr val="white"/>
                </a:solidFill>
                <a:effectLst/>
                <a:uLnTx/>
                <a:uFillTx/>
                <a:latin typeface="Arial"/>
                <a:ea typeface="+mn-ea"/>
                <a:cs typeface="+mn-cs"/>
              </a:rPr>
              <a:t> </a:t>
            </a:r>
            <a:r>
              <a:rPr kumimoji="0" lang="de-DE" sz="1600" b="0" i="0" u="none" strike="noStrike" kern="1200" cap="none" spc="0" normalizeH="0" baseline="0" noProof="0" err="1">
                <a:ln>
                  <a:noFill/>
                </a:ln>
                <a:solidFill>
                  <a:prstClr val="white"/>
                </a:solidFill>
                <a:effectLst/>
                <a:uLnTx/>
                <a:uFillTx/>
                <a:latin typeface="Arial"/>
                <a:ea typeface="+mn-ea"/>
                <a:cs typeface="+mn-cs"/>
              </a:rPr>
              <a:t>data</a:t>
            </a:r>
            <a:r>
              <a:rPr kumimoji="0" lang="de-DE" sz="1600" b="0" i="0" u="none" strike="noStrike" kern="1200" cap="none" spc="0" normalizeH="0" baseline="0" noProof="0">
                <a:ln>
                  <a:noFill/>
                </a:ln>
                <a:solidFill>
                  <a:prstClr val="white"/>
                </a:solidFill>
                <a:effectLst/>
                <a:uLnTx/>
                <a:uFillTx/>
                <a:latin typeface="Arial"/>
                <a:ea typeface="+mn-ea"/>
                <a:cs typeface="+mn-cs"/>
              </a:rPr>
              <a:t> </a:t>
            </a:r>
            <a:r>
              <a:rPr kumimoji="0" lang="de-DE" sz="1600" b="0" i="0" u="none" strike="noStrike" kern="1200" cap="none" spc="0" normalizeH="0" baseline="0" noProof="0" err="1">
                <a:ln>
                  <a:noFill/>
                </a:ln>
                <a:solidFill>
                  <a:prstClr val="white"/>
                </a:solidFill>
                <a:effectLst/>
                <a:uLnTx/>
                <a:uFillTx/>
                <a:latin typeface="Arial"/>
                <a:ea typeface="+mn-ea"/>
                <a:cs typeface="+mn-cs"/>
              </a:rPr>
              <a:t>comply</a:t>
            </a:r>
            <a:r>
              <a:rPr kumimoji="0" lang="de-DE" sz="1600" b="0" i="0" u="none" strike="noStrike" kern="1200" cap="none" spc="0" normalizeH="0" baseline="0" noProof="0">
                <a:ln>
                  <a:noFill/>
                </a:ln>
                <a:solidFill>
                  <a:prstClr val="white"/>
                </a:solidFill>
                <a:effectLst/>
                <a:uLnTx/>
                <a:uFillTx/>
                <a:latin typeface="Arial"/>
                <a:ea typeface="+mn-ea"/>
                <a:cs typeface="+mn-cs"/>
              </a:rPr>
              <a:t> </a:t>
            </a:r>
            <a:r>
              <a:rPr kumimoji="0" lang="de-DE" sz="1600" b="0" i="0" u="none" strike="noStrike" kern="1200" cap="none" spc="0" normalizeH="0" baseline="0" noProof="0" err="1">
                <a:ln>
                  <a:noFill/>
                </a:ln>
                <a:solidFill>
                  <a:prstClr val="white"/>
                </a:solidFill>
                <a:effectLst/>
                <a:uLnTx/>
                <a:uFillTx/>
                <a:latin typeface="Arial"/>
                <a:ea typeface="+mn-ea"/>
                <a:cs typeface="+mn-cs"/>
              </a:rPr>
              <a:t>with</a:t>
            </a:r>
            <a:r>
              <a:rPr kumimoji="0" lang="de-DE" sz="1600" b="0" i="0" u="none" strike="noStrike" kern="1200" cap="none" spc="0" normalizeH="0" baseline="0" noProof="0">
                <a:ln>
                  <a:noFill/>
                </a:ln>
                <a:solidFill>
                  <a:prstClr val="white"/>
                </a:solidFill>
                <a:effectLst/>
                <a:uLnTx/>
                <a:uFillTx/>
                <a:latin typeface="Arial"/>
                <a:ea typeface="+mn-ea"/>
                <a:cs typeface="+mn-cs"/>
              </a:rPr>
              <a:t> </a:t>
            </a:r>
            <a:r>
              <a:rPr kumimoji="0" lang="de-DE" sz="1600" b="0" i="0" u="none" strike="noStrike" kern="1200" cap="none" spc="0" normalizeH="0" baseline="0" noProof="0" err="1">
                <a:ln>
                  <a:noFill/>
                </a:ln>
                <a:solidFill>
                  <a:prstClr val="white"/>
                </a:solidFill>
                <a:effectLst/>
                <a:uLnTx/>
                <a:uFillTx/>
                <a:latin typeface="Arial"/>
                <a:ea typeface="+mn-ea"/>
                <a:cs typeface="+mn-cs"/>
              </a:rPr>
              <a:t>the</a:t>
            </a:r>
            <a:r>
              <a:rPr kumimoji="0" lang="de-DE" sz="1600" b="0" i="0" u="none" strike="noStrike" kern="1200" cap="none" spc="0" normalizeH="0" baseline="0" noProof="0">
                <a:ln>
                  <a:noFill/>
                </a:ln>
                <a:solidFill>
                  <a:prstClr val="white"/>
                </a:solidFill>
                <a:effectLst/>
                <a:uLnTx/>
                <a:uFillTx/>
                <a:latin typeface="Arial"/>
                <a:ea typeface="+mn-ea"/>
                <a:cs typeface="+mn-cs"/>
              </a:rPr>
              <a:t> CCS/TMS Data Model?“</a:t>
            </a:r>
          </a:p>
        </p:txBody>
      </p:sp>
      <p:sp>
        <p:nvSpPr>
          <p:cNvPr id="40" name="Rechteck 39">
            <a:extLst>
              <a:ext uri="{FF2B5EF4-FFF2-40B4-BE49-F238E27FC236}">
                <a16:creationId xmlns:a16="http://schemas.microsoft.com/office/drawing/2014/main" id="{D60A9044-2306-5153-B2A2-9E9AA6B7496A}"/>
              </a:ext>
            </a:extLst>
          </p:cNvPr>
          <p:cNvSpPr/>
          <p:nvPr/>
        </p:nvSpPr>
        <p:spPr>
          <a:xfrm>
            <a:off x="2627179" y="3217099"/>
            <a:ext cx="3593038" cy="1869145"/>
          </a:xfrm>
          <a:prstGeom prst="rect">
            <a:avLst/>
          </a:prstGeom>
          <a:noFill/>
          <a:ln w="66675">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Arial"/>
              <a:ea typeface="+mn-ea"/>
              <a:cs typeface="+mn-cs"/>
            </a:endParaRPr>
          </a:p>
        </p:txBody>
      </p:sp>
      <p:sp>
        <p:nvSpPr>
          <p:cNvPr id="41" name="Textfeld 40">
            <a:extLst>
              <a:ext uri="{FF2B5EF4-FFF2-40B4-BE49-F238E27FC236}">
                <a16:creationId xmlns:a16="http://schemas.microsoft.com/office/drawing/2014/main" id="{6B37A3AC-4E03-C867-5B12-3FE897B707D4}"/>
              </a:ext>
            </a:extLst>
          </p:cNvPr>
          <p:cNvSpPr txBox="1"/>
          <p:nvPr/>
        </p:nvSpPr>
        <p:spPr>
          <a:xfrm>
            <a:off x="5091409" y="3275629"/>
            <a:ext cx="1060355"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0070C0"/>
                </a:solidFill>
                <a:effectLst/>
                <a:uLnTx/>
                <a:uFillTx/>
                <a:latin typeface="Arial"/>
                <a:ea typeface="+mn-ea"/>
                <a:cs typeface="+mn-cs"/>
              </a:rPr>
              <a:t>ERA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err="1">
                <a:ln>
                  <a:noFill/>
                </a:ln>
                <a:solidFill>
                  <a:srgbClr val="0070C0"/>
                </a:solidFill>
                <a:effectLst/>
                <a:uLnTx/>
                <a:uFillTx/>
                <a:latin typeface="Arial"/>
                <a:ea typeface="+mn-ea"/>
                <a:cs typeface="+mn-cs"/>
              </a:rPr>
              <a:t>Ontology</a:t>
            </a:r>
            <a:endParaRPr kumimoji="0" lang="de-DE" sz="1800" b="1" i="0" u="none" strike="noStrike" kern="1200" cap="none" spc="0" normalizeH="0" baseline="0" noProof="0">
              <a:ln>
                <a:noFill/>
              </a:ln>
              <a:solidFill>
                <a:srgbClr val="0070C0"/>
              </a:solidFill>
              <a:effectLst/>
              <a:uLnTx/>
              <a:uFillTx/>
              <a:latin typeface="Arial"/>
              <a:ea typeface="+mn-ea"/>
              <a:cs typeface="+mn-cs"/>
            </a:endParaRPr>
          </a:p>
        </p:txBody>
      </p:sp>
      <p:sp>
        <p:nvSpPr>
          <p:cNvPr id="28" name="Pfeil: nach rechts 27">
            <a:extLst>
              <a:ext uri="{FF2B5EF4-FFF2-40B4-BE49-F238E27FC236}">
                <a16:creationId xmlns:a16="http://schemas.microsoft.com/office/drawing/2014/main" id="{2EC01111-51DD-3295-83EC-89FA790F64CD}"/>
              </a:ext>
            </a:extLst>
          </p:cNvPr>
          <p:cNvSpPr/>
          <p:nvPr/>
        </p:nvSpPr>
        <p:spPr>
          <a:xfrm rot="5400000">
            <a:off x="3282486" y="4858453"/>
            <a:ext cx="576064" cy="504056"/>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lIns="72000" tIns="72000" rIns="72000" bIns="72000" rtlCol="0" anchor="ctr"/>
          <a:lstStyle/>
          <a:p>
            <a:pPr marL="0" marR="0" lvl="0" indent="0" algn="ctr" defTabSz="914400" rtl="0" eaLnBrk="1" fontAlgn="auto" latinLnBrk="0" hangingPunct="1">
              <a:lnSpc>
                <a:spcPct val="100000"/>
              </a:lnSpc>
              <a:spcBef>
                <a:spcPts val="0"/>
              </a:spcBef>
              <a:spcAft>
                <a:spcPts val="0"/>
              </a:spcAft>
              <a:buClr>
                <a:srgbClr val="FFBA49"/>
              </a:buClr>
              <a:buSzTx/>
              <a:buFontTx/>
              <a:buNone/>
              <a:tabLst/>
              <a:defRPr/>
            </a:pPr>
            <a:endParaRPr kumimoji="0" lang="de-DE" sz="1600" b="0" i="0" u="none" strike="noStrike" kern="1200" cap="none" spc="0" normalizeH="0" baseline="0" noProof="0" err="1">
              <a:ln>
                <a:noFill/>
              </a:ln>
              <a:solidFill>
                <a:srgbClr val="0C1D3E"/>
              </a:solidFill>
              <a:effectLst/>
              <a:uLnTx/>
              <a:uFillTx/>
              <a:latin typeface="Arial"/>
              <a:ea typeface="+mn-ea"/>
              <a:cs typeface="+mn-cs"/>
            </a:endParaRPr>
          </a:p>
        </p:txBody>
      </p:sp>
      <p:sp>
        <p:nvSpPr>
          <p:cNvPr id="2" name="Text Placeholder 1">
            <a:extLst>
              <a:ext uri="{FF2B5EF4-FFF2-40B4-BE49-F238E27FC236}">
                <a16:creationId xmlns:a16="http://schemas.microsoft.com/office/drawing/2014/main" id="{23083ED9-DB0D-6584-1B6D-44FB664E5B7C}"/>
              </a:ext>
            </a:extLst>
          </p:cNvPr>
          <p:cNvSpPr>
            <a:spLocks noGrp="1"/>
          </p:cNvSpPr>
          <p:nvPr>
            <p:ph type="body" sz="quarter" idx="11"/>
          </p:nvPr>
        </p:nvSpPr>
        <p:spPr>
          <a:xfrm>
            <a:off x="2328812" y="111692"/>
            <a:ext cx="9774048" cy="592354"/>
          </a:xfrm>
        </p:spPr>
        <p:txBody>
          <a:bodyPr/>
          <a:lstStyle/>
          <a:p>
            <a:r>
              <a:rPr lang="en-US"/>
              <a:t>ERA-ontology enables the CCS/TMS data model; CCS/TMS data model enables EU-RAIL use cases</a:t>
            </a:r>
          </a:p>
        </p:txBody>
      </p:sp>
    </p:spTree>
    <p:extLst>
      <p:ext uri="{BB962C8B-B14F-4D97-AF65-F5344CB8AC3E}">
        <p14:creationId xmlns:p14="http://schemas.microsoft.com/office/powerpoint/2010/main" val="31541012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29DA71-FBEE-6833-81B6-ECA189871BD2}"/>
              </a:ext>
            </a:extLst>
          </p:cNvPr>
          <p:cNvSpPr>
            <a:spLocks noGrp="1"/>
          </p:cNvSpPr>
          <p:nvPr>
            <p:ph type="body" sz="quarter" idx="11"/>
          </p:nvPr>
        </p:nvSpPr>
        <p:spPr>
          <a:xfrm>
            <a:off x="2328812" y="111692"/>
            <a:ext cx="6679960" cy="592354"/>
          </a:xfrm>
        </p:spPr>
        <p:txBody>
          <a:bodyPr/>
          <a:lstStyle/>
          <a:p>
            <a:r>
              <a:rPr lang="de-DE"/>
              <a:t>Digital Twin (DT)</a:t>
            </a:r>
            <a:endParaRPr lang="en-US"/>
          </a:p>
        </p:txBody>
      </p:sp>
      <p:sp>
        <p:nvSpPr>
          <p:cNvPr id="3" name="Text Placeholder 2">
            <a:extLst>
              <a:ext uri="{FF2B5EF4-FFF2-40B4-BE49-F238E27FC236}">
                <a16:creationId xmlns:a16="http://schemas.microsoft.com/office/drawing/2014/main" id="{A115822C-E37B-0332-7724-6488AD8DDC4B}"/>
              </a:ext>
            </a:extLst>
          </p:cNvPr>
          <p:cNvSpPr>
            <a:spLocks noGrp="1"/>
          </p:cNvSpPr>
          <p:nvPr>
            <p:ph type="body" sz="quarter" idx="12"/>
          </p:nvPr>
        </p:nvSpPr>
        <p:spPr>
          <a:xfrm>
            <a:off x="1854558" y="1137063"/>
            <a:ext cx="6347833" cy="1129875"/>
          </a:xfrm>
          <a:solidFill>
            <a:schemeClr val="accent1"/>
          </a:solidFill>
        </p:spPr>
        <p:txBody>
          <a:bodyPr/>
          <a:lstStyle/>
          <a:p>
            <a:r>
              <a:rPr lang="de-DE" b="1"/>
              <a:t>OBJECTIVE</a:t>
            </a:r>
            <a:r>
              <a:rPr lang="de-DE"/>
              <a:t>: DT </a:t>
            </a:r>
            <a:r>
              <a:rPr lang="de-DE" err="1"/>
              <a:t>enabler</a:t>
            </a:r>
            <a:r>
              <a:rPr lang="de-DE"/>
              <a:t> </a:t>
            </a:r>
            <a:r>
              <a:rPr lang="de-DE" err="1"/>
              <a:t>aims</a:t>
            </a:r>
            <a:r>
              <a:rPr lang="de-DE"/>
              <a:t> to </a:t>
            </a:r>
            <a:r>
              <a:rPr lang="en-US" err="1"/>
              <a:t>organise</a:t>
            </a:r>
            <a:r>
              <a:rPr lang="en-US"/>
              <a:t> and support the assembly, verification, validation, testing &amp; co-simulation of complex high-order Digital Twins that are capable of digitally representing the </a:t>
            </a:r>
            <a:r>
              <a:rPr lang="en-US" err="1"/>
              <a:t>behaviour</a:t>
            </a:r>
            <a:r>
              <a:rPr lang="en-US"/>
              <a:t> of the physical railway system.</a:t>
            </a:r>
          </a:p>
        </p:txBody>
      </p:sp>
      <p:pic>
        <p:nvPicPr>
          <p:cNvPr id="8" name="Graphic 7" descr="Bullseye outline">
            <a:extLst>
              <a:ext uri="{FF2B5EF4-FFF2-40B4-BE49-F238E27FC236}">
                <a16:creationId xmlns:a16="http://schemas.microsoft.com/office/drawing/2014/main" id="{6670EA9C-2F28-3C9B-05F1-CA2D26BAF7AF}"/>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53035" y="1056001"/>
            <a:ext cx="901522" cy="863476"/>
          </a:xfrm>
          <a:prstGeom prst="rect">
            <a:avLst/>
          </a:prstGeom>
        </p:spPr>
      </p:pic>
      <p:pic>
        <p:nvPicPr>
          <p:cNvPr id="5" name="Picture 4">
            <a:extLst>
              <a:ext uri="{FF2B5EF4-FFF2-40B4-BE49-F238E27FC236}">
                <a16:creationId xmlns:a16="http://schemas.microsoft.com/office/drawing/2014/main" id="{16F5FB67-2630-86BF-3C86-7E1494CBD9D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762" y="2461500"/>
            <a:ext cx="6353814" cy="3472128"/>
          </a:xfrm>
          <a:prstGeom prst="rect">
            <a:avLst/>
          </a:prstGeom>
        </p:spPr>
      </p:pic>
      <p:grpSp>
        <p:nvGrpSpPr>
          <p:cNvPr id="11" name="Group 12">
            <a:extLst>
              <a:ext uri="{FF2B5EF4-FFF2-40B4-BE49-F238E27FC236}">
                <a16:creationId xmlns:a16="http://schemas.microsoft.com/office/drawing/2014/main" id="{865CBFCD-1350-6E79-1B39-F2DF5CD00865}"/>
              </a:ext>
            </a:extLst>
          </p:cNvPr>
          <p:cNvGrpSpPr/>
          <p:nvPr/>
        </p:nvGrpSpPr>
        <p:grpSpPr>
          <a:xfrm>
            <a:off x="5727940" y="170128"/>
            <a:ext cx="6464060" cy="6635556"/>
            <a:chOff x="1751335" y="-500605"/>
            <a:chExt cx="10725584" cy="6929249"/>
          </a:xfrm>
        </p:grpSpPr>
        <p:pic>
          <p:nvPicPr>
            <p:cNvPr id="13" name="Picture 25">
              <a:extLst>
                <a:ext uri="{FF2B5EF4-FFF2-40B4-BE49-F238E27FC236}">
                  <a16:creationId xmlns:a16="http://schemas.microsoft.com/office/drawing/2014/main" id="{427370D2-8CCF-EB3E-EC13-D9B31FCB55D9}"/>
                </a:ext>
              </a:extLst>
            </p:cNvPr>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751335" y="-500605"/>
              <a:ext cx="10581640" cy="6857999"/>
            </a:xfrm>
            <a:custGeom>
              <a:avLst/>
              <a:gdLst>
                <a:gd name="connsiteX0" fmla="*/ 6070600 w 10581640"/>
                <a:gd name="connsiteY0" fmla="*/ 0 h 6857999"/>
                <a:gd name="connsiteX1" fmla="*/ 10581640 w 10581640"/>
                <a:gd name="connsiteY1" fmla="*/ 0 h 6857999"/>
                <a:gd name="connsiteX2" fmla="*/ 10581640 w 10581640"/>
                <a:gd name="connsiteY2" fmla="*/ 6857999 h 6857999"/>
                <a:gd name="connsiteX3" fmla="*/ 6083300 w 10581640"/>
                <a:gd name="connsiteY3" fmla="*/ 6857999 h 6857999"/>
                <a:gd name="connsiteX4" fmla="*/ 6070600 w 10581640"/>
                <a:gd name="connsiteY4" fmla="*/ 6857999 h 6857999"/>
                <a:gd name="connsiteX5" fmla="*/ 0 w 10581640"/>
                <a:gd name="connsiteY5" fmla="*/ 6857999 h 6857999"/>
                <a:gd name="connsiteX6" fmla="*/ 6070600 w 10581640"/>
                <a:gd name="connsiteY6" fmla="*/ 1431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1640" h="6857999">
                  <a:moveTo>
                    <a:pt x="6070600" y="0"/>
                  </a:moveTo>
                  <a:lnTo>
                    <a:pt x="10581640" y="0"/>
                  </a:lnTo>
                  <a:lnTo>
                    <a:pt x="10581640" y="6857999"/>
                  </a:lnTo>
                  <a:lnTo>
                    <a:pt x="6083300" y="6857999"/>
                  </a:lnTo>
                  <a:lnTo>
                    <a:pt x="6070600" y="6857999"/>
                  </a:lnTo>
                  <a:lnTo>
                    <a:pt x="0" y="6857999"/>
                  </a:lnTo>
                  <a:lnTo>
                    <a:pt x="6070600" y="14317"/>
                  </a:lnTo>
                  <a:close/>
                </a:path>
              </a:pathLst>
            </a:custGeom>
          </p:spPr>
        </p:pic>
        <p:grpSp>
          <p:nvGrpSpPr>
            <p:cNvPr id="20" name="Group 11">
              <a:extLst>
                <a:ext uri="{FF2B5EF4-FFF2-40B4-BE49-F238E27FC236}">
                  <a16:creationId xmlns:a16="http://schemas.microsoft.com/office/drawing/2014/main" id="{3853D316-6749-24D7-5848-B42B73C2896C}"/>
                </a:ext>
              </a:extLst>
            </p:cNvPr>
            <p:cNvGrpSpPr/>
            <p:nvPr/>
          </p:nvGrpSpPr>
          <p:grpSpPr>
            <a:xfrm>
              <a:off x="1895279" y="-429356"/>
              <a:ext cx="10581640" cy="6858000"/>
              <a:chOff x="1895279" y="-429356"/>
              <a:chExt cx="10581640" cy="6858000"/>
            </a:xfrm>
          </p:grpSpPr>
          <p:sp>
            <p:nvSpPr>
              <p:cNvPr id="21" name="Freeform 24">
                <a:extLst>
                  <a:ext uri="{FF2B5EF4-FFF2-40B4-BE49-F238E27FC236}">
                    <a16:creationId xmlns:a16="http://schemas.microsoft.com/office/drawing/2014/main" id="{80A8E8E0-6588-970F-93A2-AFEEEF0C708B}"/>
                  </a:ext>
                </a:extLst>
              </p:cNvPr>
              <p:cNvSpPr/>
              <p:nvPr/>
            </p:nvSpPr>
            <p:spPr>
              <a:xfrm flipH="1">
                <a:off x="1895279" y="-429356"/>
                <a:ext cx="10581640" cy="6858000"/>
              </a:xfrm>
              <a:custGeom>
                <a:avLst/>
                <a:gdLst>
                  <a:gd name="connsiteX0" fmla="*/ 4511040 w 10581640"/>
                  <a:gd name="connsiteY0" fmla="*/ 0 h 6858000"/>
                  <a:gd name="connsiteX1" fmla="*/ 4498340 w 10581640"/>
                  <a:gd name="connsiteY1" fmla="*/ 0 h 6858000"/>
                  <a:gd name="connsiteX2" fmla="*/ 0 w 10581640"/>
                  <a:gd name="connsiteY2" fmla="*/ 0 h 6858000"/>
                  <a:gd name="connsiteX3" fmla="*/ 0 w 10581640"/>
                  <a:gd name="connsiteY3" fmla="*/ 6858000 h 6858000"/>
                  <a:gd name="connsiteX4" fmla="*/ 4498340 w 10581640"/>
                  <a:gd name="connsiteY4" fmla="*/ 6858000 h 6858000"/>
                  <a:gd name="connsiteX5" fmla="*/ 4511040 w 10581640"/>
                  <a:gd name="connsiteY5" fmla="*/ 6858000 h 6858000"/>
                  <a:gd name="connsiteX6" fmla="*/ 10581640 w 10581640"/>
                  <a:gd name="connsiteY6" fmla="*/ 6858000 h 6858000"/>
                  <a:gd name="connsiteX7" fmla="*/ 4511040 w 10581640"/>
                  <a:gd name="connsiteY7" fmla="*/ 143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1640" h="6858000">
                    <a:moveTo>
                      <a:pt x="4511040" y="0"/>
                    </a:moveTo>
                    <a:lnTo>
                      <a:pt x="4498340" y="0"/>
                    </a:lnTo>
                    <a:lnTo>
                      <a:pt x="0" y="0"/>
                    </a:lnTo>
                    <a:lnTo>
                      <a:pt x="0" y="6858000"/>
                    </a:lnTo>
                    <a:lnTo>
                      <a:pt x="4498340" y="6858000"/>
                    </a:lnTo>
                    <a:lnTo>
                      <a:pt x="4511040" y="6858000"/>
                    </a:lnTo>
                    <a:lnTo>
                      <a:pt x="10581640" y="6858000"/>
                    </a:lnTo>
                    <a:lnTo>
                      <a:pt x="4511040" y="14318"/>
                    </a:lnTo>
                    <a:close/>
                  </a:path>
                </a:pathLst>
              </a:cu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grpSp>
            <p:nvGrpSpPr>
              <p:cNvPr id="26" name="Group 2">
                <a:extLst>
                  <a:ext uri="{FF2B5EF4-FFF2-40B4-BE49-F238E27FC236}">
                    <a16:creationId xmlns:a16="http://schemas.microsoft.com/office/drawing/2014/main" id="{879359EB-942E-98BE-7436-6056F93EB6C0}"/>
                  </a:ext>
                </a:extLst>
              </p:cNvPr>
              <p:cNvGrpSpPr/>
              <p:nvPr/>
            </p:nvGrpSpPr>
            <p:grpSpPr>
              <a:xfrm>
                <a:off x="6116574" y="1170516"/>
                <a:ext cx="5619264" cy="3626567"/>
                <a:chOff x="5688526" y="1707726"/>
                <a:chExt cx="5976371" cy="3626567"/>
              </a:xfrm>
              <a:noFill/>
            </p:grpSpPr>
            <p:sp>
              <p:nvSpPr>
                <p:cNvPr id="27" name="Text Placeholder 5">
                  <a:extLst>
                    <a:ext uri="{FF2B5EF4-FFF2-40B4-BE49-F238E27FC236}">
                      <a16:creationId xmlns:a16="http://schemas.microsoft.com/office/drawing/2014/main" id="{6E7CF85C-93B4-0715-8EFC-436ECD2398FC}"/>
                    </a:ext>
                  </a:extLst>
                </p:cNvPr>
                <p:cNvSpPr txBox="1">
                  <a:spLocks/>
                </p:cNvSpPr>
                <p:nvPr/>
              </p:nvSpPr>
              <p:spPr>
                <a:xfrm>
                  <a:off x="5905994" y="1707726"/>
                  <a:ext cx="5172426" cy="732935"/>
                </a:xfrm>
                <a:prstGeom prst="rect">
                  <a:avLst/>
                </a:prstGeom>
                <a:grpFill/>
              </p:spPr>
              <p:txBody>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3200" b="0" i="0" u="none" strike="noStrike" kern="1200" cap="none" spc="0" normalizeH="0" baseline="0" noProof="0">
                      <a:ln>
                        <a:noFill/>
                      </a:ln>
                      <a:solidFill>
                        <a:srgbClr val="97C62E"/>
                      </a:solidFill>
                      <a:effectLst/>
                      <a:uLnTx/>
                      <a:uFillTx/>
                      <a:latin typeface="Arial"/>
                      <a:ea typeface="+mn-ea"/>
                      <a:cs typeface="+mn-cs"/>
                    </a:rPr>
                    <a:t>Benefits</a:t>
                  </a:r>
                  <a:endParaRPr kumimoji="0" lang="en-US" sz="3200" b="0" i="0" u="none" strike="noStrike" kern="1200" cap="none" spc="0" normalizeH="0" baseline="0" noProof="0">
                    <a:ln>
                      <a:noFill/>
                    </a:ln>
                    <a:solidFill>
                      <a:srgbClr val="0C1D3E"/>
                    </a:solidFill>
                    <a:effectLst/>
                    <a:uLnTx/>
                    <a:uFillTx/>
                    <a:latin typeface="Arial"/>
                    <a:ea typeface="+mn-ea"/>
                    <a:cs typeface="+mn-cs"/>
                  </a:endParaRPr>
                </a:p>
              </p:txBody>
            </p:sp>
            <p:sp>
              <p:nvSpPr>
                <p:cNvPr id="28" name="Text Placeholder 6">
                  <a:extLst>
                    <a:ext uri="{FF2B5EF4-FFF2-40B4-BE49-F238E27FC236}">
                      <a16:creationId xmlns:a16="http://schemas.microsoft.com/office/drawing/2014/main" id="{BADBE4FB-DF74-8FBA-B8D3-8859EEFD883C}"/>
                    </a:ext>
                  </a:extLst>
                </p:cNvPr>
                <p:cNvSpPr txBox="1">
                  <a:spLocks/>
                </p:cNvSpPr>
                <p:nvPr/>
              </p:nvSpPr>
              <p:spPr>
                <a:xfrm>
                  <a:off x="5688526" y="2341516"/>
                  <a:ext cx="5976371" cy="2992777"/>
                </a:xfrm>
                <a:prstGeom prst="rect">
                  <a:avLst/>
                </a:prstGeom>
                <a:grpFill/>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white"/>
                      </a:solidFill>
                      <a:effectLst/>
                      <a:uLnTx/>
                      <a:uFillTx/>
                      <a:latin typeface="Arial"/>
                      <a:ea typeface="+mn-ea"/>
                      <a:cs typeface="+mn-cs"/>
                    </a:rPr>
                    <a:t>Increases Assets utilization and Sustainability </a:t>
                  </a:r>
                </a:p>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white"/>
                      </a:solidFill>
                      <a:effectLst/>
                      <a:uLnTx/>
                      <a:uFillTx/>
                      <a:latin typeface="Arial"/>
                      <a:ea typeface="+mn-ea"/>
                      <a:cs typeface="+mn-cs"/>
                    </a:rPr>
                    <a:t>Enables exchange of digital artefacts of railway assets</a:t>
                  </a:r>
                </a:p>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white"/>
                      </a:solidFill>
                      <a:effectLst/>
                      <a:uLnTx/>
                      <a:uFillTx/>
                      <a:latin typeface="Arial"/>
                      <a:ea typeface="+mn-ea"/>
                      <a:cs typeface="+mn-cs"/>
                    </a:rPr>
                    <a:t>Reduces operational cost through predictive maintenance </a:t>
                  </a:r>
                </a:p>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white"/>
                      </a:solidFill>
                      <a:effectLst/>
                      <a:uLnTx/>
                      <a:uFillTx/>
                      <a:latin typeface="Arial"/>
                      <a:ea typeface="+mn-ea"/>
                      <a:cs typeface="+mn-cs"/>
                    </a:rPr>
                    <a:t>New opportunities with AI </a:t>
                  </a:r>
                </a:p>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white"/>
                    </a:solidFill>
                    <a:effectLst/>
                    <a:uLnTx/>
                    <a:uFillTx/>
                    <a:latin typeface="Arial"/>
                    <a:ea typeface="+mn-ea"/>
                    <a:cs typeface="+mn-cs"/>
                  </a:endParaRPr>
                </a:p>
              </p:txBody>
            </p:sp>
          </p:grpSp>
        </p:grpSp>
      </p:grpSp>
    </p:spTree>
    <p:extLst>
      <p:ext uri="{BB962C8B-B14F-4D97-AF65-F5344CB8AC3E}">
        <p14:creationId xmlns:p14="http://schemas.microsoft.com/office/powerpoint/2010/main" val="3288612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29DA71-FBEE-6833-81B6-ECA189871BD2}"/>
              </a:ext>
            </a:extLst>
          </p:cNvPr>
          <p:cNvSpPr>
            <a:spLocks noGrp="1"/>
          </p:cNvSpPr>
          <p:nvPr>
            <p:ph type="body" sz="quarter" idx="11"/>
          </p:nvPr>
        </p:nvSpPr>
        <p:spPr>
          <a:xfrm>
            <a:off x="2328812" y="111692"/>
            <a:ext cx="6679960" cy="592354"/>
          </a:xfrm>
        </p:spPr>
        <p:txBody>
          <a:bodyPr/>
          <a:lstStyle/>
          <a:p>
            <a:r>
              <a:rPr lang="de-DE" err="1"/>
              <a:t>Federated</a:t>
            </a:r>
            <a:r>
              <a:rPr lang="de-DE"/>
              <a:t> Data Spaces</a:t>
            </a:r>
            <a:endParaRPr lang="en-US"/>
          </a:p>
        </p:txBody>
      </p:sp>
      <p:grpSp>
        <p:nvGrpSpPr>
          <p:cNvPr id="9" name="Group 8">
            <a:extLst>
              <a:ext uri="{FF2B5EF4-FFF2-40B4-BE49-F238E27FC236}">
                <a16:creationId xmlns:a16="http://schemas.microsoft.com/office/drawing/2014/main" id="{7A10FDB2-A2A9-4D75-C807-6D50534E20DA}"/>
              </a:ext>
            </a:extLst>
          </p:cNvPr>
          <p:cNvGrpSpPr/>
          <p:nvPr/>
        </p:nvGrpSpPr>
        <p:grpSpPr>
          <a:xfrm>
            <a:off x="1640544" y="2463048"/>
            <a:ext cx="5915618" cy="3103862"/>
            <a:chOff x="5234278" y="1664588"/>
            <a:chExt cx="6560474" cy="3526726"/>
          </a:xfrm>
        </p:grpSpPr>
        <p:sp>
          <p:nvSpPr>
            <p:cNvPr id="10" name="Rectangle 9">
              <a:extLst>
                <a:ext uri="{FF2B5EF4-FFF2-40B4-BE49-F238E27FC236}">
                  <a16:creationId xmlns:a16="http://schemas.microsoft.com/office/drawing/2014/main" id="{B851761D-EF06-E574-A77E-FD50B2331C93}"/>
                </a:ext>
              </a:extLst>
            </p:cNvPr>
            <p:cNvSpPr/>
            <p:nvPr/>
          </p:nvSpPr>
          <p:spPr>
            <a:xfrm>
              <a:off x="5456255" y="1664588"/>
              <a:ext cx="6338497" cy="329454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tIns="91440" bIns="91440" rtlCol="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609443" algn="l" rtl="0" fontAlgn="base">
                <a:spcBef>
                  <a:spcPct val="0"/>
                </a:spcBef>
                <a:spcAft>
                  <a:spcPct val="0"/>
                </a:spcAft>
                <a:defRPr kern="1200">
                  <a:solidFill>
                    <a:schemeClr val="lt1"/>
                  </a:solidFill>
                  <a:latin typeface="+mn-lt"/>
                  <a:ea typeface="+mn-ea"/>
                  <a:cs typeface="+mn-cs"/>
                </a:defRPr>
              </a:lvl2pPr>
              <a:lvl3pPr marL="1218885" algn="l" rtl="0" fontAlgn="base">
                <a:spcBef>
                  <a:spcPct val="0"/>
                </a:spcBef>
                <a:spcAft>
                  <a:spcPct val="0"/>
                </a:spcAft>
                <a:defRPr kern="1200">
                  <a:solidFill>
                    <a:schemeClr val="lt1"/>
                  </a:solidFill>
                  <a:latin typeface="+mn-lt"/>
                  <a:ea typeface="+mn-ea"/>
                  <a:cs typeface="+mn-cs"/>
                </a:defRPr>
              </a:lvl3pPr>
              <a:lvl4pPr marL="1828328" algn="l" rtl="0" fontAlgn="base">
                <a:spcBef>
                  <a:spcPct val="0"/>
                </a:spcBef>
                <a:spcAft>
                  <a:spcPct val="0"/>
                </a:spcAft>
                <a:defRPr kern="1200">
                  <a:solidFill>
                    <a:schemeClr val="lt1"/>
                  </a:solidFill>
                  <a:latin typeface="+mn-lt"/>
                  <a:ea typeface="+mn-ea"/>
                  <a:cs typeface="+mn-cs"/>
                </a:defRPr>
              </a:lvl4pPr>
              <a:lvl5pPr marL="2437771" algn="l" rtl="0" fontAlgn="base">
                <a:spcBef>
                  <a:spcPct val="0"/>
                </a:spcBef>
                <a:spcAft>
                  <a:spcPct val="0"/>
                </a:spcAft>
                <a:defRPr kern="1200">
                  <a:solidFill>
                    <a:schemeClr val="lt1"/>
                  </a:solidFill>
                  <a:latin typeface="+mn-lt"/>
                  <a:ea typeface="+mn-ea"/>
                  <a:cs typeface="+mn-cs"/>
                </a:defRPr>
              </a:lvl5pPr>
              <a:lvl6pPr marL="3047213" algn="l" defTabSz="1218885" rtl="0" eaLnBrk="1" latinLnBrk="0" hangingPunct="1">
                <a:defRPr kern="1200">
                  <a:solidFill>
                    <a:schemeClr val="lt1"/>
                  </a:solidFill>
                  <a:latin typeface="+mn-lt"/>
                  <a:ea typeface="+mn-ea"/>
                  <a:cs typeface="+mn-cs"/>
                </a:defRPr>
              </a:lvl6pPr>
              <a:lvl7pPr marL="3656656" algn="l" defTabSz="1218885" rtl="0" eaLnBrk="1" latinLnBrk="0" hangingPunct="1">
                <a:defRPr kern="1200">
                  <a:solidFill>
                    <a:schemeClr val="lt1"/>
                  </a:solidFill>
                  <a:latin typeface="+mn-lt"/>
                  <a:ea typeface="+mn-ea"/>
                  <a:cs typeface="+mn-cs"/>
                </a:defRPr>
              </a:lvl7pPr>
              <a:lvl8pPr marL="4266097" algn="l" defTabSz="1218885" rtl="0" eaLnBrk="1" latinLnBrk="0" hangingPunct="1">
                <a:defRPr kern="1200">
                  <a:solidFill>
                    <a:schemeClr val="lt1"/>
                  </a:solidFill>
                  <a:latin typeface="+mn-lt"/>
                  <a:ea typeface="+mn-ea"/>
                  <a:cs typeface="+mn-cs"/>
                </a:defRPr>
              </a:lvl8pPr>
              <a:lvl9pPr marL="4875541" algn="l" defTabSz="1218885" rtl="0" eaLnBrk="1" latinLnBrk="0" hangingPunct="1">
                <a:defRPr kern="1200">
                  <a:solidFill>
                    <a:schemeClr val="lt1"/>
                  </a:solidFill>
                  <a:latin typeface="+mn-lt"/>
                  <a:ea typeface="+mn-ea"/>
                  <a:cs typeface="+mn-cs"/>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GB" sz="1800" b="0" i="0" u="none" strike="noStrike" kern="1200" cap="none" spc="0" normalizeH="0" baseline="0" noProof="0" err="1">
                <a:ln>
                  <a:noFill/>
                </a:ln>
                <a:solidFill>
                  <a:prstClr val="white"/>
                </a:solidFill>
                <a:effectLst/>
                <a:uLnTx/>
                <a:uFillTx/>
                <a:latin typeface="Arial"/>
                <a:ea typeface="+mn-ea"/>
                <a:cs typeface="+mn-cs"/>
              </a:endParaRPr>
            </a:p>
          </p:txBody>
        </p:sp>
        <p:pic>
          <p:nvPicPr>
            <p:cNvPr id="11" name="Picture 10">
              <a:extLst>
                <a:ext uri="{FF2B5EF4-FFF2-40B4-BE49-F238E27FC236}">
                  <a16:creationId xmlns:a16="http://schemas.microsoft.com/office/drawing/2014/main" id="{C1B9FE2C-C5D9-A53D-8B5C-7B9FD303E45C}"/>
                </a:ext>
              </a:extLst>
            </p:cNvPr>
            <p:cNvPicPr>
              <a:picLocks noChangeAspect="1"/>
            </p:cNvPicPr>
            <p:nvPr/>
          </p:nvPicPr>
          <p:blipFill>
            <a:blip r:embed="rId3"/>
            <a:stretch>
              <a:fillRect/>
            </a:stretch>
          </p:blipFill>
          <p:spPr>
            <a:xfrm>
              <a:off x="5234278" y="1783885"/>
              <a:ext cx="6422970" cy="3407429"/>
            </a:xfrm>
            <a:prstGeom prst="rect">
              <a:avLst/>
            </a:prstGeom>
            <a:ln>
              <a:solidFill>
                <a:schemeClr val="bg1">
                  <a:lumMod val="85000"/>
                </a:schemeClr>
              </a:solidFill>
            </a:ln>
          </p:spPr>
        </p:pic>
      </p:grpSp>
      <p:sp>
        <p:nvSpPr>
          <p:cNvPr id="25" name="TextBox 24">
            <a:extLst>
              <a:ext uri="{FF2B5EF4-FFF2-40B4-BE49-F238E27FC236}">
                <a16:creationId xmlns:a16="http://schemas.microsoft.com/office/drawing/2014/main" id="{B377CE17-5D1A-8170-451C-4F4A5BCC8585}"/>
              </a:ext>
            </a:extLst>
          </p:cNvPr>
          <p:cNvSpPr txBox="1"/>
          <p:nvPr/>
        </p:nvSpPr>
        <p:spPr>
          <a:xfrm>
            <a:off x="1699624" y="2579117"/>
            <a:ext cx="218940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0C1D3E"/>
                </a:solidFill>
                <a:effectLst/>
                <a:uLnTx/>
                <a:uFillTx/>
                <a:latin typeface="Arial"/>
                <a:ea typeface="Calibri" panose="020F0502020204030204" pitchFamily="34" charset="0"/>
                <a:cs typeface="Arial" panose="020B0604020202020204" pitchFamily="34" charset="0"/>
              </a:rPr>
              <a:t>Rail Data Space</a:t>
            </a:r>
            <a:endParaRPr kumimoji="0" lang="en-US" sz="1800" b="1" i="0" u="none" strike="noStrike" kern="1200" cap="none" spc="0" normalizeH="0" baseline="0" noProof="0" err="1">
              <a:ln>
                <a:noFill/>
              </a:ln>
              <a:solidFill>
                <a:srgbClr val="0C1D3E"/>
              </a:solidFill>
              <a:effectLst/>
              <a:uLnTx/>
              <a:uFillTx/>
              <a:latin typeface="Arial"/>
              <a:ea typeface="Calibri" panose="020F0502020204030204" pitchFamily="34" charset="0"/>
              <a:cs typeface="Arial" panose="020B0604020202020204" pitchFamily="34" charset="0"/>
            </a:endParaRPr>
          </a:p>
        </p:txBody>
      </p:sp>
      <p:sp>
        <p:nvSpPr>
          <p:cNvPr id="16" name="TextBox 16">
            <a:extLst>
              <a:ext uri="{FF2B5EF4-FFF2-40B4-BE49-F238E27FC236}">
                <a16:creationId xmlns:a16="http://schemas.microsoft.com/office/drawing/2014/main" id="{1468C2EB-231E-0CD8-8B56-640952957893}"/>
              </a:ext>
            </a:extLst>
          </p:cNvPr>
          <p:cNvSpPr txBox="1"/>
          <p:nvPr/>
        </p:nvSpPr>
        <p:spPr>
          <a:xfrm>
            <a:off x="9367233" y="2511691"/>
            <a:ext cx="14381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0C1D3E"/>
                </a:solidFill>
                <a:effectLst/>
                <a:uLnTx/>
                <a:uFillTx/>
                <a:latin typeface="Arial"/>
                <a:ea typeface="Calibri" panose="020F0502020204030204" pitchFamily="34" charset="0"/>
                <a:cs typeface="Arial" panose="020B0604020202020204" pitchFamily="34" charset="0"/>
              </a:rPr>
              <a:t>Benefits</a:t>
            </a:r>
            <a:endParaRPr kumimoji="0" lang="en-US" sz="1800" b="1" i="0" u="none" strike="noStrike" kern="1200" cap="none" spc="0" normalizeH="0" baseline="0" noProof="0" err="1">
              <a:ln>
                <a:noFill/>
              </a:ln>
              <a:solidFill>
                <a:srgbClr val="0C1D3E"/>
              </a:solidFill>
              <a:effectLst/>
              <a:uLnTx/>
              <a:uFillTx/>
              <a:latin typeface="Arial"/>
              <a:ea typeface="Calibri" panose="020F0502020204030204" pitchFamily="34" charset="0"/>
              <a:cs typeface="Arial" panose="020B0604020202020204" pitchFamily="34" charset="0"/>
            </a:endParaRPr>
          </a:p>
        </p:txBody>
      </p:sp>
      <p:pic>
        <p:nvPicPr>
          <p:cNvPr id="20" name="Grafik 11" descr="Benefits Icons - Free SVG &amp; PNG Benefits Images - Noun Project">
            <a:extLst>
              <a:ext uri="{FF2B5EF4-FFF2-40B4-BE49-F238E27FC236}">
                <a16:creationId xmlns:a16="http://schemas.microsoft.com/office/drawing/2014/main" id="{19D881E3-C87E-982E-25B9-FABE41BF1C59}"/>
              </a:ext>
            </a:extLst>
          </p:cNvPr>
          <p:cNvPicPr>
            <a:picLocks noChangeAspect="1"/>
          </p:cNvPicPr>
          <p:nvPr/>
        </p:nvPicPr>
        <p:blipFill>
          <a:blip r:embed="rId4"/>
          <a:stretch>
            <a:fillRect/>
          </a:stretch>
        </p:blipFill>
        <p:spPr>
          <a:xfrm>
            <a:off x="9008772" y="2579117"/>
            <a:ext cx="298360" cy="285516"/>
          </a:xfrm>
          <a:prstGeom prst="rect">
            <a:avLst/>
          </a:prstGeom>
        </p:spPr>
      </p:pic>
      <p:grpSp>
        <p:nvGrpSpPr>
          <p:cNvPr id="22" name="Group 12">
            <a:extLst>
              <a:ext uri="{FF2B5EF4-FFF2-40B4-BE49-F238E27FC236}">
                <a16:creationId xmlns:a16="http://schemas.microsoft.com/office/drawing/2014/main" id="{B1F1972C-BED5-C484-1D7B-E526DD767708}"/>
              </a:ext>
            </a:extLst>
          </p:cNvPr>
          <p:cNvGrpSpPr/>
          <p:nvPr/>
        </p:nvGrpSpPr>
        <p:grpSpPr>
          <a:xfrm>
            <a:off x="5727940" y="170128"/>
            <a:ext cx="6464060" cy="6625762"/>
            <a:chOff x="1751335" y="-500605"/>
            <a:chExt cx="10725584" cy="6919022"/>
          </a:xfrm>
        </p:grpSpPr>
        <p:pic>
          <p:nvPicPr>
            <p:cNvPr id="26" name="Picture 25">
              <a:extLst>
                <a:ext uri="{FF2B5EF4-FFF2-40B4-BE49-F238E27FC236}">
                  <a16:creationId xmlns:a16="http://schemas.microsoft.com/office/drawing/2014/main" id="{5DD55A77-6E6A-B6E1-6BC2-7B8DF735550F}"/>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1751335" y="-500605"/>
              <a:ext cx="10581640" cy="6857999"/>
            </a:xfrm>
            <a:custGeom>
              <a:avLst/>
              <a:gdLst>
                <a:gd name="connsiteX0" fmla="*/ 6070600 w 10581640"/>
                <a:gd name="connsiteY0" fmla="*/ 0 h 6857999"/>
                <a:gd name="connsiteX1" fmla="*/ 10581640 w 10581640"/>
                <a:gd name="connsiteY1" fmla="*/ 0 h 6857999"/>
                <a:gd name="connsiteX2" fmla="*/ 10581640 w 10581640"/>
                <a:gd name="connsiteY2" fmla="*/ 6857999 h 6857999"/>
                <a:gd name="connsiteX3" fmla="*/ 6083300 w 10581640"/>
                <a:gd name="connsiteY3" fmla="*/ 6857999 h 6857999"/>
                <a:gd name="connsiteX4" fmla="*/ 6070600 w 10581640"/>
                <a:gd name="connsiteY4" fmla="*/ 6857999 h 6857999"/>
                <a:gd name="connsiteX5" fmla="*/ 0 w 10581640"/>
                <a:gd name="connsiteY5" fmla="*/ 6857999 h 6857999"/>
                <a:gd name="connsiteX6" fmla="*/ 6070600 w 10581640"/>
                <a:gd name="connsiteY6" fmla="*/ 1431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1640" h="6857999">
                  <a:moveTo>
                    <a:pt x="6070600" y="0"/>
                  </a:moveTo>
                  <a:lnTo>
                    <a:pt x="10581640" y="0"/>
                  </a:lnTo>
                  <a:lnTo>
                    <a:pt x="10581640" y="6857999"/>
                  </a:lnTo>
                  <a:lnTo>
                    <a:pt x="6083300" y="6857999"/>
                  </a:lnTo>
                  <a:lnTo>
                    <a:pt x="6070600" y="6857999"/>
                  </a:lnTo>
                  <a:lnTo>
                    <a:pt x="0" y="6857999"/>
                  </a:lnTo>
                  <a:lnTo>
                    <a:pt x="6070600" y="14317"/>
                  </a:lnTo>
                  <a:close/>
                </a:path>
              </a:pathLst>
            </a:custGeom>
          </p:spPr>
        </p:pic>
        <p:grpSp>
          <p:nvGrpSpPr>
            <p:cNvPr id="27" name="Group 11">
              <a:extLst>
                <a:ext uri="{FF2B5EF4-FFF2-40B4-BE49-F238E27FC236}">
                  <a16:creationId xmlns:a16="http://schemas.microsoft.com/office/drawing/2014/main" id="{CF77E8FF-8030-18D1-89AB-0DD2C50B307F}"/>
                </a:ext>
              </a:extLst>
            </p:cNvPr>
            <p:cNvGrpSpPr/>
            <p:nvPr/>
          </p:nvGrpSpPr>
          <p:grpSpPr>
            <a:xfrm>
              <a:off x="1895279" y="-439583"/>
              <a:ext cx="10581640" cy="6858000"/>
              <a:chOff x="1895279" y="-439583"/>
              <a:chExt cx="10581640" cy="6858000"/>
            </a:xfrm>
          </p:grpSpPr>
          <p:sp>
            <p:nvSpPr>
              <p:cNvPr id="28" name="Freeform 24">
                <a:extLst>
                  <a:ext uri="{FF2B5EF4-FFF2-40B4-BE49-F238E27FC236}">
                    <a16:creationId xmlns:a16="http://schemas.microsoft.com/office/drawing/2014/main" id="{F97D3375-D04B-68D7-E895-5CE3510201E8}"/>
                  </a:ext>
                </a:extLst>
              </p:cNvPr>
              <p:cNvSpPr/>
              <p:nvPr/>
            </p:nvSpPr>
            <p:spPr>
              <a:xfrm flipH="1">
                <a:off x="1895279" y="-439583"/>
                <a:ext cx="10581640" cy="6858000"/>
              </a:xfrm>
              <a:custGeom>
                <a:avLst/>
                <a:gdLst>
                  <a:gd name="connsiteX0" fmla="*/ 4511040 w 10581640"/>
                  <a:gd name="connsiteY0" fmla="*/ 0 h 6858000"/>
                  <a:gd name="connsiteX1" fmla="*/ 4498340 w 10581640"/>
                  <a:gd name="connsiteY1" fmla="*/ 0 h 6858000"/>
                  <a:gd name="connsiteX2" fmla="*/ 0 w 10581640"/>
                  <a:gd name="connsiteY2" fmla="*/ 0 h 6858000"/>
                  <a:gd name="connsiteX3" fmla="*/ 0 w 10581640"/>
                  <a:gd name="connsiteY3" fmla="*/ 6858000 h 6858000"/>
                  <a:gd name="connsiteX4" fmla="*/ 4498340 w 10581640"/>
                  <a:gd name="connsiteY4" fmla="*/ 6858000 h 6858000"/>
                  <a:gd name="connsiteX5" fmla="*/ 4511040 w 10581640"/>
                  <a:gd name="connsiteY5" fmla="*/ 6858000 h 6858000"/>
                  <a:gd name="connsiteX6" fmla="*/ 10581640 w 10581640"/>
                  <a:gd name="connsiteY6" fmla="*/ 6858000 h 6858000"/>
                  <a:gd name="connsiteX7" fmla="*/ 4511040 w 10581640"/>
                  <a:gd name="connsiteY7" fmla="*/ 143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1640" h="6858000">
                    <a:moveTo>
                      <a:pt x="4511040" y="0"/>
                    </a:moveTo>
                    <a:lnTo>
                      <a:pt x="4498340" y="0"/>
                    </a:lnTo>
                    <a:lnTo>
                      <a:pt x="0" y="0"/>
                    </a:lnTo>
                    <a:lnTo>
                      <a:pt x="0" y="6858000"/>
                    </a:lnTo>
                    <a:lnTo>
                      <a:pt x="4498340" y="6858000"/>
                    </a:lnTo>
                    <a:lnTo>
                      <a:pt x="4511040" y="6858000"/>
                    </a:lnTo>
                    <a:lnTo>
                      <a:pt x="10581640" y="6858000"/>
                    </a:lnTo>
                    <a:lnTo>
                      <a:pt x="4511040" y="14318"/>
                    </a:lnTo>
                    <a:close/>
                  </a:path>
                </a:pathLst>
              </a:cu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grpSp>
            <p:nvGrpSpPr>
              <p:cNvPr id="29" name="Group 2">
                <a:extLst>
                  <a:ext uri="{FF2B5EF4-FFF2-40B4-BE49-F238E27FC236}">
                    <a16:creationId xmlns:a16="http://schemas.microsoft.com/office/drawing/2014/main" id="{64C2BC0C-1E17-8D63-B000-085E1CCCA551}"/>
                  </a:ext>
                </a:extLst>
              </p:cNvPr>
              <p:cNvGrpSpPr/>
              <p:nvPr/>
            </p:nvGrpSpPr>
            <p:grpSpPr>
              <a:xfrm>
                <a:off x="6116572" y="1170516"/>
                <a:ext cx="5825973" cy="3626567"/>
                <a:chOff x="5688524" y="1707726"/>
                <a:chExt cx="6196216" cy="3626567"/>
              </a:xfrm>
              <a:noFill/>
            </p:grpSpPr>
            <p:sp>
              <p:nvSpPr>
                <p:cNvPr id="30" name="Text Placeholder 5">
                  <a:extLst>
                    <a:ext uri="{FF2B5EF4-FFF2-40B4-BE49-F238E27FC236}">
                      <a16:creationId xmlns:a16="http://schemas.microsoft.com/office/drawing/2014/main" id="{B211B882-CD8F-36B8-BE62-A5A21C40991B}"/>
                    </a:ext>
                  </a:extLst>
                </p:cNvPr>
                <p:cNvSpPr txBox="1">
                  <a:spLocks/>
                </p:cNvSpPr>
                <p:nvPr/>
              </p:nvSpPr>
              <p:spPr>
                <a:xfrm>
                  <a:off x="5905994" y="1707726"/>
                  <a:ext cx="5172426" cy="732935"/>
                </a:xfrm>
                <a:prstGeom prst="rect">
                  <a:avLst/>
                </a:prstGeom>
                <a:grpFill/>
              </p:spPr>
              <p:txBody>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3200" b="0" i="0" u="none" strike="noStrike" kern="1200" cap="none" spc="0" normalizeH="0" baseline="0" noProof="0">
                      <a:ln>
                        <a:noFill/>
                      </a:ln>
                      <a:solidFill>
                        <a:srgbClr val="97C62E"/>
                      </a:solidFill>
                      <a:effectLst/>
                      <a:uLnTx/>
                      <a:uFillTx/>
                      <a:latin typeface="Arial"/>
                      <a:ea typeface="+mn-ea"/>
                      <a:cs typeface="+mn-cs"/>
                    </a:rPr>
                    <a:t>Benefits</a:t>
                  </a:r>
                  <a:endParaRPr kumimoji="0" lang="en-US" sz="3200" b="0" i="0" u="none" strike="noStrike" kern="1200" cap="none" spc="0" normalizeH="0" baseline="0" noProof="0">
                    <a:ln>
                      <a:noFill/>
                    </a:ln>
                    <a:solidFill>
                      <a:srgbClr val="0C1D3E"/>
                    </a:solidFill>
                    <a:effectLst/>
                    <a:uLnTx/>
                    <a:uFillTx/>
                    <a:latin typeface="Arial"/>
                    <a:ea typeface="+mn-ea"/>
                    <a:cs typeface="+mn-cs"/>
                  </a:endParaRPr>
                </a:p>
              </p:txBody>
            </p:sp>
            <p:sp>
              <p:nvSpPr>
                <p:cNvPr id="31" name="Text Placeholder 6">
                  <a:extLst>
                    <a:ext uri="{FF2B5EF4-FFF2-40B4-BE49-F238E27FC236}">
                      <a16:creationId xmlns:a16="http://schemas.microsoft.com/office/drawing/2014/main" id="{77AF88D1-FF57-0188-B178-3797AAF531C5}"/>
                    </a:ext>
                  </a:extLst>
                </p:cNvPr>
                <p:cNvSpPr txBox="1">
                  <a:spLocks/>
                </p:cNvSpPr>
                <p:nvPr/>
              </p:nvSpPr>
              <p:spPr>
                <a:xfrm>
                  <a:off x="5688524" y="2341516"/>
                  <a:ext cx="6196216" cy="2992777"/>
                </a:xfrm>
                <a:prstGeom prst="rect">
                  <a:avLst/>
                </a:prstGeom>
                <a:grpFill/>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900" b="0" i="0" u="none" strike="noStrike" kern="1200" cap="none" spc="0" normalizeH="0" baseline="0" noProof="0" err="1">
                      <a:ln>
                        <a:noFill/>
                      </a:ln>
                      <a:solidFill>
                        <a:prstClr val="white"/>
                      </a:solidFill>
                      <a:effectLst/>
                      <a:uLnTx/>
                      <a:uFillTx/>
                      <a:latin typeface="Arial"/>
                      <a:ea typeface="+mn-ea"/>
                      <a:cs typeface="+mn-cs"/>
                    </a:rPr>
                    <a:t>Revolutionise</a:t>
                  </a:r>
                  <a:r>
                    <a:rPr kumimoji="0" lang="en-US" sz="1900" b="0" i="0" u="none" strike="noStrike" kern="1200" cap="none" spc="0" normalizeH="0" baseline="0" noProof="0">
                      <a:ln>
                        <a:noFill/>
                      </a:ln>
                      <a:solidFill>
                        <a:prstClr val="white"/>
                      </a:solidFill>
                      <a:effectLst/>
                      <a:uLnTx/>
                      <a:uFillTx/>
                      <a:latin typeface="Arial"/>
                      <a:ea typeface="+mn-ea"/>
                      <a:cs typeface="+mn-cs"/>
                    </a:rPr>
                    <a:t> the rail sector with a de-</a:t>
                  </a:r>
                  <a:r>
                    <a:rPr kumimoji="0" lang="en-US" sz="1900" b="0" i="0" u="none" strike="noStrike" kern="1200" cap="none" spc="0" normalizeH="0" baseline="0" noProof="0" err="1">
                      <a:ln>
                        <a:noFill/>
                      </a:ln>
                      <a:solidFill>
                        <a:prstClr val="white"/>
                      </a:solidFill>
                      <a:effectLst/>
                      <a:uLnTx/>
                      <a:uFillTx/>
                      <a:latin typeface="Arial"/>
                      <a:ea typeface="+mn-ea"/>
                      <a:cs typeface="+mn-cs"/>
                    </a:rPr>
                    <a:t>centralised</a:t>
                  </a:r>
                  <a:r>
                    <a:rPr kumimoji="0" lang="en-US" sz="1900" b="0" i="0" u="none" strike="noStrike" kern="1200" cap="none" spc="0" normalizeH="0" baseline="0" noProof="0">
                      <a:ln>
                        <a:noFill/>
                      </a:ln>
                      <a:solidFill>
                        <a:prstClr val="white"/>
                      </a:solidFill>
                      <a:effectLst/>
                      <a:uLnTx/>
                      <a:uFillTx/>
                      <a:latin typeface="Arial"/>
                      <a:ea typeface="+mn-ea"/>
                      <a:cs typeface="+mn-cs"/>
                    </a:rPr>
                    <a:t>, secure, and open rail data marketplace</a:t>
                  </a:r>
                </a:p>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white"/>
                      </a:solidFill>
                      <a:effectLst/>
                      <a:uLnTx/>
                      <a:uFillTx/>
                      <a:latin typeface="Arial"/>
                      <a:ea typeface="+mn-ea"/>
                      <a:cs typeface="+mn-cs"/>
                    </a:rPr>
                    <a:t>Ensure compatibility and interoperability with other data spaces to lay the foundation for rail </a:t>
                  </a:r>
                  <a:r>
                    <a:rPr kumimoji="0" lang="en-US" sz="1900" b="0" i="0" u="none" strike="noStrike" kern="1200" cap="none" spc="0" normalizeH="0" baseline="0" noProof="0" err="1">
                      <a:ln>
                        <a:noFill/>
                      </a:ln>
                      <a:solidFill>
                        <a:prstClr val="white"/>
                      </a:solidFill>
                      <a:effectLst/>
                      <a:uLnTx/>
                      <a:uFillTx/>
                      <a:latin typeface="Arial"/>
                      <a:ea typeface="+mn-ea"/>
                      <a:cs typeface="+mn-cs"/>
                    </a:rPr>
                    <a:t>inno-vations</a:t>
                  </a:r>
                  <a:r>
                    <a:rPr kumimoji="0" lang="en-US" sz="1900" b="0" i="0" u="none" strike="noStrike" kern="1200" cap="none" spc="0" normalizeH="0" baseline="0" noProof="0">
                      <a:ln>
                        <a:noFill/>
                      </a:ln>
                      <a:solidFill>
                        <a:prstClr val="white"/>
                      </a:solidFill>
                      <a:effectLst/>
                      <a:uLnTx/>
                      <a:uFillTx/>
                      <a:latin typeface="Arial"/>
                      <a:ea typeface="+mn-ea"/>
                      <a:cs typeface="+mn-cs"/>
                    </a:rPr>
                    <a:t> in a comprehensive mobility system </a:t>
                  </a:r>
                </a:p>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white"/>
                      </a:solidFill>
                      <a:effectLst/>
                      <a:uLnTx/>
                      <a:uFillTx/>
                      <a:latin typeface="Arial"/>
                      <a:ea typeface="+mn-ea"/>
                      <a:cs typeface="+mn-cs"/>
                    </a:rPr>
                    <a:t>Enhancement of competitiveness and sustainability for the rail industry​</a:t>
                  </a:r>
                </a:p>
              </p:txBody>
            </p:sp>
          </p:grpSp>
        </p:grpSp>
      </p:grpSp>
      <p:sp>
        <p:nvSpPr>
          <p:cNvPr id="32" name="Text Placeholder 2">
            <a:extLst>
              <a:ext uri="{FF2B5EF4-FFF2-40B4-BE49-F238E27FC236}">
                <a16:creationId xmlns:a16="http://schemas.microsoft.com/office/drawing/2014/main" id="{D5F6AB71-AB61-0036-C7F1-78E663345562}"/>
              </a:ext>
            </a:extLst>
          </p:cNvPr>
          <p:cNvSpPr txBox="1">
            <a:spLocks/>
          </p:cNvSpPr>
          <p:nvPr/>
        </p:nvSpPr>
        <p:spPr>
          <a:xfrm>
            <a:off x="1854558" y="1137063"/>
            <a:ext cx="6347833" cy="1129875"/>
          </a:xfrm>
          <a:prstGeom prst="rect">
            <a:avLst/>
          </a:prstGeom>
          <a:solidFill>
            <a:schemeClr val="accent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a:ln>
                  <a:noFill/>
                </a:ln>
                <a:solidFill>
                  <a:srgbClr val="0C1D3E"/>
                </a:solidFill>
                <a:effectLst/>
                <a:uLnTx/>
                <a:uFillTx/>
                <a:latin typeface="Arial"/>
                <a:ea typeface="+mn-ea"/>
                <a:cs typeface="+mn-cs"/>
              </a:rPr>
              <a:t>OBJECTIVE</a:t>
            </a:r>
            <a:r>
              <a:rPr kumimoji="0" lang="de-DE" sz="1800" b="0" i="0" u="none" strike="noStrike" kern="1200" cap="none" spc="0" normalizeH="0" baseline="0" noProof="0">
                <a:ln>
                  <a:noFill/>
                </a:ln>
                <a:solidFill>
                  <a:srgbClr val="0C1D3E"/>
                </a:solidFill>
                <a:effectLst/>
                <a:uLnTx/>
                <a:uFillTx/>
                <a:latin typeface="Arial"/>
                <a:ea typeface="+mn-ea"/>
                <a:cs typeface="+mn-cs"/>
              </a:rPr>
              <a:t>: </a:t>
            </a:r>
            <a:r>
              <a:rPr kumimoji="0" lang="en-US" sz="1800" b="0" i="0" u="none" strike="noStrike" kern="1200" cap="none" spc="0" normalizeH="0" baseline="0" noProof="0">
                <a:ln>
                  <a:noFill/>
                </a:ln>
                <a:solidFill>
                  <a:srgbClr val="0C1D3E"/>
                </a:solidFill>
                <a:effectLst/>
                <a:uLnTx/>
                <a:uFillTx/>
                <a:latin typeface="Arial"/>
                <a:ea typeface="+mn-ea"/>
                <a:cs typeface="+mn-cs"/>
              </a:rPr>
              <a:t>The focus of the Rail Data Space (RDS) is on creating a decentral, secure and open data ecosystem to drive rail innovations with a provider-oriented governance.</a:t>
            </a:r>
          </a:p>
        </p:txBody>
      </p:sp>
      <p:pic>
        <p:nvPicPr>
          <p:cNvPr id="33" name="Graphic 7" descr="Bullseye outline">
            <a:extLst>
              <a:ext uri="{FF2B5EF4-FFF2-40B4-BE49-F238E27FC236}">
                <a16:creationId xmlns:a16="http://schemas.microsoft.com/office/drawing/2014/main" id="{D10729C5-96A5-6AB5-FA10-227CE7132B39}"/>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53035" y="1056001"/>
            <a:ext cx="901522" cy="863476"/>
          </a:xfrm>
          <a:prstGeom prst="rect">
            <a:avLst/>
          </a:prstGeom>
        </p:spPr>
      </p:pic>
    </p:spTree>
    <p:extLst>
      <p:ext uri="{BB962C8B-B14F-4D97-AF65-F5344CB8AC3E}">
        <p14:creationId xmlns:p14="http://schemas.microsoft.com/office/powerpoint/2010/main" val="1271328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right)">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A29DA71-FBEE-6833-81B6-ECA189871BD2}"/>
              </a:ext>
            </a:extLst>
          </p:cNvPr>
          <p:cNvSpPr>
            <a:spLocks noGrp="1"/>
          </p:cNvSpPr>
          <p:nvPr>
            <p:ph type="body" sz="quarter" idx="11"/>
          </p:nvPr>
        </p:nvSpPr>
        <p:spPr>
          <a:xfrm>
            <a:off x="2328812" y="111692"/>
            <a:ext cx="6679960" cy="592354"/>
          </a:xfrm>
        </p:spPr>
        <p:txBody>
          <a:bodyPr/>
          <a:lstStyle/>
          <a:p>
            <a:r>
              <a:rPr lang="de-DE" err="1"/>
              <a:t>Conceptual</a:t>
            </a:r>
            <a:r>
              <a:rPr lang="de-DE"/>
              <a:t> Data Model &amp; </a:t>
            </a:r>
            <a:r>
              <a:rPr lang="de-DE" err="1"/>
              <a:t>Semantic</a:t>
            </a:r>
            <a:r>
              <a:rPr lang="de-DE"/>
              <a:t> </a:t>
            </a:r>
            <a:r>
              <a:rPr lang="de-DE" err="1"/>
              <a:t>dictionary</a:t>
            </a:r>
            <a:r>
              <a:rPr lang="de-DE"/>
              <a:t> </a:t>
            </a:r>
            <a:r>
              <a:rPr lang="de-DE" err="1"/>
              <a:t>evolution</a:t>
            </a:r>
            <a:endParaRPr lang="de-DE"/>
          </a:p>
          <a:p>
            <a:endParaRPr lang="en-US"/>
          </a:p>
        </p:txBody>
      </p:sp>
      <p:sp>
        <p:nvSpPr>
          <p:cNvPr id="5" name="TextBox 16">
            <a:extLst>
              <a:ext uri="{FF2B5EF4-FFF2-40B4-BE49-F238E27FC236}">
                <a16:creationId xmlns:a16="http://schemas.microsoft.com/office/drawing/2014/main" id="{49436F4B-936A-067C-565B-EB86515AC2AB}"/>
              </a:ext>
            </a:extLst>
          </p:cNvPr>
          <p:cNvSpPr txBox="1"/>
          <p:nvPr/>
        </p:nvSpPr>
        <p:spPr>
          <a:xfrm>
            <a:off x="9367233" y="2511691"/>
            <a:ext cx="1438141"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a:ln>
                  <a:noFill/>
                </a:ln>
                <a:solidFill>
                  <a:srgbClr val="0C1D3E"/>
                </a:solidFill>
                <a:effectLst/>
                <a:uLnTx/>
                <a:uFillTx/>
                <a:latin typeface="Arial"/>
                <a:ea typeface="Calibri" panose="020F0502020204030204" pitchFamily="34" charset="0"/>
                <a:cs typeface="Arial" panose="020B0604020202020204" pitchFamily="34" charset="0"/>
              </a:rPr>
              <a:t>Benefits</a:t>
            </a:r>
            <a:endParaRPr kumimoji="0" lang="en-US" sz="1800" b="1" i="0" u="none" strike="noStrike" kern="1200" cap="none" spc="0" normalizeH="0" baseline="0" noProof="0" err="1">
              <a:ln>
                <a:noFill/>
              </a:ln>
              <a:solidFill>
                <a:srgbClr val="0C1D3E"/>
              </a:solidFill>
              <a:effectLst/>
              <a:uLnTx/>
              <a:uFillTx/>
              <a:latin typeface="Arial"/>
              <a:ea typeface="Calibri" panose="020F0502020204030204" pitchFamily="34" charset="0"/>
              <a:cs typeface="Arial" panose="020B0604020202020204" pitchFamily="34" charset="0"/>
            </a:endParaRPr>
          </a:p>
        </p:txBody>
      </p:sp>
      <p:pic>
        <p:nvPicPr>
          <p:cNvPr id="7" name="Grafik 11" descr="Benefits Icons - Free SVG &amp; PNG Benefits Images - Noun Project">
            <a:extLst>
              <a:ext uri="{FF2B5EF4-FFF2-40B4-BE49-F238E27FC236}">
                <a16:creationId xmlns:a16="http://schemas.microsoft.com/office/drawing/2014/main" id="{E950BF24-1E16-8692-F6E9-8DEF936231BD}"/>
              </a:ext>
            </a:extLst>
          </p:cNvPr>
          <p:cNvPicPr>
            <a:picLocks noChangeAspect="1"/>
          </p:cNvPicPr>
          <p:nvPr/>
        </p:nvPicPr>
        <p:blipFill>
          <a:blip r:embed="rId3"/>
          <a:stretch>
            <a:fillRect/>
          </a:stretch>
        </p:blipFill>
        <p:spPr>
          <a:xfrm>
            <a:off x="9008772" y="2579117"/>
            <a:ext cx="298360" cy="285516"/>
          </a:xfrm>
          <a:prstGeom prst="rect">
            <a:avLst/>
          </a:prstGeom>
        </p:spPr>
      </p:pic>
      <p:grpSp>
        <p:nvGrpSpPr>
          <p:cNvPr id="12" name="Group 12">
            <a:extLst>
              <a:ext uri="{FF2B5EF4-FFF2-40B4-BE49-F238E27FC236}">
                <a16:creationId xmlns:a16="http://schemas.microsoft.com/office/drawing/2014/main" id="{032B8D96-61A5-23FF-46CE-23CF56C3A6BF}"/>
              </a:ext>
            </a:extLst>
          </p:cNvPr>
          <p:cNvGrpSpPr/>
          <p:nvPr/>
        </p:nvGrpSpPr>
        <p:grpSpPr>
          <a:xfrm>
            <a:off x="5727940" y="170128"/>
            <a:ext cx="6464060" cy="6635556"/>
            <a:chOff x="1751335" y="-500605"/>
            <a:chExt cx="10725584" cy="6929249"/>
          </a:xfrm>
        </p:grpSpPr>
        <p:pic>
          <p:nvPicPr>
            <p:cNvPr id="15" name="Picture 25">
              <a:extLst>
                <a:ext uri="{FF2B5EF4-FFF2-40B4-BE49-F238E27FC236}">
                  <a16:creationId xmlns:a16="http://schemas.microsoft.com/office/drawing/2014/main" id="{29D4D6FD-4C35-BEFD-66B9-BB4476E0E590}"/>
                </a:ext>
              </a:extLst>
            </p:cNvPr>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a:xfrm>
              <a:off x="1751335" y="-500605"/>
              <a:ext cx="10581640" cy="6857999"/>
            </a:xfrm>
            <a:custGeom>
              <a:avLst/>
              <a:gdLst>
                <a:gd name="connsiteX0" fmla="*/ 6070600 w 10581640"/>
                <a:gd name="connsiteY0" fmla="*/ 0 h 6857999"/>
                <a:gd name="connsiteX1" fmla="*/ 10581640 w 10581640"/>
                <a:gd name="connsiteY1" fmla="*/ 0 h 6857999"/>
                <a:gd name="connsiteX2" fmla="*/ 10581640 w 10581640"/>
                <a:gd name="connsiteY2" fmla="*/ 6857999 h 6857999"/>
                <a:gd name="connsiteX3" fmla="*/ 6083300 w 10581640"/>
                <a:gd name="connsiteY3" fmla="*/ 6857999 h 6857999"/>
                <a:gd name="connsiteX4" fmla="*/ 6070600 w 10581640"/>
                <a:gd name="connsiteY4" fmla="*/ 6857999 h 6857999"/>
                <a:gd name="connsiteX5" fmla="*/ 0 w 10581640"/>
                <a:gd name="connsiteY5" fmla="*/ 6857999 h 6857999"/>
                <a:gd name="connsiteX6" fmla="*/ 6070600 w 10581640"/>
                <a:gd name="connsiteY6" fmla="*/ 14317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581640" h="6857999">
                  <a:moveTo>
                    <a:pt x="6070600" y="0"/>
                  </a:moveTo>
                  <a:lnTo>
                    <a:pt x="10581640" y="0"/>
                  </a:lnTo>
                  <a:lnTo>
                    <a:pt x="10581640" y="6857999"/>
                  </a:lnTo>
                  <a:lnTo>
                    <a:pt x="6083300" y="6857999"/>
                  </a:lnTo>
                  <a:lnTo>
                    <a:pt x="6070600" y="6857999"/>
                  </a:lnTo>
                  <a:lnTo>
                    <a:pt x="0" y="6857999"/>
                  </a:lnTo>
                  <a:lnTo>
                    <a:pt x="6070600" y="14317"/>
                  </a:lnTo>
                  <a:close/>
                </a:path>
              </a:pathLst>
            </a:custGeom>
          </p:spPr>
        </p:pic>
        <p:grpSp>
          <p:nvGrpSpPr>
            <p:cNvPr id="16" name="Group 11">
              <a:extLst>
                <a:ext uri="{FF2B5EF4-FFF2-40B4-BE49-F238E27FC236}">
                  <a16:creationId xmlns:a16="http://schemas.microsoft.com/office/drawing/2014/main" id="{24D0A2DC-1A0D-2840-D594-AD76FB2BA5A0}"/>
                </a:ext>
              </a:extLst>
            </p:cNvPr>
            <p:cNvGrpSpPr/>
            <p:nvPr/>
          </p:nvGrpSpPr>
          <p:grpSpPr>
            <a:xfrm>
              <a:off x="1895279" y="-429356"/>
              <a:ext cx="10581640" cy="6858000"/>
              <a:chOff x="1895279" y="-429356"/>
              <a:chExt cx="10581640" cy="6858000"/>
            </a:xfrm>
          </p:grpSpPr>
          <p:sp>
            <p:nvSpPr>
              <p:cNvPr id="20" name="Freeform 24">
                <a:extLst>
                  <a:ext uri="{FF2B5EF4-FFF2-40B4-BE49-F238E27FC236}">
                    <a16:creationId xmlns:a16="http://schemas.microsoft.com/office/drawing/2014/main" id="{56368D74-B5AB-C78F-B77B-FE8C58604771}"/>
                  </a:ext>
                </a:extLst>
              </p:cNvPr>
              <p:cNvSpPr/>
              <p:nvPr/>
            </p:nvSpPr>
            <p:spPr>
              <a:xfrm flipH="1">
                <a:off x="1895279" y="-429356"/>
                <a:ext cx="10581640" cy="6858000"/>
              </a:xfrm>
              <a:custGeom>
                <a:avLst/>
                <a:gdLst>
                  <a:gd name="connsiteX0" fmla="*/ 4511040 w 10581640"/>
                  <a:gd name="connsiteY0" fmla="*/ 0 h 6858000"/>
                  <a:gd name="connsiteX1" fmla="*/ 4498340 w 10581640"/>
                  <a:gd name="connsiteY1" fmla="*/ 0 h 6858000"/>
                  <a:gd name="connsiteX2" fmla="*/ 0 w 10581640"/>
                  <a:gd name="connsiteY2" fmla="*/ 0 h 6858000"/>
                  <a:gd name="connsiteX3" fmla="*/ 0 w 10581640"/>
                  <a:gd name="connsiteY3" fmla="*/ 6858000 h 6858000"/>
                  <a:gd name="connsiteX4" fmla="*/ 4498340 w 10581640"/>
                  <a:gd name="connsiteY4" fmla="*/ 6858000 h 6858000"/>
                  <a:gd name="connsiteX5" fmla="*/ 4511040 w 10581640"/>
                  <a:gd name="connsiteY5" fmla="*/ 6858000 h 6858000"/>
                  <a:gd name="connsiteX6" fmla="*/ 10581640 w 10581640"/>
                  <a:gd name="connsiteY6" fmla="*/ 6858000 h 6858000"/>
                  <a:gd name="connsiteX7" fmla="*/ 4511040 w 10581640"/>
                  <a:gd name="connsiteY7" fmla="*/ 1431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581640" h="6858000">
                    <a:moveTo>
                      <a:pt x="4511040" y="0"/>
                    </a:moveTo>
                    <a:lnTo>
                      <a:pt x="4498340" y="0"/>
                    </a:lnTo>
                    <a:lnTo>
                      <a:pt x="0" y="0"/>
                    </a:lnTo>
                    <a:lnTo>
                      <a:pt x="0" y="6858000"/>
                    </a:lnTo>
                    <a:lnTo>
                      <a:pt x="4498340" y="6858000"/>
                    </a:lnTo>
                    <a:lnTo>
                      <a:pt x="4511040" y="6858000"/>
                    </a:lnTo>
                    <a:lnTo>
                      <a:pt x="10581640" y="6858000"/>
                    </a:lnTo>
                    <a:lnTo>
                      <a:pt x="4511040" y="14318"/>
                    </a:lnTo>
                    <a:close/>
                  </a:path>
                </a:pathLst>
              </a:custGeom>
              <a:solidFill>
                <a:schemeClr val="tx1">
                  <a:alpha val="5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Arial"/>
                  <a:ea typeface="+mn-ea"/>
                  <a:cs typeface="+mn-cs"/>
                </a:endParaRPr>
              </a:p>
            </p:txBody>
          </p:sp>
          <p:grpSp>
            <p:nvGrpSpPr>
              <p:cNvPr id="22" name="Group 2">
                <a:extLst>
                  <a:ext uri="{FF2B5EF4-FFF2-40B4-BE49-F238E27FC236}">
                    <a16:creationId xmlns:a16="http://schemas.microsoft.com/office/drawing/2014/main" id="{FC0D3FED-1107-42CD-574A-45B6BE49EEAB}"/>
                  </a:ext>
                </a:extLst>
              </p:cNvPr>
              <p:cNvGrpSpPr/>
              <p:nvPr/>
            </p:nvGrpSpPr>
            <p:grpSpPr>
              <a:xfrm>
                <a:off x="5857104" y="1170516"/>
                <a:ext cx="5878735" cy="3626567"/>
                <a:chOff x="5412566" y="1707726"/>
                <a:chExt cx="6252331" cy="3626567"/>
              </a:xfrm>
              <a:noFill/>
            </p:grpSpPr>
            <p:sp>
              <p:nvSpPr>
                <p:cNvPr id="26" name="Text Placeholder 5">
                  <a:extLst>
                    <a:ext uri="{FF2B5EF4-FFF2-40B4-BE49-F238E27FC236}">
                      <a16:creationId xmlns:a16="http://schemas.microsoft.com/office/drawing/2014/main" id="{82531362-9A5A-0761-3DEA-65A94080A7A6}"/>
                    </a:ext>
                  </a:extLst>
                </p:cNvPr>
                <p:cNvSpPr txBox="1">
                  <a:spLocks/>
                </p:cNvSpPr>
                <p:nvPr/>
              </p:nvSpPr>
              <p:spPr>
                <a:xfrm>
                  <a:off x="5905994" y="1707726"/>
                  <a:ext cx="5172426" cy="732935"/>
                </a:xfrm>
                <a:prstGeom prst="rect">
                  <a:avLst/>
                </a:prstGeom>
                <a:grpFill/>
              </p:spPr>
              <p:txBody>
                <a:bodyPr/>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3200" b="0" i="0" u="none" strike="noStrike" kern="1200" cap="none" spc="0" normalizeH="0" baseline="0" noProof="0">
                      <a:ln>
                        <a:noFill/>
                      </a:ln>
                      <a:solidFill>
                        <a:srgbClr val="97C62E"/>
                      </a:solidFill>
                      <a:effectLst/>
                      <a:uLnTx/>
                      <a:uFillTx/>
                      <a:latin typeface="Arial"/>
                      <a:ea typeface="+mn-ea"/>
                      <a:cs typeface="+mn-cs"/>
                    </a:rPr>
                    <a:t>Benefits</a:t>
                  </a:r>
                  <a:endParaRPr kumimoji="0" lang="en-US" sz="3200" b="0" i="0" u="none" strike="noStrike" kern="1200" cap="none" spc="0" normalizeH="0" baseline="0" noProof="0">
                    <a:ln>
                      <a:noFill/>
                    </a:ln>
                    <a:solidFill>
                      <a:srgbClr val="0C1D3E"/>
                    </a:solidFill>
                    <a:effectLst/>
                    <a:uLnTx/>
                    <a:uFillTx/>
                    <a:latin typeface="Arial"/>
                    <a:ea typeface="+mn-ea"/>
                    <a:cs typeface="+mn-cs"/>
                  </a:endParaRPr>
                </a:p>
              </p:txBody>
            </p:sp>
            <p:sp>
              <p:nvSpPr>
                <p:cNvPr id="27" name="Text Placeholder 6">
                  <a:extLst>
                    <a:ext uri="{FF2B5EF4-FFF2-40B4-BE49-F238E27FC236}">
                      <a16:creationId xmlns:a16="http://schemas.microsoft.com/office/drawing/2014/main" id="{AC0CA4E7-3CE1-1E8C-180F-9132F7808686}"/>
                    </a:ext>
                  </a:extLst>
                </p:cNvPr>
                <p:cNvSpPr txBox="1">
                  <a:spLocks/>
                </p:cNvSpPr>
                <p:nvPr/>
              </p:nvSpPr>
              <p:spPr>
                <a:xfrm>
                  <a:off x="5412566" y="2341516"/>
                  <a:ext cx="6252331" cy="2992777"/>
                </a:xfrm>
                <a:prstGeom prst="rect">
                  <a:avLst/>
                </a:prstGeom>
                <a:grpFill/>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white"/>
                      </a:solidFill>
                      <a:effectLst/>
                      <a:uLnTx/>
                      <a:uFillTx/>
                      <a:latin typeface="Arial"/>
                      <a:ea typeface="+mn-ea"/>
                      <a:cs typeface="+mn-cs"/>
                    </a:rPr>
                    <a:t>Fosters reuse and maintainability of the information systems</a:t>
                  </a:r>
                </a:p>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white"/>
                      </a:solidFill>
                      <a:effectLst/>
                      <a:uLnTx/>
                      <a:uFillTx/>
                      <a:latin typeface="Arial"/>
                      <a:ea typeface="+mn-ea"/>
                      <a:cs typeface="+mn-cs"/>
                    </a:rPr>
                    <a:t>Source of Knowledge for domain users</a:t>
                  </a:r>
                </a:p>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US" sz="1900" b="0" i="0" u="none" strike="noStrike" kern="1200" cap="none" spc="0" normalizeH="0" baseline="0" noProof="0">
                      <a:ln>
                        <a:noFill/>
                      </a:ln>
                      <a:solidFill>
                        <a:prstClr val="white"/>
                      </a:solidFill>
                      <a:effectLst/>
                      <a:uLnTx/>
                      <a:uFillTx/>
                      <a:latin typeface="Arial"/>
                      <a:ea typeface="+mn-ea"/>
                      <a:cs typeface="+mn-cs"/>
                    </a:rPr>
                    <a:t>Enables interoperability by federating and linking source models</a:t>
                  </a:r>
                  <a:endParaRPr kumimoji="0" lang="de-DE" sz="1900" b="0" i="0" u="none" strike="noStrike" kern="1200" cap="none" spc="0" normalizeH="0" baseline="0" noProof="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de-DE" sz="1900" b="0" i="0" u="none" strike="noStrike" kern="1200" cap="none" spc="0" normalizeH="0" baseline="0" noProof="0" err="1">
                      <a:ln>
                        <a:noFill/>
                      </a:ln>
                      <a:solidFill>
                        <a:prstClr val="white"/>
                      </a:solidFill>
                      <a:effectLst/>
                      <a:uLnTx/>
                      <a:uFillTx/>
                      <a:latin typeface="Arial"/>
                      <a:ea typeface="+mn-ea"/>
                      <a:cs typeface="+mn-cs"/>
                    </a:rPr>
                    <a:t>Follows</a:t>
                  </a:r>
                  <a:r>
                    <a:rPr kumimoji="0" lang="de-DE" sz="1900" b="0" i="0" u="none" strike="noStrike" kern="1200" cap="none" spc="0" normalizeH="0" baseline="0" noProof="0">
                      <a:ln>
                        <a:noFill/>
                      </a:ln>
                      <a:solidFill>
                        <a:prstClr val="white"/>
                      </a:solidFill>
                      <a:effectLst/>
                      <a:uLnTx/>
                      <a:uFillTx/>
                      <a:latin typeface="Arial"/>
                      <a:ea typeface="+mn-ea"/>
                      <a:cs typeface="+mn-cs"/>
                    </a:rPr>
                    <a:t> and </a:t>
                  </a:r>
                  <a:r>
                    <a:rPr kumimoji="0" lang="de-DE" sz="1900" b="0" i="0" u="none" strike="noStrike" kern="1200" cap="none" spc="0" normalizeH="0" baseline="0" noProof="0" err="1">
                      <a:ln>
                        <a:noFill/>
                      </a:ln>
                      <a:solidFill>
                        <a:prstClr val="white"/>
                      </a:solidFill>
                      <a:effectLst/>
                      <a:uLnTx/>
                      <a:uFillTx/>
                      <a:latin typeface="Arial"/>
                      <a:ea typeface="+mn-ea"/>
                      <a:cs typeface="+mn-cs"/>
                    </a:rPr>
                    <a:t>supports</a:t>
                  </a:r>
                  <a:r>
                    <a:rPr kumimoji="0" lang="en-BE" sz="1900" b="0" i="0" u="none" strike="noStrike" kern="1200" cap="none" spc="0" normalizeH="0" baseline="0" noProof="0">
                      <a:ln>
                        <a:noFill/>
                      </a:ln>
                      <a:solidFill>
                        <a:prstClr val="white"/>
                      </a:solidFill>
                      <a:effectLst/>
                      <a:uLnTx/>
                      <a:uFillTx/>
                      <a:latin typeface="Arial"/>
                      <a:ea typeface="+mn-ea"/>
                      <a:cs typeface="+mn-cs"/>
                    </a:rPr>
                    <a:t> the ERA vocabulary</a:t>
                  </a:r>
                </a:p>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r>
                    <a:rPr kumimoji="0" lang="en-BE" sz="1900" b="0" i="0" u="none" strike="noStrike" kern="1200" cap="none" spc="0" normalizeH="0" baseline="0" noProof="0">
                      <a:ln>
                        <a:noFill/>
                      </a:ln>
                      <a:solidFill>
                        <a:prstClr val="white"/>
                      </a:solidFill>
                      <a:effectLst/>
                      <a:uLnTx/>
                      <a:uFillTx/>
                      <a:latin typeface="Arial"/>
                      <a:ea typeface="+mn-ea"/>
                      <a:cs typeface="+mn-cs"/>
                    </a:rPr>
                    <a:t>Complementary to the SP TMS/CCS data model </a:t>
                  </a:r>
                </a:p>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white"/>
                    </a:solidFill>
                    <a:effectLst/>
                    <a:uLnTx/>
                    <a:uFillTx/>
                    <a:latin typeface="Arial"/>
                    <a:ea typeface="+mn-ea"/>
                    <a:cs typeface="+mn-cs"/>
                  </a:endParaRPr>
                </a:p>
                <a:p>
                  <a:pPr marL="285750" marR="0" lvl="0" indent="-285750" algn="l" defTabSz="914400" rtl="0" eaLnBrk="1" fontAlgn="auto" latinLnBrk="0" hangingPunct="1">
                    <a:lnSpc>
                      <a:spcPct val="90000"/>
                    </a:lnSpc>
                    <a:spcBef>
                      <a:spcPts val="1200"/>
                    </a:spcBef>
                    <a:spcAft>
                      <a:spcPts val="0"/>
                    </a:spcAft>
                    <a:buClrTx/>
                    <a:buSzTx/>
                    <a:buFont typeface="Arial" panose="020B0604020202020204" pitchFamily="34" charset="0"/>
                    <a:buChar char="•"/>
                    <a:tabLst/>
                    <a:defRPr/>
                  </a:pPr>
                  <a:endParaRPr kumimoji="0" lang="en-US" sz="1900" b="0" i="0" u="none" strike="noStrike" kern="1200" cap="none" spc="0" normalizeH="0" baseline="0" noProof="0">
                    <a:ln>
                      <a:noFill/>
                    </a:ln>
                    <a:solidFill>
                      <a:prstClr val="white"/>
                    </a:solidFill>
                    <a:effectLst/>
                    <a:uLnTx/>
                    <a:uFillTx/>
                    <a:latin typeface="Arial"/>
                    <a:ea typeface="+mn-ea"/>
                    <a:cs typeface="+mn-cs"/>
                  </a:endParaRPr>
                </a:p>
              </p:txBody>
            </p:sp>
          </p:grpSp>
        </p:grpSp>
      </p:grpSp>
      <p:sp>
        <p:nvSpPr>
          <p:cNvPr id="28" name="Text Placeholder 2">
            <a:extLst>
              <a:ext uri="{FF2B5EF4-FFF2-40B4-BE49-F238E27FC236}">
                <a16:creationId xmlns:a16="http://schemas.microsoft.com/office/drawing/2014/main" id="{F9DB0F4B-13E9-0C15-CABD-086A85A50EA3}"/>
              </a:ext>
            </a:extLst>
          </p:cNvPr>
          <p:cNvSpPr txBox="1">
            <a:spLocks/>
          </p:cNvSpPr>
          <p:nvPr/>
        </p:nvSpPr>
        <p:spPr>
          <a:xfrm>
            <a:off x="1854558" y="1137063"/>
            <a:ext cx="6347833" cy="1129875"/>
          </a:xfrm>
          <a:prstGeom prst="rect">
            <a:avLst/>
          </a:prstGeom>
          <a:solidFill>
            <a:schemeClr val="accent1"/>
          </a:solidFill>
        </p:spPr>
        <p:txBody>
          <a:bodyPr/>
          <a:lstStyle>
            <a:lvl1pPr marL="0" indent="0" algn="l" defTabSz="914400" rtl="0" eaLnBrk="1" latinLnBrk="0" hangingPunct="1">
              <a:lnSpc>
                <a:spcPct val="90000"/>
              </a:lnSpc>
              <a:spcBef>
                <a:spcPts val="1000"/>
              </a:spcBef>
              <a:buFont typeface="Arial" panose="020B0604020202020204" pitchFamily="34" charset="0"/>
              <a:buNone/>
              <a:defRPr sz="18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a:ln>
                  <a:noFill/>
                </a:ln>
                <a:solidFill>
                  <a:srgbClr val="0C1D3E"/>
                </a:solidFill>
                <a:effectLst/>
                <a:uLnTx/>
                <a:uFillTx/>
                <a:latin typeface="Arial"/>
                <a:ea typeface="+mn-ea"/>
                <a:cs typeface="+mn-cs"/>
              </a:rPr>
              <a:t>OBJECTIVE</a:t>
            </a:r>
            <a:r>
              <a:rPr kumimoji="0" lang="de-DE" sz="1800" b="0" i="0" u="none" strike="noStrike" kern="1200" cap="none" spc="0" normalizeH="0" baseline="0" noProof="0">
                <a:ln>
                  <a:noFill/>
                </a:ln>
                <a:solidFill>
                  <a:srgbClr val="0C1D3E"/>
                </a:solidFill>
                <a:effectLst/>
                <a:uLnTx/>
                <a:uFillTx/>
                <a:latin typeface="Arial"/>
                <a:ea typeface="+mn-ea"/>
                <a:cs typeface="+mn-cs"/>
              </a:rPr>
              <a:t>: </a:t>
            </a:r>
            <a:r>
              <a:rPr kumimoji="0" lang="en-US" sz="1800" b="0" i="0" u="none" strike="noStrike" kern="1200" cap="none" spc="0" normalizeH="0" baseline="0" noProof="0">
                <a:ln>
                  <a:noFill/>
                </a:ln>
                <a:solidFill>
                  <a:srgbClr val="0C1D3E"/>
                </a:solidFill>
                <a:effectLst/>
                <a:uLnTx/>
                <a:uFillTx/>
                <a:latin typeface="Arial"/>
                <a:ea typeface="+mn-ea"/>
                <a:cs typeface="+mn-cs"/>
              </a:rPr>
              <a:t>The Conceptual Data Model aims at creating a  common </a:t>
            </a:r>
            <a:r>
              <a:rPr kumimoji="0" lang="en-US" sz="1800" b="0" i="0" u="none" strike="noStrike" kern="1200" cap="none" spc="0" normalizeH="0" baseline="0" noProof="0" err="1">
                <a:ln>
                  <a:noFill/>
                </a:ln>
                <a:solidFill>
                  <a:srgbClr val="0C1D3E"/>
                </a:solidFill>
                <a:effectLst/>
                <a:uLnTx/>
                <a:uFillTx/>
                <a:latin typeface="Arial"/>
                <a:ea typeface="+mn-ea"/>
                <a:cs typeface="+mn-cs"/>
              </a:rPr>
              <a:t>standardised</a:t>
            </a:r>
            <a:r>
              <a:rPr kumimoji="0" lang="en-US" sz="1800" b="0" i="0" u="none" strike="noStrike" kern="1200" cap="none" spc="0" normalizeH="0" baseline="0" noProof="0">
                <a:ln>
                  <a:noFill/>
                </a:ln>
                <a:solidFill>
                  <a:srgbClr val="0C1D3E"/>
                </a:solidFill>
                <a:effectLst/>
                <a:uLnTx/>
                <a:uFillTx/>
                <a:latin typeface="Arial"/>
                <a:ea typeface="+mn-ea"/>
                <a:cs typeface="+mn-cs"/>
              </a:rPr>
              <a:t> ontology based machine-readable model of the rail system domain, formally describing syntactic and semantic data structures. </a:t>
            </a:r>
          </a:p>
        </p:txBody>
      </p:sp>
      <p:pic>
        <p:nvPicPr>
          <p:cNvPr id="29" name="Graphic 7" descr="Bullseye outline">
            <a:extLst>
              <a:ext uri="{FF2B5EF4-FFF2-40B4-BE49-F238E27FC236}">
                <a16:creationId xmlns:a16="http://schemas.microsoft.com/office/drawing/2014/main" id="{F13456BB-9D0E-7924-66E8-44F90458026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53035" y="1056001"/>
            <a:ext cx="901522" cy="863476"/>
          </a:xfrm>
          <a:prstGeom prst="rect">
            <a:avLst/>
          </a:prstGeom>
        </p:spPr>
      </p:pic>
      <p:grpSp>
        <p:nvGrpSpPr>
          <p:cNvPr id="4" name="Group 3">
            <a:extLst>
              <a:ext uri="{FF2B5EF4-FFF2-40B4-BE49-F238E27FC236}">
                <a16:creationId xmlns:a16="http://schemas.microsoft.com/office/drawing/2014/main" id="{B4376700-DE1F-7FEA-8A48-97EB2797C7F2}"/>
              </a:ext>
            </a:extLst>
          </p:cNvPr>
          <p:cNvGrpSpPr/>
          <p:nvPr/>
        </p:nvGrpSpPr>
        <p:grpSpPr>
          <a:xfrm>
            <a:off x="1577965" y="2546243"/>
            <a:ext cx="4705925" cy="3357489"/>
            <a:chOff x="1577965" y="2546243"/>
            <a:chExt cx="4705925" cy="3357489"/>
          </a:xfrm>
        </p:grpSpPr>
        <p:pic>
          <p:nvPicPr>
            <p:cNvPr id="2050" name="Picture 2">
              <a:extLst>
                <a:ext uri="{FF2B5EF4-FFF2-40B4-BE49-F238E27FC236}">
                  <a16:creationId xmlns:a16="http://schemas.microsoft.com/office/drawing/2014/main" id="{A5D1C8C9-4E90-E0A9-903E-9984298867A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7965" y="2546243"/>
              <a:ext cx="4705925" cy="335748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DA2035B-6CF4-47A5-41BB-4D87C3B56720}"/>
                </a:ext>
              </a:extLst>
            </p:cNvPr>
            <p:cNvSpPr txBox="1"/>
            <p:nvPr/>
          </p:nvSpPr>
          <p:spPr>
            <a:xfrm>
              <a:off x="1654628" y="5542310"/>
              <a:ext cx="966931" cy="230832"/>
            </a:xfrm>
            <a:prstGeom prst="rect">
              <a:avLst/>
            </a:prstGeom>
            <a:solidFill>
              <a:schemeClr val="bg1"/>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1" i="0" u="none" strike="noStrike" kern="1200" cap="none" spc="0" normalizeH="0" baseline="0" noProof="0">
                  <a:ln>
                    <a:noFill/>
                  </a:ln>
                  <a:solidFill>
                    <a:srgbClr val="0C1D3E"/>
                  </a:solidFill>
                  <a:effectLst/>
                  <a:uLnTx/>
                  <a:uFillTx/>
                  <a:latin typeface="Arial"/>
                  <a:ea typeface="Calibri" panose="020F0502020204030204" pitchFamily="34" charset="0"/>
                  <a:cs typeface="Arial" panose="020B0604020202020204" pitchFamily="34" charset="0"/>
                </a:rPr>
                <a:t>ERA Ontology</a:t>
              </a:r>
              <a:endParaRPr kumimoji="0" lang="en-IE" sz="900" b="1" i="0" u="none" strike="noStrike" kern="1200" cap="none" spc="0" normalizeH="0" baseline="0" noProof="0" err="1">
                <a:ln>
                  <a:noFill/>
                </a:ln>
                <a:solidFill>
                  <a:srgbClr val="0C1D3E"/>
                </a:solidFill>
                <a:effectLst/>
                <a:uLnTx/>
                <a:uFillTx/>
                <a:latin typeface="Arial"/>
                <a:ea typeface="Calibri" panose="020F0502020204030204" pitchFamily="34" charset="0"/>
                <a:cs typeface="Arial" panose="020B0604020202020204" pitchFamily="34" charset="0"/>
              </a:endParaRPr>
            </a:p>
          </p:txBody>
        </p:sp>
      </p:grpSp>
    </p:spTree>
    <p:extLst>
      <p:ext uri="{BB962C8B-B14F-4D97-AF65-F5344CB8AC3E}">
        <p14:creationId xmlns:p14="http://schemas.microsoft.com/office/powerpoint/2010/main" val="2635505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right)">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fr-BE" sz="3600" b="1" err="1"/>
              <a:t>Thank</a:t>
            </a:r>
            <a:r>
              <a:rPr lang="fr-BE" sz="3600" b="1"/>
              <a:t> </a:t>
            </a:r>
            <a:r>
              <a:rPr lang="fr-BE" sz="3600" b="1" err="1"/>
              <a:t>you</a:t>
            </a:r>
            <a:endParaRPr lang="en-US" sz="3600" b="1"/>
          </a:p>
        </p:txBody>
      </p:sp>
    </p:spTree>
    <p:extLst>
      <p:ext uri="{BB962C8B-B14F-4D97-AF65-F5344CB8AC3E}">
        <p14:creationId xmlns:p14="http://schemas.microsoft.com/office/powerpoint/2010/main" val="281491940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UTOSHAPETYPE" val="138"/>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title">
  <a:themeElements>
    <a:clrScheme name="EURAIL 2024">
      <a:dk1>
        <a:srgbClr val="0C1D3E"/>
      </a:dk1>
      <a:lt1>
        <a:sysClr val="window" lastClr="FFFFFF"/>
      </a:lt1>
      <a:dk2>
        <a:srgbClr val="0C1D3E"/>
      </a:dk2>
      <a:lt2>
        <a:srgbClr val="FFFFFF"/>
      </a:lt2>
      <a:accent1>
        <a:srgbClr val="97C62E"/>
      </a:accent1>
      <a:accent2>
        <a:srgbClr val="FFBA49"/>
      </a:accent2>
      <a:accent3>
        <a:srgbClr val="01BED3"/>
      </a:accent3>
      <a:accent4>
        <a:srgbClr val="EA638C"/>
      </a:accent4>
      <a:accent5>
        <a:srgbClr val="02C39A"/>
      </a:accent5>
      <a:accent6>
        <a:srgbClr val="9055A2"/>
      </a:accent6>
      <a:hlink>
        <a:srgbClr val="0064AF"/>
      </a:hlink>
      <a:folHlink>
        <a:srgbClr val="A5A5A5"/>
      </a:folHlink>
    </a:clrScheme>
    <a:fontScheme name="EuropesRai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_Rail PPT (1).potx" id="{F69D2BE4-2ED7-4308-8BF2-79BF5D1FDDD4}" vid="{C053E2A0-4EEA-4DE1-98C7-A6D4C4228C2C}"/>
    </a:ext>
  </a:extLst>
</a:theme>
</file>

<file path=ppt/theme/theme3.xml><?xml version="1.0" encoding="utf-8"?>
<a:theme xmlns:a="http://schemas.openxmlformats.org/drawingml/2006/main" name="White">
  <a:themeElements>
    <a:clrScheme name="EURAIL 2024">
      <a:dk1>
        <a:srgbClr val="0C1D3E"/>
      </a:dk1>
      <a:lt1>
        <a:sysClr val="window" lastClr="FFFFFF"/>
      </a:lt1>
      <a:dk2>
        <a:srgbClr val="0C1D3E"/>
      </a:dk2>
      <a:lt2>
        <a:srgbClr val="FFFFFF"/>
      </a:lt2>
      <a:accent1>
        <a:srgbClr val="97C62E"/>
      </a:accent1>
      <a:accent2>
        <a:srgbClr val="FFBA49"/>
      </a:accent2>
      <a:accent3>
        <a:srgbClr val="01BED3"/>
      </a:accent3>
      <a:accent4>
        <a:srgbClr val="EA638C"/>
      </a:accent4>
      <a:accent5>
        <a:srgbClr val="02C39A"/>
      </a:accent5>
      <a:accent6>
        <a:srgbClr val="9055A2"/>
      </a:accent6>
      <a:hlink>
        <a:srgbClr val="0064AF"/>
      </a:hlink>
      <a:folHlink>
        <a:srgbClr val="A5A5A5"/>
      </a:folHlink>
    </a:clrScheme>
    <a:fontScheme name="EuropesRai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1" dirty="0" err="1">
            <a:solidFill>
              <a:srgbClr val="0C1D3E"/>
            </a:solidFill>
            <a:ea typeface="Calibri" panose="020F0502020204030204" pitchFamily="34" charset="0"/>
            <a:cs typeface="Arial" panose="020B0604020202020204" pitchFamily="34" charset="0"/>
          </a:defRPr>
        </a:defPPr>
      </a:lstStyle>
    </a:txDef>
  </a:objectDefaults>
  <a:extraClrSchemeLst/>
  <a:extLst>
    <a:ext uri="{05A4C25C-085E-4340-85A3-A5531E510DB2}">
      <thm15:themeFamily xmlns:thm15="http://schemas.microsoft.com/office/thememl/2012/main" name="EU_Rail PPT (1).potx" id="{F69D2BE4-2ED7-4308-8BF2-79BF5D1FDDD4}" vid="{3D27DC41-305C-4953-91A3-AA041F927962}"/>
    </a:ext>
  </a:extLst>
</a:theme>
</file>

<file path=ppt/theme/theme4.xml><?xml version="1.0" encoding="utf-8"?>
<a:theme xmlns:a="http://schemas.openxmlformats.org/drawingml/2006/main" name="2_White title">
  <a:themeElements>
    <a:clrScheme name="EURAIL 2024">
      <a:dk1>
        <a:srgbClr val="0C1D3E"/>
      </a:dk1>
      <a:lt1>
        <a:sysClr val="window" lastClr="FFFFFF"/>
      </a:lt1>
      <a:dk2>
        <a:srgbClr val="0C1D3E"/>
      </a:dk2>
      <a:lt2>
        <a:srgbClr val="FFFFFF"/>
      </a:lt2>
      <a:accent1>
        <a:srgbClr val="97C62E"/>
      </a:accent1>
      <a:accent2>
        <a:srgbClr val="FFBA49"/>
      </a:accent2>
      <a:accent3>
        <a:srgbClr val="01BED3"/>
      </a:accent3>
      <a:accent4>
        <a:srgbClr val="EA638C"/>
      </a:accent4>
      <a:accent5>
        <a:srgbClr val="02C39A"/>
      </a:accent5>
      <a:accent6>
        <a:srgbClr val="9055A2"/>
      </a:accent6>
      <a:hlink>
        <a:srgbClr val="0064AF"/>
      </a:hlink>
      <a:folHlink>
        <a:srgbClr val="A5A5A5"/>
      </a:folHlink>
    </a:clrScheme>
    <a:fontScheme name="EuropesRai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U_Rail PPT (1).potx" id="{F69D2BE4-2ED7-4308-8BF2-79BF5D1FDDD4}" vid="{54FD91D9-8B1C-448C-BEDE-DEC0E132C549}"/>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1183</Words>
  <Application>Microsoft Macintosh PowerPoint</Application>
  <PresentationFormat>Widescreen</PresentationFormat>
  <Paragraphs>93</Paragraphs>
  <Slides>9</Slides>
  <Notes>6</Notes>
  <HiddenSlides>0</HiddenSlides>
  <MMClips>0</MMClips>
  <ScaleCrop>false</ScaleCrop>
  <HeadingPairs>
    <vt:vector size="6" baseType="variant">
      <vt:variant>
        <vt:lpstr>Fonts Used</vt:lpstr>
      </vt:variant>
      <vt:variant>
        <vt:i4>5</vt:i4>
      </vt:variant>
      <vt:variant>
        <vt:lpstr>Theme</vt:lpstr>
      </vt:variant>
      <vt:variant>
        <vt:i4>4</vt:i4>
      </vt:variant>
      <vt:variant>
        <vt:lpstr>Slide Titles</vt:lpstr>
      </vt:variant>
      <vt:variant>
        <vt:i4>9</vt:i4>
      </vt:variant>
    </vt:vector>
  </HeadingPairs>
  <TitlesOfParts>
    <vt:vector size="18" baseType="lpstr">
      <vt:lpstr>Aptos</vt:lpstr>
      <vt:lpstr>Arial</vt:lpstr>
      <vt:lpstr>Calibri</vt:lpstr>
      <vt:lpstr>Calibri Light</vt:lpstr>
      <vt:lpstr>Wingdings</vt:lpstr>
      <vt:lpstr>1_Office Theme</vt:lpstr>
      <vt:lpstr>Blue title</vt:lpstr>
      <vt:lpstr>White</vt:lpstr>
      <vt:lpstr>2_White title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Giulia Rossi</dc:creator>
  <cp:lastModifiedBy>Giulia Rossi</cp:lastModifiedBy>
  <cp:revision>1</cp:revision>
  <dcterms:created xsi:type="dcterms:W3CDTF">2024-06-19T08:11:03Z</dcterms:created>
  <dcterms:modified xsi:type="dcterms:W3CDTF">2024-06-19T08:11:37Z</dcterms:modified>
</cp:coreProperties>
</file>