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0" r:id="rId2"/>
  </p:sldMasterIdLst>
  <p:notesMasterIdLst>
    <p:notesMasterId r:id="rId11"/>
  </p:notesMasterIdLst>
  <p:sldIdLst>
    <p:sldId id="257" r:id="rId3"/>
    <p:sldId id="361" r:id="rId4"/>
    <p:sldId id="2147378561" r:id="rId5"/>
    <p:sldId id="1117" r:id="rId6"/>
    <p:sldId id="2147376997" r:id="rId7"/>
    <p:sldId id="1095" r:id="rId8"/>
    <p:sldId id="2147378471" r:id="rId9"/>
    <p:sldId id="2147378562" r:id="rId10"/>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87"/>
    <p:restoredTop sz="94640"/>
  </p:normalViewPr>
  <p:slideViewPr>
    <p:cSldViewPr snapToGrid="0">
      <p:cViewPr varScale="1">
        <p:scale>
          <a:sx n="65" d="100"/>
          <a:sy n="65" d="100"/>
        </p:scale>
        <p:origin x="208" y="1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C65EEB-8495-453B-B603-91509B89378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5968604-513B-4D25-9640-70D45C2ADC6A}" type="pres">
      <dgm:prSet presAssocID="{E0C65EEB-8495-453B-B603-91509B89378E}" presName="linear" presStyleCnt="0">
        <dgm:presLayoutVars>
          <dgm:animLvl val="lvl"/>
          <dgm:resizeHandles val="exact"/>
        </dgm:presLayoutVars>
      </dgm:prSet>
      <dgm:spPr/>
    </dgm:pt>
  </dgm:ptLst>
  <dgm:cxnLst>
    <dgm:cxn modelId="{39F0F382-C063-4615-9F37-A0B29AAB6F00}" type="presOf" srcId="{E0C65EEB-8495-453B-B603-91509B89378E}" destId="{15968604-513B-4D25-9640-70D45C2ADC6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5272A6-92D6-4C88-A1AD-C72307AFC528}" type="doc">
      <dgm:prSet loTypeId="urn:microsoft.com/office/officeart/2005/8/layout/vList2" loCatId="list" qsTypeId="urn:microsoft.com/office/officeart/2005/8/quickstyle/simple1" qsCatId="simple" csTypeId="urn:microsoft.com/office/officeart/2005/8/colors/accent1_2" csCatId="accent1" phldr="1"/>
      <dgm:spPr>
        <a:scene3d>
          <a:camera prst="perspectiveAbove"/>
          <a:lightRig rig="threePt" dir="t"/>
        </a:scene3d>
      </dgm:spPr>
      <dgm:t>
        <a:bodyPr/>
        <a:lstStyle/>
        <a:p>
          <a:endParaRPr lang="en-US"/>
        </a:p>
      </dgm:t>
    </dgm:pt>
    <dgm:pt modelId="{9D3AA7AD-E7CD-4BA2-8530-962A0B4D81DC}">
      <dgm:prSet custT="1"/>
      <dgm:spPr/>
      <dgm:t>
        <a:bodyPr/>
        <a:lstStyle/>
        <a:p>
          <a:pPr algn="ctr" rtl="0"/>
          <a:r>
            <a:rPr lang="en-US" sz="1400"/>
            <a:t>Be aware of the risks </a:t>
          </a:r>
        </a:p>
      </dgm:t>
    </dgm:pt>
    <dgm:pt modelId="{0AD43EB1-41E9-4073-B3F5-16B9D4F46A3B}" type="parTrans" cxnId="{087EA393-8F29-45E1-9D85-EE853699F905}">
      <dgm:prSet/>
      <dgm:spPr/>
      <dgm:t>
        <a:bodyPr/>
        <a:lstStyle/>
        <a:p>
          <a:endParaRPr lang="en-US" sz="1400"/>
        </a:p>
      </dgm:t>
    </dgm:pt>
    <dgm:pt modelId="{75CFEABB-F7B9-4A7D-A5C6-F60778FA97E3}" type="sibTrans" cxnId="{087EA393-8F29-45E1-9D85-EE853699F905}">
      <dgm:prSet/>
      <dgm:spPr/>
      <dgm:t>
        <a:bodyPr/>
        <a:lstStyle/>
        <a:p>
          <a:endParaRPr lang="en-US" sz="1400"/>
        </a:p>
      </dgm:t>
    </dgm:pt>
    <dgm:pt modelId="{054A884A-0B00-4F8F-B84B-13AA4E95D6F2}">
      <dgm:prSet custT="1"/>
      <dgm:spPr/>
      <dgm:t>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Cyber risks vs. railway risks</a:t>
          </a:r>
        </a:p>
      </dgm:t>
    </dgm:pt>
    <dgm:pt modelId="{3623E205-1DD7-4E5D-9566-E5ADE7D0C1D4}" type="parTrans" cxnId="{9F2B12F0-25FF-46A2-9C5D-07FB16A83F7B}">
      <dgm:prSet/>
      <dgm:spPr/>
      <dgm:t>
        <a:bodyPr/>
        <a:lstStyle/>
        <a:p>
          <a:endParaRPr lang="en-US" sz="1400"/>
        </a:p>
      </dgm:t>
    </dgm:pt>
    <dgm:pt modelId="{0233FE6A-8F3A-4A5D-8BEC-8D3D6C18BBE6}" type="sibTrans" cxnId="{9F2B12F0-25FF-46A2-9C5D-07FB16A83F7B}">
      <dgm:prSet/>
      <dgm:spPr/>
      <dgm:t>
        <a:bodyPr/>
        <a:lstStyle/>
        <a:p>
          <a:endParaRPr lang="en-US" sz="1400"/>
        </a:p>
      </dgm:t>
    </dgm:pt>
    <dgm:pt modelId="{A2B1E5DE-4F50-4480-9622-4B728EAB90D2}">
      <dgm:prSet custT="1"/>
      <dgm:spPr/>
      <dgm:t>
        <a:bodyPr/>
        <a:lstStyle/>
        <a:p>
          <a:pPr algn="ctr" rtl="0"/>
          <a:r>
            <a:rPr lang="en-US" sz="1400"/>
            <a:t>Rapid measures vs. </a:t>
          </a:r>
          <a:br>
            <a:rPr lang="en-US" sz="1400"/>
          </a:br>
          <a:r>
            <a:rPr lang="en-US" sz="1400"/>
            <a:t>non-regression analysis  </a:t>
          </a:r>
        </a:p>
      </dgm:t>
    </dgm:pt>
    <dgm:pt modelId="{7A078877-A4DA-4CC3-BD0E-0FFA19527833}" type="parTrans" cxnId="{FAD26528-D3BE-4118-A4E4-9A9AD94BE811}">
      <dgm:prSet/>
      <dgm:spPr/>
      <dgm:t>
        <a:bodyPr/>
        <a:lstStyle/>
        <a:p>
          <a:endParaRPr lang="en-US" sz="1400"/>
        </a:p>
      </dgm:t>
    </dgm:pt>
    <dgm:pt modelId="{C402F46D-273B-4206-ABFC-399D4C0BC167}" type="sibTrans" cxnId="{FAD26528-D3BE-4118-A4E4-9A9AD94BE811}">
      <dgm:prSet/>
      <dgm:spPr/>
      <dgm:t>
        <a:bodyPr/>
        <a:lstStyle/>
        <a:p>
          <a:endParaRPr lang="en-US" sz="1400"/>
        </a:p>
      </dgm:t>
    </dgm:pt>
    <dgm:pt modelId="{4A48BAC7-D693-4CF8-BA54-212B43A2D378}">
      <dgm:prSet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t>Operational requirements, business competitiveness</a:t>
          </a:r>
        </a:p>
      </dgm:t>
    </dgm:pt>
    <dgm:pt modelId="{59C7BCBE-CDC2-43D9-98BA-93F959E852C8}" type="parTrans" cxnId="{C9A49E09-DAAA-402E-8F2C-B5A992227BD5}">
      <dgm:prSet/>
      <dgm:spPr/>
      <dgm:t>
        <a:bodyPr/>
        <a:lstStyle/>
        <a:p>
          <a:endParaRPr lang="en-US" sz="1400"/>
        </a:p>
      </dgm:t>
    </dgm:pt>
    <dgm:pt modelId="{9E038AF0-B5D6-47FF-BE32-6DDABB0EDD25}" type="sibTrans" cxnId="{C9A49E09-DAAA-402E-8F2C-B5A992227BD5}">
      <dgm:prSet/>
      <dgm:spPr/>
      <dgm:t>
        <a:bodyPr/>
        <a:lstStyle/>
        <a:p>
          <a:endParaRPr lang="en-US" sz="1400"/>
        </a:p>
      </dgm:t>
    </dgm:pt>
    <dgm:pt modelId="{61FB5597-3F74-4060-9E75-663461CF914F}">
      <dgm:prSet custT="1"/>
      <dgm:spPr/>
      <dgm:t>
        <a:bodyPr/>
        <a:lstStyle/>
        <a:p>
          <a:pPr algn="ctr" rtl="0"/>
          <a:r>
            <a:rPr lang="en-US" sz="1400"/>
            <a:t>Potentially fatal or incredibly costly consequences</a:t>
          </a:r>
        </a:p>
      </dgm:t>
    </dgm:pt>
    <dgm:pt modelId="{D08FDAE9-899B-42F7-A44D-7BB98AA0B375}" type="sibTrans" cxnId="{8CAEA1AC-1E7F-43B4-AEA6-B907F0E044F7}">
      <dgm:prSet/>
      <dgm:spPr/>
      <dgm:t>
        <a:bodyPr/>
        <a:lstStyle/>
        <a:p>
          <a:endParaRPr lang="en-US" sz="1400"/>
        </a:p>
      </dgm:t>
    </dgm:pt>
    <dgm:pt modelId="{7A921808-F225-4E7C-AF8C-48AD0872F65C}" type="parTrans" cxnId="{8CAEA1AC-1E7F-43B4-AEA6-B907F0E044F7}">
      <dgm:prSet/>
      <dgm:spPr/>
      <dgm:t>
        <a:bodyPr/>
        <a:lstStyle/>
        <a:p>
          <a:endParaRPr lang="en-US" sz="1400"/>
        </a:p>
      </dgm:t>
    </dgm:pt>
    <dgm:pt modelId="{DCA67311-BAD5-4B6C-A1B9-69C212E62505}" type="pres">
      <dgm:prSet presAssocID="{455272A6-92D6-4C88-A1AD-C72307AFC528}" presName="linear" presStyleCnt="0">
        <dgm:presLayoutVars>
          <dgm:animLvl val="lvl"/>
          <dgm:resizeHandles val="exact"/>
        </dgm:presLayoutVars>
      </dgm:prSet>
      <dgm:spPr/>
    </dgm:pt>
    <dgm:pt modelId="{307F8E37-38D1-48B8-AD5A-C95300145194}" type="pres">
      <dgm:prSet presAssocID="{9D3AA7AD-E7CD-4BA2-8530-962A0B4D81DC}" presName="parentText" presStyleLbl="node1" presStyleIdx="0" presStyleCnt="5" custLinFactY="21841" custLinFactNeighborY="100000">
        <dgm:presLayoutVars>
          <dgm:chMax val="0"/>
          <dgm:bulletEnabled val="1"/>
        </dgm:presLayoutVars>
      </dgm:prSet>
      <dgm:spPr>
        <a:prstGeom prst="rect">
          <a:avLst/>
        </a:prstGeom>
      </dgm:spPr>
    </dgm:pt>
    <dgm:pt modelId="{E8FDED3C-4A9F-4AFB-845E-6EAA287FCF93}" type="pres">
      <dgm:prSet presAssocID="{75CFEABB-F7B9-4A7D-A5C6-F60778FA97E3}" presName="spacer" presStyleCnt="0"/>
      <dgm:spPr/>
    </dgm:pt>
    <dgm:pt modelId="{C3FBFB68-85C7-492A-B6BB-6F9E9A96BD32}" type="pres">
      <dgm:prSet presAssocID="{054A884A-0B00-4F8F-B84B-13AA4E95D6F2}" presName="parentText" presStyleLbl="node1" presStyleIdx="1" presStyleCnt="5" custLinFactY="7258" custLinFactNeighborY="100000">
        <dgm:presLayoutVars>
          <dgm:chMax val="0"/>
          <dgm:bulletEnabled val="1"/>
        </dgm:presLayoutVars>
      </dgm:prSet>
      <dgm:spPr>
        <a:prstGeom prst="rect">
          <a:avLst/>
        </a:prstGeom>
      </dgm:spPr>
    </dgm:pt>
    <dgm:pt modelId="{CEDF134C-6DB9-4C58-A996-233687616356}" type="pres">
      <dgm:prSet presAssocID="{0233FE6A-8F3A-4A5D-8BEC-8D3D6C18BBE6}" presName="spacer" presStyleCnt="0"/>
      <dgm:spPr/>
    </dgm:pt>
    <dgm:pt modelId="{366AA60B-4B08-4B2E-A125-4B7334C02F5F}" type="pres">
      <dgm:prSet presAssocID="{A2B1E5DE-4F50-4480-9622-4B728EAB90D2}" presName="parentText" presStyleLbl="node1" presStyleIdx="2" presStyleCnt="5" custLinFactNeighborY="88511">
        <dgm:presLayoutVars>
          <dgm:chMax val="0"/>
          <dgm:bulletEnabled val="1"/>
        </dgm:presLayoutVars>
      </dgm:prSet>
      <dgm:spPr>
        <a:prstGeom prst="rect">
          <a:avLst/>
        </a:prstGeom>
      </dgm:spPr>
    </dgm:pt>
    <dgm:pt modelId="{3F945445-40C8-48CF-9403-D1ECAE36F35F}" type="pres">
      <dgm:prSet presAssocID="{C402F46D-273B-4206-ABFC-399D4C0BC167}" presName="spacer" presStyleCnt="0"/>
      <dgm:spPr/>
    </dgm:pt>
    <dgm:pt modelId="{2BB95C16-D9AB-48C8-94E4-5809379F5C6E}" type="pres">
      <dgm:prSet presAssocID="{4A48BAC7-D693-4CF8-BA54-212B43A2D378}" presName="parentText" presStyleLbl="node1" presStyleIdx="3" presStyleCnt="5">
        <dgm:presLayoutVars>
          <dgm:chMax val="0"/>
          <dgm:bulletEnabled val="1"/>
        </dgm:presLayoutVars>
      </dgm:prSet>
      <dgm:spPr>
        <a:prstGeom prst="rect">
          <a:avLst/>
        </a:prstGeom>
      </dgm:spPr>
    </dgm:pt>
    <dgm:pt modelId="{27D877E6-73C2-4599-AA9F-667E6F966DDD}" type="pres">
      <dgm:prSet presAssocID="{9E038AF0-B5D6-47FF-BE32-6DDABB0EDD25}" presName="spacer" presStyleCnt="0"/>
      <dgm:spPr/>
    </dgm:pt>
    <dgm:pt modelId="{9091C9A3-75E7-4600-9389-53282373A5B5}" type="pres">
      <dgm:prSet presAssocID="{61FB5597-3F74-4060-9E75-663461CF914F}" presName="parentText" presStyleLbl="node1" presStyleIdx="4" presStyleCnt="5">
        <dgm:presLayoutVars>
          <dgm:chMax val="0"/>
          <dgm:bulletEnabled val="1"/>
        </dgm:presLayoutVars>
      </dgm:prSet>
      <dgm:spPr>
        <a:prstGeom prst="rect">
          <a:avLst/>
        </a:prstGeom>
      </dgm:spPr>
    </dgm:pt>
  </dgm:ptLst>
  <dgm:cxnLst>
    <dgm:cxn modelId="{937CC003-A8BF-46B2-B056-A111C75560DE}" type="presOf" srcId="{A2B1E5DE-4F50-4480-9622-4B728EAB90D2}" destId="{366AA60B-4B08-4B2E-A125-4B7334C02F5F}" srcOrd="0" destOrd="0" presId="urn:microsoft.com/office/officeart/2005/8/layout/vList2"/>
    <dgm:cxn modelId="{C9A49E09-DAAA-402E-8F2C-B5A992227BD5}" srcId="{455272A6-92D6-4C88-A1AD-C72307AFC528}" destId="{4A48BAC7-D693-4CF8-BA54-212B43A2D378}" srcOrd="3" destOrd="0" parTransId="{59C7BCBE-CDC2-43D9-98BA-93F959E852C8}" sibTransId="{9E038AF0-B5D6-47FF-BE32-6DDABB0EDD25}"/>
    <dgm:cxn modelId="{FAD26528-D3BE-4118-A4E4-9A9AD94BE811}" srcId="{455272A6-92D6-4C88-A1AD-C72307AFC528}" destId="{A2B1E5DE-4F50-4480-9622-4B728EAB90D2}" srcOrd="2" destOrd="0" parTransId="{7A078877-A4DA-4CC3-BD0E-0FFA19527833}" sibTransId="{C402F46D-273B-4206-ABFC-399D4C0BC167}"/>
    <dgm:cxn modelId="{799DAA29-8E5F-4DDA-BA9D-DF6AE0E529DA}" type="presOf" srcId="{054A884A-0B00-4F8F-B84B-13AA4E95D6F2}" destId="{C3FBFB68-85C7-492A-B6BB-6F9E9A96BD32}" srcOrd="0" destOrd="0" presId="urn:microsoft.com/office/officeart/2005/8/layout/vList2"/>
    <dgm:cxn modelId="{340B3250-8844-48A0-958D-FBB5349193C5}" type="presOf" srcId="{9D3AA7AD-E7CD-4BA2-8530-962A0B4D81DC}" destId="{307F8E37-38D1-48B8-AD5A-C95300145194}" srcOrd="0" destOrd="0" presId="urn:microsoft.com/office/officeart/2005/8/layout/vList2"/>
    <dgm:cxn modelId="{359EAF5C-4DDE-4F82-98C6-3EE56FCD2CCA}" type="presOf" srcId="{4A48BAC7-D693-4CF8-BA54-212B43A2D378}" destId="{2BB95C16-D9AB-48C8-94E4-5809379F5C6E}" srcOrd="0" destOrd="0" presId="urn:microsoft.com/office/officeart/2005/8/layout/vList2"/>
    <dgm:cxn modelId="{087EA393-8F29-45E1-9D85-EE853699F905}" srcId="{455272A6-92D6-4C88-A1AD-C72307AFC528}" destId="{9D3AA7AD-E7CD-4BA2-8530-962A0B4D81DC}" srcOrd="0" destOrd="0" parTransId="{0AD43EB1-41E9-4073-B3F5-16B9D4F46A3B}" sibTransId="{75CFEABB-F7B9-4A7D-A5C6-F60778FA97E3}"/>
    <dgm:cxn modelId="{8CAEA1AC-1E7F-43B4-AEA6-B907F0E044F7}" srcId="{455272A6-92D6-4C88-A1AD-C72307AFC528}" destId="{61FB5597-3F74-4060-9E75-663461CF914F}" srcOrd="4" destOrd="0" parTransId="{7A921808-F225-4E7C-AF8C-48AD0872F65C}" sibTransId="{D08FDAE9-899B-42F7-A44D-7BB98AA0B375}"/>
    <dgm:cxn modelId="{6E9AC7C8-E801-4793-8450-1554CA741032}" type="presOf" srcId="{61FB5597-3F74-4060-9E75-663461CF914F}" destId="{9091C9A3-75E7-4600-9389-53282373A5B5}" srcOrd="0" destOrd="0" presId="urn:microsoft.com/office/officeart/2005/8/layout/vList2"/>
    <dgm:cxn modelId="{9F2B12F0-25FF-46A2-9C5D-07FB16A83F7B}" srcId="{455272A6-92D6-4C88-A1AD-C72307AFC528}" destId="{054A884A-0B00-4F8F-B84B-13AA4E95D6F2}" srcOrd="1" destOrd="0" parTransId="{3623E205-1DD7-4E5D-9566-E5ADE7D0C1D4}" sibTransId="{0233FE6A-8F3A-4A5D-8BEC-8D3D6C18BBE6}"/>
    <dgm:cxn modelId="{A32B25F6-5CC1-4C57-A549-C6C480F4AC11}" type="presOf" srcId="{455272A6-92D6-4C88-A1AD-C72307AFC528}" destId="{DCA67311-BAD5-4B6C-A1B9-69C212E62505}" srcOrd="0" destOrd="0" presId="urn:microsoft.com/office/officeart/2005/8/layout/vList2"/>
    <dgm:cxn modelId="{96B22C76-95E1-4D95-9C25-243576A0F12F}" type="presParOf" srcId="{DCA67311-BAD5-4B6C-A1B9-69C212E62505}" destId="{307F8E37-38D1-48B8-AD5A-C95300145194}" srcOrd="0" destOrd="0" presId="urn:microsoft.com/office/officeart/2005/8/layout/vList2"/>
    <dgm:cxn modelId="{CCCC89A8-7B59-4CF2-A6EB-96F66130B57D}" type="presParOf" srcId="{DCA67311-BAD5-4B6C-A1B9-69C212E62505}" destId="{E8FDED3C-4A9F-4AFB-845E-6EAA287FCF93}" srcOrd="1" destOrd="0" presId="urn:microsoft.com/office/officeart/2005/8/layout/vList2"/>
    <dgm:cxn modelId="{6093C2CC-70B8-4D86-8B03-2B220A08EEB7}" type="presParOf" srcId="{DCA67311-BAD5-4B6C-A1B9-69C212E62505}" destId="{C3FBFB68-85C7-492A-B6BB-6F9E9A96BD32}" srcOrd="2" destOrd="0" presId="urn:microsoft.com/office/officeart/2005/8/layout/vList2"/>
    <dgm:cxn modelId="{43310031-9DE2-461B-A611-E27350838EDD}" type="presParOf" srcId="{DCA67311-BAD5-4B6C-A1B9-69C212E62505}" destId="{CEDF134C-6DB9-4C58-A996-233687616356}" srcOrd="3" destOrd="0" presId="urn:microsoft.com/office/officeart/2005/8/layout/vList2"/>
    <dgm:cxn modelId="{290F164D-4845-4048-82B9-6AC8F1F54376}" type="presParOf" srcId="{DCA67311-BAD5-4B6C-A1B9-69C212E62505}" destId="{366AA60B-4B08-4B2E-A125-4B7334C02F5F}" srcOrd="4" destOrd="0" presId="urn:microsoft.com/office/officeart/2005/8/layout/vList2"/>
    <dgm:cxn modelId="{62E14E0C-DFA2-4848-A3D2-8AA8C4E1FA45}" type="presParOf" srcId="{DCA67311-BAD5-4B6C-A1B9-69C212E62505}" destId="{3F945445-40C8-48CF-9403-D1ECAE36F35F}" srcOrd="5" destOrd="0" presId="urn:microsoft.com/office/officeart/2005/8/layout/vList2"/>
    <dgm:cxn modelId="{CE3B0CB5-3467-48E9-8952-20179E0E96F3}" type="presParOf" srcId="{DCA67311-BAD5-4B6C-A1B9-69C212E62505}" destId="{2BB95C16-D9AB-48C8-94E4-5809379F5C6E}" srcOrd="6" destOrd="0" presId="urn:microsoft.com/office/officeart/2005/8/layout/vList2"/>
    <dgm:cxn modelId="{C6A191AF-5818-41AC-AA52-4EEA1DF2F2C1}" type="presParOf" srcId="{DCA67311-BAD5-4B6C-A1B9-69C212E62505}" destId="{27D877E6-73C2-4599-AA9F-667E6F966DDD}" srcOrd="7" destOrd="0" presId="urn:microsoft.com/office/officeart/2005/8/layout/vList2"/>
    <dgm:cxn modelId="{C335BBAC-EC63-40A6-8558-AE8334D44276}" type="presParOf" srcId="{DCA67311-BAD5-4B6C-A1B9-69C212E62505}" destId="{9091C9A3-75E7-4600-9389-53282373A5B5}"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F8E37-38D1-48B8-AD5A-C95300145194}">
      <dsp:nvSpPr>
        <dsp:cNvPr id="0" name=""/>
        <dsp:cNvSpPr/>
      </dsp:nvSpPr>
      <dsp:spPr>
        <a:xfrm>
          <a:off x="0" y="123752"/>
          <a:ext cx="2519363" cy="496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perspectiveAbove"/>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Be aware of the risks </a:t>
          </a:r>
        </a:p>
      </dsp:txBody>
      <dsp:txXfrm>
        <a:off x="0" y="123752"/>
        <a:ext cx="2519363" cy="496153"/>
      </dsp:txXfrm>
    </dsp:sp>
    <dsp:sp modelId="{C3FBFB68-85C7-492A-B6BB-6F9E9A96BD32}">
      <dsp:nvSpPr>
        <dsp:cNvPr id="0" name=""/>
        <dsp:cNvSpPr/>
      </dsp:nvSpPr>
      <dsp:spPr>
        <a:xfrm>
          <a:off x="0" y="561868"/>
          <a:ext cx="2519363" cy="496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perspectiveAbove"/>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kern="1200"/>
            <a:t>Cyber risks vs. railway risks</a:t>
          </a:r>
        </a:p>
      </dsp:txBody>
      <dsp:txXfrm>
        <a:off x="0" y="561868"/>
        <a:ext cx="2519363" cy="496153"/>
      </dsp:txXfrm>
    </dsp:sp>
    <dsp:sp modelId="{366AA60B-4B08-4B2E-A125-4B7334C02F5F}">
      <dsp:nvSpPr>
        <dsp:cNvPr id="0" name=""/>
        <dsp:cNvSpPr/>
      </dsp:nvSpPr>
      <dsp:spPr>
        <a:xfrm>
          <a:off x="0" y="1034681"/>
          <a:ext cx="2519363" cy="496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perspectiveAbove"/>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Rapid measures vs. </a:t>
          </a:r>
          <a:br>
            <a:rPr lang="en-US" sz="1400" kern="1200"/>
          </a:br>
          <a:r>
            <a:rPr lang="en-US" sz="1400" kern="1200"/>
            <a:t>non-regression analysis  </a:t>
          </a:r>
        </a:p>
      </dsp:txBody>
      <dsp:txXfrm>
        <a:off x="0" y="1034681"/>
        <a:ext cx="2519363" cy="496153"/>
      </dsp:txXfrm>
    </dsp:sp>
    <dsp:sp modelId="{2BB95C16-D9AB-48C8-94E4-5809379F5C6E}">
      <dsp:nvSpPr>
        <dsp:cNvPr id="0" name=""/>
        <dsp:cNvSpPr/>
      </dsp:nvSpPr>
      <dsp:spPr>
        <a:xfrm>
          <a:off x="0" y="1532480"/>
          <a:ext cx="2519363" cy="496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perspectiveAbove"/>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kern="1200"/>
            <a:t>Operational requirements, business competitiveness</a:t>
          </a:r>
        </a:p>
      </dsp:txBody>
      <dsp:txXfrm>
        <a:off x="0" y="1532480"/>
        <a:ext cx="2519363" cy="496153"/>
      </dsp:txXfrm>
    </dsp:sp>
    <dsp:sp modelId="{9091C9A3-75E7-4600-9389-53282373A5B5}">
      <dsp:nvSpPr>
        <dsp:cNvPr id="0" name=""/>
        <dsp:cNvSpPr/>
      </dsp:nvSpPr>
      <dsp:spPr>
        <a:xfrm>
          <a:off x="0" y="2042950"/>
          <a:ext cx="2519363" cy="49615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perspectiveAbove"/>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Potentially fatal or incredibly costly consequences</a:t>
          </a:r>
        </a:p>
      </dsp:txBody>
      <dsp:txXfrm>
        <a:off x="0" y="2042950"/>
        <a:ext cx="2519363" cy="4961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D2B3F-7967-994F-92FA-982728AEB338}" type="datetimeFigureOut">
              <a:rPr lang="en-BE" smtClean="0"/>
              <a:t>19/06/2024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6ADAA-0C9C-2643-A49C-76D1D184132E}" type="slidenum">
              <a:rPr lang="en-BE" smtClean="0"/>
              <a:t>‹#›</a:t>
            </a:fld>
            <a:endParaRPr lang="en-BE"/>
          </a:p>
        </p:txBody>
      </p:sp>
    </p:spTree>
    <p:extLst>
      <p:ext uri="{BB962C8B-B14F-4D97-AF65-F5344CB8AC3E}">
        <p14:creationId xmlns:p14="http://schemas.microsoft.com/office/powerpoint/2010/main" val="351399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era.europa.eu/agency/management-board/management-board-decisions_e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3" y="796925"/>
            <a:ext cx="5954712" cy="3349625"/>
          </a:xfrm>
          <a:solidFill>
            <a:srgbClr val="154194"/>
          </a:solidFill>
        </p:spPr>
      </p:sp>
      <p:sp>
        <p:nvSpPr>
          <p:cNvPr id="3" name="Notes Placeholder 2"/>
          <p:cNvSpPr>
            <a:spLocks noGrp="1"/>
          </p:cNvSpPr>
          <p:nvPr>
            <p:ph type="body" idx="1"/>
          </p:nvPr>
        </p:nvSpPr>
        <p:spPr>
          <a:xfrm>
            <a:off x="628161" y="4279310"/>
            <a:ext cx="5335270" cy="3908614"/>
          </a:xfrm>
        </p:spPr>
        <p:txBody>
          <a:bodyPr/>
          <a:lstStyle/>
          <a:p>
            <a:pPr lvl="0"/>
            <a:r>
              <a:rPr lang="en-US" sz="1600">
                <a:effectLst/>
                <a:latin typeface="Calibri" panose="020F0502020204030204" pitchFamily="34" charset="0"/>
                <a:ea typeface="Calibri" panose="020F0502020204030204" pitchFamily="34" charset="0"/>
                <a:cs typeface="Arial" panose="020B0604020202020204" pitchFamily="34" charset="0"/>
              </a:rPr>
              <a:t>Evolution of the Railway System </a:t>
            </a:r>
            <a:r>
              <a:rPr lang="en-US" sz="1600">
                <a:latin typeface="Calibri" panose="020F0502020204030204" pitchFamily="34" charset="0"/>
                <a:ea typeface="Calibri" panose="020F0502020204030204" pitchFamily="34" charset="0"/>
                <a:cs typeface="Arial" panose="020B0604020202020204" pitchFamily="34" charset="0"/>
              </a:rPr>
              <a:t>– greater operational efficiency (automation), improved diagnostic options from digital transformation -changed </a:t>
            </a:r>
            <a:r>
              <a:rPr lang="en-US" sz="1600">
                <a:effectLst/>
                <a:latin typeface="Calibri" panose="020F0502020204030204" pitchFamily="34" charset="0"/>
                <a:ea typeface="Calibri" panose="020F0502020204030204" pitchFamily="34" charset="0"/>
                <a:cs typeface="Arial" panose="020B0604020202020204" pitchFamily="34" charset="0"/>
              </a:rPr>
              <a:t>exposure to Cyber risks</a:t>
            </a:r>
            <a:endParaRPr lang="en-GB" sz="1600">
              <a:effectLst/>
              <a:latin typeface="Calibri" panose="020F0502020204030204" pitchFamily="34" charset="0"/>
              <a:ea typeface="Calibri" panose="020F0502020204030204" pitchFamily="34" charset="0"/>
              <a:cs typeface="Arial" panose="020B0604020202020204" pitchFamily="34" charset="0"/>
            </a:endParaRPr>
          </a:p>
          <a:p>
            <a:endParaRPr lang="en-US" sz="1100"/>
          </a:p>
          <a:p>
            <a:pPr>
              <a:lnSpc>
                <a:spcPct val="107000"/>
              </a:lnSpc>
              <a:spcAft>
                <a:spcPts val="800"/>
              </a:spcAft>
            </a:pPr>
            <a:r>
              <a:rPr lang="en-GB" sz="1600">
                <a:effectLst/>
                <a:latin typeface="Calibri" panose="020F0502020204030204" pitchFamily="34" charset="0"/>
                <a:ea typeface="Calibri" panose="020F0502020204030204" pitchFamily="34" charset="0"/>
                <a:cs typeface="Calibri" panose="020F0502020204030204" pitchFamily="34" charset="0"/>
              </a:rPr>
              <a:t>Types of threats:</a:t>
            </a:r>
            <a:endParaRPr lang="en-GB" sz="160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600">
                <a:effectLst/>
                <a:latin typeface="Calibri" panose="020F0502020204030204" pitchFamily="34" charset="0"/>
                <a:ea typeface="Calibri" panose="020F0502020204030204" pitchFamily="34" charset="0"/>
                <a:cs typeface="Calibri" panose="020F0502020204030204" pitchFamily="34" charset="0"/>
              </a:rPr>
              <a:t>Criminal attacks</a:t>
            </a:r>
            <a:endParaRPr lang="en-GB" sz="1600">
              <a:effectLst/>
              <a:latin typeface="Calibri" panose="020F0502020204030204" pitchFamily="34" charset="0"/>
              <a:ea typeface="Calibri" panose="020F050202020403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600">
                <a:effectLst/>
                <a:latin typeface="Calibri" panose="020F0502020204030204" pitchFamily="34" charset="0"/>
                <a:ea typeface="Calibri" panose="020F0502020204030204" pitchFamily="34" charset="0"/>
                <a:cs typeface="Calibri" panose="020F0502020204030204" pitchFamily="34" charset="0"/>
              </a:rPr>
              <a:t>Strategic attacks – sabotage (offensive or defensive players)</a:t>
            </a:r>
            <a:endParaRPr lang="en-GB" sz="16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600">
                <a:effectLst/>
                <a:latin typeface="Calibri" panose="020F0502020204030204" pitchFamily="34" charset="0"/>
                <a:ea typeface="Calibri" panose="020F0502020204030204" pitchFamily="34" charset="0"/>
                <a:cs typeface="Calibri" panose="020F0502020204030204" pitchFamily="34" charset="0"/>
              </a:rPr>
              <a:t>The threat landscape for rail is evolving, in particular because of the increasing degree of connectivity, both in the infrastructure and of rolling stock. </a:t>
            </a:r>
            <a:endParaRPr lang="en-GB" sz="1600">
              <a:effectLst/>
              <a:latin typeface="Calibri" panose="020F0502020204030204" pitchFamily="34" charset="0"/>
              <a:ea typeface="Calibri" panose="020F0502020204030204" pitchFamily="34" charset="0"/>
              <a:cs typeface="Arial" panose="020B0604020202020204" pitchFamily="34" charset="0"/>
            </a:endParaRPr>
          </a:p>
          <a:p>
            <a:endParaRPr lang="en-US" sz="11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B337F-2D9A-F54D-8B6C-7A1B394C3E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0842C25-91FD-AA19-4EAA-EB814695FD27}"/>
              </a:ext>
            </a:extLst>
          </p:cNvPr>
          <p:cNvSpPr txBox="1"/>
          <p:nvPr/>
        </p:nvSpPr>
        <p:spPr>
          <a:xfrm>
            <a:off x="347350" y="264104"/>
            <a:ext cx="55589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The (complex) system beats itself</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ED13C025-804F-38C6-45D0-7F74017CA214}"/>
              </a:ext>
            </a:extLst>
          </p:cNvPr>
          <p:cNvSpPr txBox="1"/>
          <p:nvPr/>
        </p:nvSpPr>
        <p:spPr>
          <a:xfrm>
            <a:off x="347350" y="8187924"/>
            <a:ext cx="550658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Monday, 29.04.2024 GPS Spoofing Baltic Sea (Estonia) – suspected origin. Russia</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686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1212850"/>
            <a:ext cx="5954712" cy="3351213"/>
          </a:xfrm>
        </p:spPr>
      </p:sp>
      <p:sp>
        <p:nvSpPr>
          <p:cNvPr id="3" name="Notes Placeholder 2"/>
          <p:cNvSpPr>
            <a:spLocks noGrp="1"/>
          </p:cNvSpPr>
          <p:nvPr>
            <p:ph type="body" idx="1"/>
          </p:nvPr>
        </p:nvSpPr>
        <p:spPr/>
        <p:txBody>
          <a:bodyPr/>
          <a:lstStyle/>
          <a:p>
            <a:r>
              <a:rPr lang="en-US"/>
              <a:t>Data can be used for different purposes:</a:t>
            </a:r>
          </a:p>
          <a:p>
            <a:r>
              <a:rPr lang="en-US"/>
              <a:t>Information about delays, construction sites, train paths, predictive maintenance, …</a:t>
            </a:r>
          </a:p>
          <a:p>
            <a:endParaRPr lang="en-US"/>
          </a:p>
          <a:p>
            <a:r>
              <a:rPr lang="en-US"/>
              <a:t>Compare digitalization to electrification:</a:t>
            </a:r>
          </a:p>
          <a:p>
            <a:endParaRPr lang="en-US"/>
          </a:p>
          <a:p>
            <a:r>
              <a:rPr lang="en-US"/>
              <a:t>Higher power – longer and heavier trains</a:t>
            </a:r>
          </a:p>
          <a:p>
            <a:r>
              <a:rPr lang="en-US"/>
              <a:t>Higher speed</a:t>
            </a:r>
          </a:p>
          <a:p>
            <a:r>
              <a:rPr lang="en-US"/>
              <a:t>Faster acceleration</a:t>
            </a:r>
          </a:p>
          <a:p>
            <a:r>
              <a:rPr lang="en-US"/>
              <a:t>One-man operation</a:t>
            </a:r>
          </a:p>
          <a:p>
            <a:r>
              <a:rPr lang="en-US"/>
              <a:t>Range</a:t>
            </a:r>
          </a:p>
          <a:p>
            <a:r>
              <a:rPr lang="en-US"/>
              <a:t>Availability</a:t>
            </a:r>
            <a:endParaRPr lang="sv-SE"/>
          </a:p>
          <a:p>
            <a:endParaRPr lang="en-GB"/>
          </a:p>
          <a:p>
            <a:r>
              <a:rPr lang="en-GB"/>
              <a:t>Reliable timetable is basis for quality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0BBBD-2C7B-46CF-8110-BFAD9DF0A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BBEEEC5-4400-3AD4-93BD-F48C93E8504E}"/>
              </a:ext>
            </a:extLst>
          </p:cNvPr>
          <p:cNvSpPr txBox="1"/>
          <p:nvPr/>
        </p:nvSpPr>
        <p:spPr>
          <a:xfrm>
            <a:off x="4605556" y="182339"/>
            <a:ext cx="1795244"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Sensors (e.g.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fibre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acoustic sensing) data -&gt; machine learning -&gt; AI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Environment – land slides</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6277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notes"/>
          <p:cNvSpPr>
            <a:spLocks noGrp="1" noRot="1" noChangeAspect="1"/>
          </p:cNvSpPr>
          <p:nvPr>
            <p:ph type="sldImg" idx="2"/>
          </p:nvPr>
        </p:nvSpPr>
        <p:spPr>
          <a:xfrm>
            <a:off x="484188" y="536575"/>
            <a:ext cx="5699125" cy="3206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5:notes"/>
          <p:cNvSpPr txBox="1">
            <a:spLocks noGrp="1"/>
          </p:cNvSpPr>
          <p:nvPr>
            <p:ph type="body" idx="1"/>
          </p:nvPr>
        </p:nvSpPr>
        <p:spPr>
          <a:xfrm>
            <a:off x="551348" y="4076029"/>
            <a:ext cx="5564804" cy="5314034"/>
          </a:xfrm>
          <a:prstGeom prst="rect">
            <a:avLst/>
          </a:prstGeom>
          <a:noFill/>
          <a:ln>
            <a:noFill/>
          </a:ln>
        </p:spPr>
        <p:txBody>
          <a:bodyPr spcFirstLastPara="1" wrap="square" lIns="110679" tIns="55339" rIns="110679" bIns="55339" anchor="t" anchorCtr="0">
            <a:noAutofit/>
          </a:bodyPr>
          <a:lstStyle/>
          <a:p>
            <a:r>
              <a:rPr lang="en-US" sz="1500"/>
              <a:t>In  2018, the Agency initiated a journey towards a data centric organization in a data rich world. </a:t>
            </a:r>
            <a:br>
              <a:rPr lang="en-GB" sz="1500">
                <a:solidFill>
                  <a:srgbClr val="FF0000"/>
                </a:solidFill>
              </a:rPr>
            </a:br>
            <a:endParaRPr lang="en-GB" sz="1500">
              <a:solidFill>
                <a:srgbClr val="FF0000"/>
              </a:solidFill>
            </a:endParaRPr>
          </a:p>
          <a:p>
            <a:r>
              <a:rPr lang="en-US" sz="1500">
                <a:solidFill>
                  <a:srgbClr val="FF0000"/>
                </a:solidFill>
              </a:rPr>
              <a:t>Building interfaces between application</a:t>
            </a:r>
            <a:endParaRPr lang="en-GB"/>
          </a:p>
          <a:p>
            <a:r>
              <a:rPr lang="en-US" sz="1500">
                <a:solidFill>
                  <a:srgbClr val="FF0000"/>
                </a:solidFill>
              </a:rPr>
              <a:t>Data warehouse and data lakes</a:t>
            </a:r>
            <a:endParaRPr lang="en-GB"/>
          </a:p>
          <a:p>
            <a:r>
              <a:rPr lang="en-US" sz="1500">
                <a:solidFill>
                  <a:srgbClr val="FF0000"/>
                </a:solidFill>
              </a:rPr>
              <a:t>Sharing data with APIs</a:t>
            </a:r>
            <a:endParaRPr lang="en-GB"/>
          </a:p>
          <a:p>
            <a:endParaRPr lang="en-GB" sz="1500" i="1">
              <a:solidFill>
                <a:srgbClr val="323F4F"/>
              </a:solidFill>
            </a:endParaRPr>
          </a:p>
          <a:p>
            <a:r>
              <a:rPr lang="en-US" sz="1500" i="1">
                <a:solidFill>
                  <a:srgbClr val="323F4F"/>
                </a:solidFill>
              </a:rPr>
              <a:t>Agency Role </a:t>
            </a:r>
            <a:br>
              <a:rPr lang="en-GB"/>
            </a:br>
            <a:r>
              <a:rPr lang="en-US" sz="1500" i="1">
                <a:solidFill>
                  <a:srgbClr val="323F4F"/>
                </a:solidFill>
              </a:rPr>
              <a:t>Hosting Registers, Reports, Safety Performance indicators …no extracting Knowledge</a:t>
            </a:r>
            <a:endParaRPr lang="en-GB"/>
          </a:p>
          <a:p>
            <a:endParaRPr lang="en-GB" sz="1500" i="1">
              <a:solidFill>
                <a:srgbClr val="323F4F"/>
              </a:solidFill>
            </a:endParaRPr>
          </a:p>
          <a:p>
            <a:r>
              <a:rPr lang="en-US" sz="1500" i="1">
                <a:solidFill>
                  <a:srgbClr val="323F4F"/>
                </a:solidFill>
              </a:rPr>
              <a:t>Identifying key datasets</a:t>
            </a:r>
            <a:endParaRPr lang="en-GB"/>
          </a:p>
          <a:p>
            <a:r>
              <a:rPr lang="en-US" sz="1500" i="1">
                <a:solidFill>
                  <a:srgbClr val="323F4F"/>
                </a:solidFill>
              </a:rPr>
              <a:t>Facilitating Data Exchange of those key datasets</a:t>
            </a:r>
            <a:endParaRPr lang="en-GB"/>
          </a:p>
          <a:p>
            <a:r>
              <a:rPr lang="en-US" sz="1500" i="1">
                <a:solidFill>
                  <a:srgbClr val="323F4F"/>
                </a:solidFill>
              </a:rPr>
              <a:t>Monitoring Data Exchange of those key datasets</a:t>
            </a:r>
            <a:endParaRPr lang="en-GB" i="1">
              <a:solidFill>
                <a:srgbClr val="323F4F"/>
              </a:solidFill>
            </a:endParaRPr>
          </a:p>
          <a:p>
            <a:endParaRPr lang="en-GB" sz="1500" i="1">
              <a:solidFill>
                <a:srgbClr val="323F4F"/>
              </a:solidFill>
            </a:endParaRPr>
          </a:p>
          <a:p>
            <a:r>
              <a:rPr lang="en-US" sz="1500"/>
              <a:t>MB Decision n° 250 (</a:t>
            </a:r>
            <a:r>
              <a:rPr lang="en-US" sz="1500" u="sng">
                <a:solidFill>
                  <a:schemeClr val="hlink"/>
                </a:solidFill>
                <a:hlinkClick r:id="rId3"/>
              </a:rPr>
              <a:t>https://www.era.europa.eu/agency/management-board/management-board-decisions_en</a:t>
            </a:r>
            <a:r>
              <a:rPr lang="en-US" sz="1500"/>
              <a:t>)</a:t>
            </a:r>
            <a:endParaRPr lang="en-GB"/>
          </a:p>
          <a:p>
            <a:endParaRPr lang="en-GB" sz="1500"/>
          </a:p>
          <a:p>
            <a:r>
              <a:rPr lang="en-GB" sz="1500"/>
              <a:t>The vocabulary allows the representation of all the concepts and relationships that are  part of the railway infrastructure and the vehicles that operate over it. Two of its main advantages are 1. and 2., 3. derives from them and 5. allows to query datasets that have been described with the vocabulary</a:t>
            </a:r>
          </a:p>
          <a:p>
            <a:endParaRPr lang="en-GB" sz="1500"/>
          </a:p>
          <a:p>
            <a:r>
              <a:rPr lang="en-GB" sz="1300"/>
              <a:t>Now, instead of having a pdf that is the application guide that is only understandable by humans, we have a vocabulary that is understandable by humans and machines.</a:t>
            </a:r>
            <a:br>
              <a:rPr lang="en-GB" sz="1500"/>
            </a:br>
            <a:br>
              <a:rPr lang="en-GB" sz="1500"/>
            </a:br>
            <a:r>
              <a:rPr lang="en-GB" sz="1500"/>
              <a:t>Having a vocabulary is also important  for reusability purposes, now  from any application, the terms of the vocabulary can be reused in the same way that we reuse terms from other vocabularies or ontologies such as the geographical ones or the ones of the publication office.</a:t>
            </a:r>
          </a:p>
          <a:p>
            <a:pPr>
              <a:spcBef>
                <a:spcPts val="5085"/>
              </a:spcBef>
            </a:pPr>
            <a:endParaRPr lang="en-GB"/>
          </a:p>
        </p:txBody>
      </p:sp>
      <p:sp>
        <p:nvSpPr>
          <p:cNvPr id="324" name="Google Shape;324;p5:notes"/>
          <p:cNvSpPr txBox="1">
            <a:spLocks noGrp="1"/>
          </p:cNvSpPr>
          <p:nvPr>
            <p:ph type="sldNum" idx="12"/>
          </p:nvPr>
        </p:nvSpPr>
        <p:spPr>
          <a:xfrm>
            <a:off x="3940129" y="12818823"/>
            <a:ext cx="3014269" cy="677140"/>
          </a:xfrm>
          <a:prstGeom prst="rect">
            <a:avLst/>
          </a:prstGeom>
          <a:noFill/>
          <a:ln>
            <a:noFill/>
          </a:ln>
        </p:spPr>
        <p:txBody>
          <a:bodyPr spcFirstLastPara="1" wrap="square" lIns="110679" tIns="55339" rIns="110679" bIns="55339"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800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Semantic technologies allow a more responsive system, able to adapt more quickly to emerging needs, reusing data between systems without the need for application interfaces.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8A28A-3C3B-4DCC-8038-AED859F2296D}"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89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err="1"/>
              <a:t>All</a:t>
            </a:r>
            <a:r>
              <a:rPr lang="es-ES"/>
              <a:t> </a:t>
            </a:r>
            <a:r>
              <a:rPr lang="es-ES" err="1"/>
              <a:t>clickable</a:t>
            </a:r>
            <a:r>
              <a:rPr lang="es-ES"/>
              <a:t>.. </a:t>
            </a:r>
            <a:r>
              <a:rPr lang="es-ES" err="1"/>
              <a:t>All</a:t>
            </a:r>
            <a:r>
              <a:rPr lang="es-ES"/>
              <a:t> </a:t>
            </a:r>
            <a:r>
              <a:rPr lang="es-ES" err="1"/>
              <a:t>linked</a:t>
            </a:r>
            <a:r>
              <a:rPr lang="es-ES"/>
              <a:t> </a:t>
            </a:r>
            <a:r>
              <a:rPr lang="es-ES" err="1"/>
              <a:t>to</a:t>
            </a:r>
            <a:r>
              <a:rPr lang="es-ES"/>
              <a:t> </a:t>
            </a:r>
            <a:r>
              <a:rPr lang="es-ES" err="1"/>
              <a:t>publication</a:t>
            </a:r>
            <a:r>
              <a:rPr lang="es-ES"/>
              <a:t> office…</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8A28A-3C3B-4DCC-8038-AED859F2296D}" type="slidenum">
              <a:rPr kumimoji="0" lang="id-ID"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d-ID"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38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Since a number of years, ERA has in its strategic calendar a workstream on digital and data</a:t>
            </a:r>
          </a:p>
          <a:p>
            <a:endParaRPr lang="en-US" i="1"/>
          </a:p>
          <a:p>
            <a:r>
              <a:rPr lang="en-US" i="1"/>
              <a:t>In order to boost </a:t>
            </a:r>
            <a:r>
              <a:rPr lang="en-US" i="1" err="1"/>
              <a:t>digitalisation</a:t>
            </a:r>
            <a:r>
              <a:rPr lang="en-US" i="1"/>
              <a:t> of rail freight, passenger information and ticketing, all related actors in the European Union need good quality data, that is Findable, Accessible, Interoperable and Reusable. </a:t>
            </a:r>
          </a:p>
          <a:p>
            <a:endParaRPr lang="en-US" i="1"/>
          </a:p>
          <a:p>
            <a:r>
              <a:rPr lang="en-US" i="1"/>
              <a:t>Without such good quality reference data there is no possibility to efficiently exchange data between the actors.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8A28A-3C3B-4DCC-8038-AED859F2296D}" type="slidenum">
              <a:rPr kumimoji="0" lang="id-ID"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d-ID"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681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5613" y="514350"/>
            <a:ext cx="5756275" cy="3238500"/>
          </a:xfrm>
        </p:spPr>
      </p:sp>
      <p:sp>
        <p:nvSpPr>
          <p:cNvPr id="3" name="Notes Placeholder 2"/>
          <p:cNvSpPr>
            <a:spLocks noGrp="1"/>
          </p:cNvSpPr>
          <p:nvPr>
            <p:ph type="body" idx="1"/>
          </p:nvPr>
        </p:nvSpPr>
        <p:spPr>
          <a:xfrm>
            <a:off x="684743" y="4032533"/>
            <a:ext cx="5076357" cy="4159776"/>
          </a:xfrm>
        </p:spPr>
        <p:txBody>
          <a:bodyPr/>
          <a:lstStyle/>
          <a:p>
            <a:pPr>
              <a:lnSpc>
                <a:spcPct val="107000"/>
              </a:lnSpc>
              <a:spcAft>
                <a:spcPts val="800"/>
              </a:spcAft>
            </a:pPr>
            <a:r>
              <a:rPr lang="en-US" sz="1400">
                <a:effectLst/>
                <a:latin typeface="Calibri" panose="020F0502020204030204" pitchFamily="34" charset="0"/>
                <a:ea typeface="Calibri" panose="020F0502020204030204" pitchFamily="34" charset="0"/>
                <a:cs typeface="Arial" panose="020B0604020202020204" pitchFamily="34" charset="0"/>
              </a:rPr>
              <a:t>Cybersecurity for rail IT and OT must be proactive and continuous</a:t>
            </a:r>
            <a:endParaRPr lang="en-GB" sz="14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1400">
                <a:latin typeface="Calibri" panose="020F0502020204030204" pitchFamily="34" charset="0"/>
                <a:ea typeface="Calibri" panose="020F0502020204030204" pitchFamily="34" charset="0"/>
                <a:cs typeface="Arial" panose="020B0604020202020204" pitchFamily="34" charset="0"/>
              </a:rPr>
              <a:t>Increase </a:t>
            </a:r>
            <a:r>
              <a:rPr lang="en-GB" sz="1400" err="1">
                <a:latin typeface="Calibri" panose="020F0502020204030204" pitchFamily="34" charset="0"/>
                <a:ea typeface="Calibri" panose="020F0502020204030204" pitchFamily="34" charset="0"/>
                <a:cs typeface="Arial" panose="020B0604020202020204" pitchFamily="34" charset="0"/>
              </a:rPr>
              <a:t>awarenenss</a:t>
            </a:r>
            <a:r>
              <a:rPr lang="en-GB" sz="1400">
                <a:latin typeface="Calibri" panose="020F0502020204030204" pitchFamily="34" charset="0"/>
                <a:ea typeface="Calibri" panose="020F0502020204030204" pitchFamily="34" charset="0"/>
                <a:cs typeface="Arial" panose="020B0604020202020204" pitchFamily="34" charset="0"/>
              </a:rPr>
              <a:t>, foster collaboration, adopt to evolving regulatory environments</a:t>
            </a:r>
          </a:p>
          <a:p>
            <a:pPr>
              <a:lnSpc>
                <a:spcPct val="107000"/>
              </a:lnSpc>
              <a:spcAft>
                <a:spcPts val="800"/>
              </a:spcAft>
            </a:pPr>
            <a:r>
              <a:rPr lang="en-US">
                <a:effectLst/>
                <a:latin typeface="Calibri" panose="020F0502020204030204" pitchFamily="34" charset="0"/>
                <a:ea typeface="Calibri" panose="020F0502020204030204" pitchFamily="34" charset="0"/>
                <a:cs typeface="Arial" panose="020B0604020202020204" pitchFamily="34" charset="0"/>
              </a:rPr>
              <a:t>Protective security measures</a:t>
            </a:r>
            <a:br>
              <a:rPr lang="en-US">
                <a:effectLst/>
                <a:latin typeface="Calibri" panose="020F0502020204030204" pitchFamily="34" charset="0"/>
                <a:ea typeface="Calibri" panose="020F0502020204030204" pitchFamily="34" charset="0"/>
                <a:cs typeface="Arial" panose="020B0604020202020204" pitchFamily="34" charset="0"/>
              </a:rPr>
            </a:br>
            <a:r>
              <a:rPr lang="en-US">
                <a:effectLst/>
                <a:latin typeface="Calibri" panose="020F0502020204030204" pitchFamily="34" charset="0"/>
                <a:ea typeface="Calibri" panose="020F0502020204030204" pitchFamily="34" charset="0"/>
                <a:cs typeface="Arial" panose="020B0604020202020204" pitchFamily="34" charset="0"/>
              </a:rPr>
              <a:t>Defensive security measures</a:t>
            </a:r>
            <a:br>
              <a:rPr lang="en-GB">
                <a:latin typeface="Calibri" panose="020F0502020204030204" pitchFamily="34" charset="0"/>
                <a:ea typeface="Calibri" panose="020F0502020204030204" pitchFamily="34" charset="0"/>
                <a:cs typeface="Arial" panose="020B0604020202020204" pitchFamily="34" charset="0"/>
              </a:rPr>
            </a:br>
            <a:r>
              <a:rPr lang="en-US">
                <a:effectLst/>
                <a:latin typeface="Calibri" panose="020F0502020204030204" pitchFamily="34" charset="0"/>
                <a:ea typeface="Calibri" panose="020F0502020204030204" pitchFamily="34" charset="0"/>
                <a:cs typeface="Arial" panose="020B0604020202020204" pitchFamily="34" charset="0"/>
              </a:rPr>
              <a:t>Resilience measures</a:t>
            </a:r>
            <a:endParaRPr lang="en-GB">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a:effectLst/>
                <a:latin typeface="Calibri" panose="020F0502020204030204" pitchFamily="34" charset="0"/>
                <a:ea typeface="Calibri" panose="020F0502020204030204" pitchFamily="34" charset="0"/>
                <a:cs typeface="Arial" panose="020B0604020202020204" pitchFamily="34" charset="0"/>
              </a:rPr>
              <a:t>Assign subsystems to smaller, specialized manufacturers</a:t>
            </a:r>
            <a:endParaRPr lang="en-GB">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a:effectLst/>
                <a:latin typeface="Calibri" panose="020F0502020204030204" pitchFamily="34" charset="0"/>
                <a:ea typeface="Calibri" panose="020F0502020204030204" pitchFamily="34" charset="0"/>
                <a:cs typeface="Arial" panose="020B0604020202020204" pitchFamily="34" charset="0"/>
              </a:rPr>
              <a:t>Network segmentation </a:t>
            </a:r>
            <a:r>
              <a:rPr lang="en-US">
                <a:latin typeface="Calibri" panose="020F0502020204030204" pitchFamily="34" charset="0"/>
                <a:ea typeface="Calibri" panose="020F0502020204030204" pitchFamily="34" charset="0"/>
                <a:cs typeface="Arial" panose="020B0604020202020204" pitchFamily="34" charset="0"/>
              </a:rPr>
              <a:t>- b</a:t>
            </a:r>
            <a:r>
              <a:rPr lang="en-US">
                <a:effectLst/>
                <a:latin typeface="Calibri" panose="020F0502020204030204" pitchFamily="34" charset="0"/>
                <a:ea typeface="Calibri" panose="020F0502020204030204" pitchFamily="34" charset="0"/>
                <a:cs typeface="Arial" panose="020B0604020202020204" pitchFamily="34" charset="0"/>
              </a:rPr>
              <a:t>alancing connectivity with cybersecurity – harnessing the benefits while mitigating the risks of interconnected systems.</a:t>
            </a:r>
            <a:endParaRPr lang="en-GB">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a:effectLst/>
                <a:latin typeface="Calibri" panose="020F0502020204030204" pitchFamily="34" charset="0"/>
                <a:ea typeface="Calibri" panose="020F0502020204030204" pitchFamily="34" charset="0"/>
                <a:cs typeface="Arial" panose="020B0604020202020204" pitchFamily="34" charset="0"/>
              </a:rPr>
              <a:t>Continuous monitoring and detection of vulnerabilities and misconfigurations</a:t>
            </a:r>
            <a:endParaRPr lang="en-GB">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a:effectLst/>
                <a:latin typeface="Calibri" panose="020F0502020204030204" pitchFamily="34" charset="0"/>
                <a:ea typeface="Calibri" panose="020F0502020204030204" pitchFamily="34" charset="0"/>
                <a:cs typeface="Arial" panose="020B0604020202020204" pitchFamily="34" charset="0"/>
              </a:rPr>
              <a:t>Static and dynamic security requirements</a:t>
            </a:r>
          </a:p>
          <a:p>
            <a:pPr>
              <a:lnSpc>
                <a:spcPct val="107000"/>
              </a:lnSpc>
              <a:spcAft>
                <a:spcPts val="800"/>
              </a:spcAft>
            </a:pPr>
            <a:r>
              <a:rPr lang="en-GB">
                <a:effectLst/>
                <a:latin typeface="Calibri" panose="020F0502020204030204" pitchFamily="34" charset="0"/>
                <a:ea typeface="Calibri" panose="020F0502020204030204" pitchFamily="34" charset="0"/>
                <a:cs typeface="Arial" panose="020B0604020202020204" pitchFamily="34" charset="0"/>
              </a:rPr>
              <a:t>Need a Cyber Security Management System</a:t>
            </a:r>
          </a:p>
          <a:p>
            <a:pPr>
              <a:lnSpc>
                <a:spcPct val="107000"/>
              </a:lnSpc>
              <a:spcAft>
                <a:spcPts val="800"/>
              </a:spcAft>
            </a:pPr>
            <a:r>
              <a:rPr lang="en-GB">
                <a:effectLst/>
                <a:latin typeface="Calibri" panose="020F0502020204030204" pitchFamily="34" charset="0"/>
                <a:ea typeface="Calibri" panose="020F0502020204030204" pitchFamily="34" charset="0"/>
                <a:cs typeface="Arial" panose="020B0604020202020204" pitchFamily="34" charset="0"/>
              </a:rPr>
              <a:t>Validation of Cyber security Measures – are we sure we have done it right?</a:t>
            </a:r>
          </a:p>
          <a:p>
            <a:pPr>
              <a:lnSpc>
                <a:spcPct val="107000"/>
              </a:lnSpc>
              <a:spcAft>
                <a:spcPts val="800"/>
              </a:spcAft>
            </a:pPr>
            <a:endParaRPr lang="en-GB" sz="140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FB337F-2D9A-F54D-8B6C-7A1B394C3E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66795B6-E5C5-CA5E-1FEC-4A79C6864E0F}"/>
              </a:ext>
            </a:extLst>
          </p:cNvPr>
          <p:cNvSpPr txBox="1"/>
          <p:nvPr/>
        </p:nvSpPr>
        <p:spPr>
          <a:xfrm>
            <a:off x="4557727" y="2812255"/>
            <a:ext cx="17621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Are we resilient enough – weakest link</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87717E6-72C7-6685-6A4C-1BE8868B8749}"/>
              </a:ext>
            </a:extLst>
          </p:cNvPr>
          <p:cNvSpPr txBox="1"/>
          <p:nvPr/>
        </p:nvSpPr>
        <p:spPr>
          <a:xfrm>
            <a:off x="3284762" y="6365916"/>
            <a:ext cx="23099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Similarities with Safety</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ACE1DBF0-78AC-18B9-1F25-FBE77089FD2D}"/>
              </a:ext>
            </a:extLst>
          </p:cNvPr>
          <p:cNvSpPr txBox="1"/>
          <p:nvPr/>
        </p:nvSpPr>
        <p:spPr>
          <a:xfrm>
            <a:off x="455613" y="8348782"/>
            <a:ext cx="364658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Sovereign actors; Hacktivists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Ports – importation of organized crime</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539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rne.eu/"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FB77-495C-8F62-FD73-29EE30A536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DD67F14-6242-615E-3741-49669CC9BD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E81A60-6358-1DD9-31D7-72B804EA08C4}"/>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5" name="Footer Placeholder 4">
            <a:extLst>
              <a:ext uri="{FF2B5EF4-FFF2-40B4-BE49-F238E27FC236}">
                <a16:creationId xmlns:a16="http://schemas.microsoft.com/office/drawing/2014/main" id="{A6AB5E9C-9285-82CB-3A80-F4D739E7F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CE100D-5B73-511A-CCAC-B80958B7B8E4}"/>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265074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D1C1-1F81-0C88-66E5-B8D06561F0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C3A7579-210A-EA8E-D2C7-D61056B9C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38EEF1-907D-7D1D-886C-4B595DCC4045}"/>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5" name="Footer Placeholder 4">
            <a:extLst>
              <a:ext uri="{FF2B5EF4-FFF2-40B4-BE49-F238E27FC236}">
                <a16:creationId xmlns:a16="http://schemas.microsoft.com/office/drawing/2014/main" id="{B96939BD-CEDF-E1F1-CD10-994B0C2104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56F8B6-EF4E-5BEE-7661-1F69501CC07D}"/>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3062217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339BDD-8B29-AA86-8495-AEE920E30B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2170848-EDE2-9D18-7FC5-4BB5EE30E0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B9E473-3AA2-276F-D3E8-C9EEA613B0A0}"/>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5" name="Footer Placeholder 4">
            <a:extLst>
              <a:ext uri="{FF2B5EF4-FFF2-40B4-BE49-F238E27FC236}">
                <a16:creationId xmlns:a16="http://schemas.microsoft.com/office/drawing/2014/main" id="{732D9BEA-74BD-9177-2BB9-E36065A34C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3BCE0D-721B-2878-9AB2-63234BB2996D}"/>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3073070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216454" cy="6858000"/>
          </a:xfrm>
          <a:effectLst/>
        </p:spPr>
        <p:txBody>
          <a:bodyPr>
            <a:normAutofit/>
          </a:bodyPr>
          <a:lstStyle>
            <a:lvl1pPr marL="0" indent="0">
              <a:buNone/>
              <a:defRPr sz="2100">
                <a:ln>
                  <a:noFill/>
                </a:ln>
                <a:solidFill>
                  <a:schemeClr val="bg1">
                    <a:lumMod val="85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19304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mage à droite">
  <p:cSld name="Image à droite">
    <p:spTree>
      <p:nvGrpSpPr>
        <p:cNvPr id="1" name="Shape 123"/>
        <p:cNvGrpSpPr/>
        <p:nvPr/>
      </p:nvGrpSpPr>
      <p:grpSpPr>
        <a:xfrm>
          <a:off x="0" y="0"/>
          <a:ext cx="0" cy="0"/>
          <a:chOff x="0" y="0"/>
          <a:chExt cx="0" cy="0"/>
        </a:xfrm>
      </p:grpSpPr>
      <p:sp>
        <p:nvSpPr>
          <p:cNvPr id="124" name="Google Shape;124;p107"/>
          <p:cNvSpPr txBox="1">
            <a:spLocks noGrp="1"/>
          </p:cNvSpPr>
          <p:nvPr>
            <p:ph type="ctrTitle"/>
          </p:nvPr>
        </p:nvSpPr>
        <p:spPr>
          <a:xfrm>
            <a:off x="914401" y="552692"/>
            <a:ext cx="10363200" cy="661714"/>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000" b="0" i="0" u="none" strike="noStrike" cap="none">
                <a:solidFill>
                  <a:schemeClr val="accent4"/>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l" rtl="0">
              <a:lnSpc>
                <a:spcPct val="9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25" name="Google Shape;125;p107"/>
          <p:cNvSpPr txBox="1">
            <a:spLocks noGrp="1"/>
          </p:cNvSpPr>
          <p:nvPr>
            <p:ph type="subTitle" idx="1"/>
          </p:nvPr>
        </p:nvSpPr>
        <p:spPr>
          <a:xfrm>
            <a:off x="914400" y="1311974"/>
            <a:ext cx="5009567" cy="60700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3B6B1"/>
              </a:buClr>
              <a:buSzPts val="1200"/>
              <a:buFont typeface="Arial"/>
              <a:buNone/>
              <a:defRPr sz="1200" b="0" i="0" u="none" strike="noStrike" cap="none">
                <a:solidFill>
                  <a:srgbClr val="33B6B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6" name="Google Shape;126;p107"/>
          <p:cNvSpPr txBox="1">
            <a:spLocks noGrp="1"/>
          </p:cNvSpPr>
          <p:nvPr>
            <p:ph type="body" idx="2"/>
          </p:nvPr>
        </p:nvSpPr>
        <p:spPr>
          <a:xfrm>
            <a:off x="914400" y="2016541"/>
            <a:ext cx="5009567" cy="27910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27" name="Google Shape;127;p107"/>
          <p:cNvSpPr>
            <a:spLocks noGrp="1"/>
          </p:cNvSpPr>
          <p:nvPr>
            <p:ph type="pic" idx="3"/>
          </p:nvPr>
        </p:nvSpPr>
        <p:spPr>
          <a:xfrm>
            <a:off x="6268034" y="1312197"/>
            <a:ext cx="5009567" cy="3495416"/>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22627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500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act">
    <p:spTree>
      <p:nvGrpSpPr>
        <p:cNvPr id="1" name=""/>
        <p:cNvGrpSpPr/>
        <p:nvPr/>
      </p:nvGrpSpPr>
      <p:grpSpPr>
        <a:xfrm>
          <a:off x="0" y="0"/>
          <a:ext cx="0" cy="0"/>
          <a:chOff x="0" y="0"/>
          <a:chExt cx="0" cy="0"/>
        </a:xfrm>
      </p:grpSpPr>
      <p:sp>
        <p:nvSpPr>
          <p:cNvPr id="3" name="Picture Placeholder 12"/>
          <p:cNvSpPr>
            <a:spLocks noGrp="1"/>
          </p:cNvSpPr>
          <p:nvPr>
            <p:ph type="pic" sz="quarter" idx="14"/>
          </p:nvPr>
        </p:nvSpPr>
        <p:spPr>
          <a:xfrm>
            <a:off x="0" y="0"/>
            <a:ext cx="6097588" cy="6858000"/>
          </a:xfrm>
          <a:prstGeom prst="rect">
            <a:avLst/>
          </a:prstGeom>
        </p:spPr>
        <p:txBody>
          <a:bodyPr>
            <a:normAutofit/>
          </a:bodyPr>
          <a:lstStyle>
            <a:lvl1pPr>
              <a:defRPr sz="14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1474035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10" name="Straight Connector 4">
            <a:extLst>
              <a:ext uri="{FF2B5EF4-FFF2-40B4-BE49-F238E27FC236}">
                <a16:creationId xmlns:a16="http://schemas.microsoft.com/office/drawing/2014/main" id="{E806659D-ACF4-C126-8CB1-7CB53A2E5446}"/>
              </a:ext>
            </a:extLst>
          </p:cNvPr>
          <p:cNvCxnSpPr>
            <a:cxnSpLocks/>
          </p:cNvCxnSpPr>
          <p:nvPr userDrawn="1"/>
        </p:nvCxnSpPr>
        <p:spPr>
          <a:xfrm>
            <a:off x="407988" y="144878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platzhalter 3">
            <a:extLst>
              <a:ext uri="{FF2B5EF4-FFF2-40B4-BE49-F238E27FC236}">
                <a16:creationId xmlns:a16="http://schemas.microsoft.com/office/drawing/2014/main" id="{F971C6C7-8170-9AB8-2960-99B67CFB1F29}"/>
              </a:ext>
            </a:extLst>
          </p:cNvPr>
          <p:cNvSpPr>
            <a:spLocks noGrp="1"/>
          </p:cNvSpPr>
          <p:nvPr>
            <p:ph type="body" sz="quarter" idx="11" hasCustomPrompt="1"/>
          </p:nvPr>
        </p:nvSpPr>
        <p:spPr>
          <a:xfrm>
            <a:off x="407367" y="532479"/>
            <a:ext cx="11377265" cy="215444"/>
          </a:xfrm>
          <a:prstGeom prst="rect">
            <a:avLst/>
          </a:prstGeom>
        </p:spPr>
        <p:txBody>
          <a:bodyPr lIns="0" tIns="0" rIns="0" bIns="0" anchor="ctr">
            <a:noAutofit/>
          </a:bodyPr>
          <a:lstStyle>
            <a:lvl1pPr marL="0" indent="0" algn="l">
              <a:lnSpc>
                <a:spcPct val="100000"/>
              </a:lnSpc>
              <a:buFontTx/>
              <a:buNone/>
              <a:defRPr sz="1400">
                <a:latin typeface="+mj-lt"/>
              </a:defRPr>
            </a:lvl1pPr>
          </a:lstStyle>
          <a:p>
            <a:pPr lvl="0"/>
            <a:r>
              <a:rPr lang="en-GB"/>
              <a:t>Slide navigator</a:t>
            </a:r>
          </a:p>
        </p:txBody>
      </p:sp>
      <p:sp>
        <p:nvSpPr>
          <p:cNvPr id="9" name="Titel 8">
            <a:extLst>
              <a:ext uri="{FF2B5EF4-FFF2-40B4-BE49-F238E27FC236}">
                <a16:creationId xmlns:a16="http://schemas.microsoft.com/office/drawing/2014/main" id="{2FE0FE16-7645-6501-05FA-4B9EC8A4006B}"/>
              </a:ext>
            </a:extLst>
          </p:cNvPr>
          <p:cNvSpPr>
            <a:spLocks noGrp="1"/>
          </p:cNvSpPr>
          <p:nvPr>
            <p:ph type="title" hasCustomPrompt="1"/>
          </p:nvPr>
        </p:nvSpPr>
        <p:spPr/>
        <p:txBody>
          <a:bodyPr anchor="t"/>
          <a:lstStyle>
            <a:lvl1pPr>
              <a:lnSpc>
                <a:spcPct val="100000"/>
              </a:lnSpc>
              <a:defRPr/>
            </a:lvl1pPr>
          </a:lstStyle>
          <a:p>
            <a:pPr lvl="0"/>
            <a:r>
              <a:rPr lang="en-GB"/>
              <a:t>Title of the slide (max. one line)</a:t>
            </a:r>
          </a:p>
        </p:txBody>
      </p:sp>
    </p:spTree>
    <p:extLst>
      <p:ext uri="{BB962C8B-B14F-4D97-AF65-F5344CB8AC3E}">
        <p14:creationId xmlns:p14="http://schemas.microsoft.com/office/powerpoint/2010/main" val="3849504332"/>
      </p:ext>
    </p:extLst>
  </p:cSld>
  <p:clrMapOvr>
    <a:masterClrMapping/>
  </p:clrMapOvr>
  <p:extLst>
    <p:ext uri="{DCECCB84-F9BA-43D5-87BE-67443E8EF086}">
      <p15:sldGuideLst xmlns:p15="http://schemas.microsoft.com/office/powerpoint/2012/main">
        <p15:guide id="1" orient="horz" pos="1117">
          <p15:clr>
            <a:srgbClr val="F26B43"/>
          </p15:clr>
        </p15:guide>
        <p15:guide id="2" orient="horz" pos="3884">
          <p15:clr>
            <a:srgbClr val="F26B43"/>
          </p15:clr>
        </p15:guide>
        <p15:guide id="4" pos="3704">
          <p15:clr>
            <a:srgbClr val="F26B43"/>
          </p15:clr>
        </p15:guide>
        <p15:guide id="5" pos="3976">
          <p15:clr>
            <a:srgbClr val="F26B43"/>
          </p15:clr>
        </p15:guide>
        <p15:guide id="6" orient="horz" pos="799">
          <p15:clr>
            <a:srgbClr val="F26B43"/>
          </p15:clr>
        </p15:guide>
        <p15:guide id="7" orient="horz" pos="323">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B9E0590C-472F-AF78-7E43-C06E108E984D}"/>
              </a:ext>
            </a:extLst>
          </p:cNvPr>
          <p:cNvSpPr>
            <a:spLocks noGrp="1"/>
          </p:cNvSpPr>
          <p:nvPr>
            <p:ph type="pic" sz="quarter" idx="10" hasCustomPrompt="1"/>
          </p:nvPr>
        </p:nvSpPr>
        <p:spPr>
          <a:xfrm>
            <a:off x="0" y="2993359"/>
            <a:ext cx="12192000" cy="3864641"/>
          </a:xfrm>
          <a:custGeom>
            <a:avLst/>
            <a:gdLst>
              <a:gd name="connsiteX0" fmla="*/ 0 w 12200844"/>
              <a:gd name="connsiteY0" fmla="*/ 0 h 3865649"/>
              <a:gd name="connsiteX1" fmla="*/ 12200844 w 12200844"/>
              <a:gd name="connsiteY1" fmla="*/ 0 h 3865649"/>
              <a:gd name="connsiteX2" fmla="*/ 12200844 w 12200844"/>
              <a:gd name="connsiteY2" fmla="*/ 3865649 h 3865649"/>
              <a:gd name="connsiteX3" fmla="*/ 0 w 12200844"/>
              <a:gd name="connsiteY3" fmla="*/ 3865649 h 3865649"/>
              <a:gd name="connsiteX4" fmla="*/ 0 w 12200844"/>
              <a:gd name="connsiteY4" fmla="*/ 170334 h 3865649"/>
              <a:gd name="connsiteX5" fmla="*/ 12197972 w 12200844"/>
              <a:gd name="connsiteY5" fmla="*/ 170334 h 3865649"/>
              <a:gd name="connsiteX6" fmla="*/ 12197972 w 12200844"/>
              <a:gd name="connsiteY6" fmla="*/ 98334 h 3865649"/>
              <a:gd name="connsiteX7" fmla="*/ 0 w 12200844"/>
              <a:gd name="connsiteY7" fmla="*/ 98334 h 386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0844" h="3865649">
                <a:moveTo>
                  <a:pt x="0" y="0"/>
                </a:moveTo>
                <a:lnTo>
                  <a:pt x="12200844" y="0"/>
                </a:lnTo>
                <a:lnTo>
                  <a:pt x="12200844" y="3865649"/>
                </a:lnTo>
                <a:lnTo>
                  <a:pt x="0" y="3865649"/>
                </a:lnTo>
                <a:lnTo>
                  <a:pt x="0" y="170334"/>
                </a:lnTo>
                <a:lnTo>
                  <a:pt x="12197972" y="170334"/>
                </a:lnTo>
                <a:lnTo>
                  <a:pt x="12197972" y="98334"/>
                </a:lnTo>
                <a:lnTo>
                  <a:pt x="0" y="98334"/>
                </a:lnTo>
                <a:close/>
              </a:path>
            </a:pathLst>
          </a:custGeom>
          <a:pattFill prst="ltUpDiag">
            <a:fgClr>
              <a:srgbClr val="E8E8E8"/>
            </a:fgClr>
            <a:bgClr>
              <a:schemeClr val="bg1"/>
            </a:bgClr>
          </a:pattFill>
        </p:spPr>
        <p:txBody>
          <a:bodyPr vert="horz" wrap="square" lIns="144000" tIns="144000" rIns="144000" bIns="144000" rtlCol="0" anchor="ctr">
            <a:noAutofit/>
          </a:bodyPr>
          <a:lstStyle>
            <a:lvl1pPr>
              <a:defRPr lang="de-DE" b="0" i="1" dirty="0">
                <a:latin typeface="Aptos" panose="020B0004020202020204" pitchFamily="34" charset="0"/>
              </a:defRPr>
            </a:lvl1pPr>
          </a:lstStyle>
          <a:p>
            <a:pPr lvl="0" algn="ctr">
              <a:buFont typeface="Arial" panose="020B0604020202020204" pitchFamily="34" charset="0"/>
            </a:pPr>
            <a:br>
              <a:rPr lang="en-GB"/>
            </a:br>
            <a:br>
              <a:rPr lang="en-GB"/>
            </a:br>
            <a:br>
              <a:rPr lang="en-GB"/>
            </a:br>
            <a:br>
              <a:rPr lang="en-GB"/>
            </a:br>
            <a:r>
              <a:rPr lang="en-GB"/>
              <a:t>Image placeholder </a:t>
            </a:r>
            <a:br>
              <a:rPr lang="en-GB"/>
            </a:br>
            <a:r>
              <a:rPr lang="en-GB"/>
              <a:t>easySlides &gt; Pictures &gt; set pictures in selected shapes</a:t>
            </a:r>
          </a:p>
        </p:txBody>
      </p:sp>
      <p:cxnSp>
        <p:nvCxnSpPr>
          <p:cNvPr id="12" name="Straight Connector 4">
            <a:extLst>
              <a:ext uri="{FF2B5EF4-FFF2-40B4-BE49-F238E27FC236}">
                <a16:creationId xmlns:a16="http://schemas.microsoft.com/office/drawing/2014/main" id="{D928A61A-C5CD-8F49-DB0B-D93555FEF726}"/>
              </a:ext>
            </a:extLst>
          </p:cNvPr>
          <p:cNvCxnSpPr>
            <a:cxnSpLocks/>
          </p:cNvCxnSpPr>
          <p:nvPr userDrawn="1"/>
        </p:nvCxnSpPr>
        <p:spPr>
          <a:xfrm>
            <a:off x="407988" y="195011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Rechteck 5">
            <a:extLst>
              <a:ext uri="{FF2B5EF4-FFF2-40B4-BE49-F238E27FC236}">
                <a16:creationId xmlns:a16="http://schemas.microsoft.com/office/drawing/2014/main" id="{52504871-28BF-ED63-EDB3-25C6752C4E1F}"/>
              </a:ext>
            </a:extLst>
          </p:cNvPr>
          <p:cNvSpPr/>
          <p:nvPr userDrawn="1"/>
        </p:nvSpPr>
        <p:spPr>
          <a:xfrm>
            <a:off x="408231" y="2128210"/>
            <a:ext cx="1800000" cy="184666"/>
          </a:xfrm>
          <a:prstGeom prst="rect">
            <a:avLst/>
          </a:prstGeom>
        </p:spPr>
        <p:txBody>
          <a:bodyPr wrap="square" lIns="0" tIns="0" rIns="0" bIns="0" anchor="b">
            <a:spAutoFit/>
          </a:bodyPr>
          <a:lstStyle/>
          <a:p>
            <a:pPr lvl="0" algn="l">
              <a:lnSpc>
                <a:spcPct val="100000"/>
              </a:lnSpc>
              <a:spcBef>
                <a:spcPct val="0"/>
              </a:spcBef>
              <a:buNone/>
            </a:pPr>
            <a:r>
              <a:rPr lang="en-GB" sz="1200" b="0" cap="all" baseline="0">
                <a:solidFill>
                  <a:schemeClr val="tx1"/>
                </a:solidFill>
                <a:latin typeface="+mj-lt"/>
                <a:ea typeface="+mj-ea"/>
                <a:cs typeface="Arial" panose="020B0604020202020204" pitchFamily="34" charset="0"/>
              </a:rPr>
              <a:t>RailNet Europe</a:t>
            </a:r>
          </a:p>
        </p:txBody>
      </p:sp>
      <p:sp>
        <p:nvSpPr>
          <p:cNvPr id="14" name="Titel 13">
            <a:extLst>
              <a:ext uri="{FF2B5EF4-FFF2-40B4-BE49-F238E27FC236}">
                <a16:creationId xmlns:a16="http://schemas.microsoft.com/office/drawing/2014/main" id="{B9167EC9-B72F-397F-0EF3-7571905A5DC3}"/>
              </a:ext>
            </a:extLst>
          </p:cNvPr>
          <p:cNvSpPr>
            <a:spLocks noGrp="1"/>
          </p:cNvSpPr>
          <p:nvPr>
            <p:ph type="title" hasCustomPrompt="1"/>
          </p:nvPr>
        </p:nvSpPr>
        <p:spPr>
          <a:xfrm>
            <a:off x="407367" y="620688"/>
            <a:ext cx="9001001" cy="1231106"/>
          </a:xfrm>
        </p:spPr>
        <p:txBody>
          <a:bodyPr anchor="b">
            <a:noAutofit/>
          </a:bodyPr>
          <a:lstStyle>
            <a:lvl1pPr>
              <a:lnSpc>
                <a:spcPct val="100000"/>
              </a:lnSpc>
              <a:defRPr sz="4000"/>
            </a:lvl1pPr>
          </a:lstStyle>
          <a:p>
            <a:r>
              <a:rPr lang="en-GB"/>
              <a:t>Presentation Title</a:t>
            </a:r>
          </a:p>
        </p:txBody>
      </p:sp>
      <p:pic>
        <p:nvPicPr>
          <p:cNvPr id="15" name="Picture 11">
            <a:extLst>
              <a:ext uri="{FF2B5EF4-FFF2-40B4-BE49-F238E27FC236}">
                <a16:creationId xmlns:a16="http://schemas.microsoft.com/office/drawing/2014/main" id="{A3A63BA4-2730-257A-AA97-E9236DF5D5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92445" y="620688"/>
            <a:ext cx="1647702" cy="619536"/>
          </a:xfrm>
          <a:prstGeom prst="rect">
            <a:avLst/>
          </a:prstGeom>
        </p:spPr>
      </p:pic>
      <p:sp>
        <p:nvSpPr>
          <p:cNvPr id="2" name="Datumsplatzhalter 1">
            <a:extLst>
              <a:ext uri="{FF2B5EF4-FFF2-40B4-BE49-F238E27FC236}">
                <a16:creationId xmlns:a16="http://schemas.microsoft.com/office/drawing/2014/main" id="{4D2A21DB-54F9-E40E-6016-C0BD4222CB6B}"/>
              </a:ext>
            </a:extLst>
          </p:cNvPr>
          <p:cNvSpPr>
            <a:spLocks noGrp="1"/>
          </p:cNvSpPr>
          <p:nvPr>
            <p:ph type="dt" sz="half" idx="2"/>
          </p:nvPr>
        </p:nvSpPr>
        <p:spPr>
          <a:xfrm>
            <a:off x="408231" y="2709840"/>
            <a:ext cx="1800000" cy="185738"/>
          </a:xfrm>
          <a:prstGeom prst="rect">
            <a:avLst/>
          </a:prstGeom>
        </p:spPr>
        <p:txBody>
          <a:bodyPr vert="horz" lIns="0" tIns="0" rIns="0" bIns="0" rtlCol="0" anchor="b" anchorCtr="0">
            <a:noAutofit/>
          </a:bodyPr>
          <a:lstStyle>
            <a:lvl1pPr>
              <a:defRPr lang="en-GB" sz="1200" cap="all" baseline="0" smtClean="0">
                <a:cs typeface="Arial" panose="020B0604020202020204" pitchFamily="34" charset="0"/>
              </a:defRPr>
            </a:lvl1pPr>
          </a:lstStyle>
          <a:p>
            <a:pPr>
              <a:lnSpc>
                <a:spcPct val="90000"/>
              </a:lnSpc>
              <a:spcBef>
                <a:spcPts val="1000"/>
              </a:spcBef>
            </a:pPr>
            <a:fld id="{A7EDE8CD-E13A-4E22-925A-CAB0ACBBBF52}" type="datetime4">
              <a:rPr lang="en-GB" smtClean="0"/>
              <a:t>19 June 2024</a:t>
            </a:fld>
            <a:endParaRPr lang="de-DE"/>
          </a:p>
        </p:txBody>
      </p:sp>
    </p:spTree>
    <p:extLst>
      <p:ext uri="{BB962C8B-B14F-4D97-AF65-F5344CB8AC3E}">
        <p14:creationId xmlns:p14="http://schemas.microsoft.com/office/powerpoint/2010/main" val="1501630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cxnSp>
        <p:nvCxnSpPr>
          <p:cNvPr id="18" name="Straight Connector 4">
            <a:extLst>
              <a:ext uri="{FF2B5EF4-FFF2-40B4-BE49-F238E27FC236}">
                <a16:creationId xmlns:a16="http://schemas.microsoft.com/office/drawing/2014/main" id="{6181577F-F8E1-4D6E-8E80-524F0E31470B}"/>
              </a:ext>
            </a:extLst>
          </p:cNvPr>
          <p:cNvCxnSpPr>
            <a:cxnSpLocks/>
          </p:cNvCxnSpPr>
          <p:nvPr userDrawn="1"/>
        </p:nvCxnSpPr>
        <p:spPr>
          <a:xfrm>
            <a:off x="407988" y="1448780"/>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a:hlinkClick r:id="rId2"/>
            <a:extLst>
              <a:ext uri="{FF2B5EF4-FFF2-40B4-BE49-F238E27FC236}">
                <a16:creationId xmlns:a16="http://schemas.microsoft.com/office/drawing/2014/main" id="{919F9282-7ECC-C17E-0DF9-1CADE3E05ABB}"/>
              </a:ext>
            </a:extLst>
          </p:cNvPr>
          <p:cNvSpPr/>
          <p:nvPr userDrawn="1"/>
        </p:nvSpPr>
        <p:spPr>
          <a:xfrm>
            <a:off x="8436260" y="5429759"/>
            <a:ext cx="2304256" cy="301728"/>
          </a:xfrm>
          <a:prstGeom prst="rect">
            <a:avLst/>
          </a:prstGeom>
          <a:noFill/>
          <a:ln w="6350" cap="flat" cmpd="sng" algn="ctr">
            <a:noFill/>
            <a:prstDash val="solid"/>
            <a:miter lim="800000"/>
          </a:ln>
          <a:effectLst/>
          <a:extLst>
            <a:ext uri="{909E8E84-426E-40DD-AFC4-6F175D3DCCD1}">
              <a14:hiddenFill xmlns:a14="http://schemas.microsoft.com/office/drawing/2010/main">
                <a:solidFill>
                  <a:srgbClr val="E8E8E8"/>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1600">
              <a:solidFill>
                <a:srgbClr val="000000"/>
              </a:solidFill>
              <a:latin typeface="Aptos" panose="020B0004020202020204" pitchFamily="34" charset="0"/>
            </a:endParaRPr>
          </a:p>
        </p:txBody>
      </p:sp>
      <p:sp>
        <p:nvSpPr>
          <p:cNvPr id="4" name="Titel 3">
            <a:extLst>
              <a:ext uri="{FF2B5EF4-FFF2-40B4-BE49-F238E27FC236}">
                <a16:creationId xmlns:a16="http://schemas.microsoft.com/office/drawing/2014/main" id="{77F484EE-B37F-94B3-FD59-A0A5673B594B}"/>
              </a:ext>
            </a:extLst>
          </p:cNvPr>
          <p:cNvSpPr>
            <a:spLocks noGrp="1"/>
          </p:cNvSpPr>
          <p:nvPr>
            <p:ph type="title" hasCustomPrompt="1"/>
          </p:nvPr>
        </p:nvSpPr>
        <p:spPr>
          <a:xfrm>
            <a:off x="407367" y="764705"/>
            <a:ext cx="9397045" cy="504055"/>
          </a:xfrm>
        </p:spPr>
        <p:txBody>
          <a:bodyPr vert="horz" lIns="0" tIns="0" rIns="0" bIns="0" rtlCol="0" anchor="t">
            <a:noAutofit/>
          </a:bodyPr>
          <a:lstStyle>
            <a:lvl1pPr>
              <a:defRPr lang="en-GB" dirty="0"/>
            </a:lvl1pPr>
          </a:lstStyle>
          <a:p>
            <a:pPr lvl="0"/>
            <a:r>
              <a:rPr lang="en-GB"/>
              <a:t>Contact</a:t>
            </a:r>
          </a:p>
        </p:txBody>
      </p:sp>
    </p:spTree>
    <p:extLst>
      <p:ext uri="{BB962C8B-B14F-4D97-AF65-F5344CB8AC3E}">
        <p14:creationId xmlns:p14="http://schemas.microsoft.com/office/powerpoint/2010/main" val="1310641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73BEEE9E-564D-D4A8-2218-553AA1256741}"/>
              </a:ext>
            </a:extLst>
          </p:cNvPr>
          <p:cNvCxnSpPr>
            <a:cxnSpLocks/>
          </p:cNvCxnSpPr>
          <p:nvPr userDrawn="1"/>
        </p:nvCxnSpPr>
        <p:spPr>
          <a:xfrm>
            <a:off x="407988" y="3094164"/>
            <a:ext cx="9612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itle 4">
            <a:extLst>
              <a:ext uri="{FF2B5EF4-FFF2-40B4-BE49-F238E27FC236}">
                <a16:creationId xmlns:a16="http://schemas.microsoft.com/office/drawing/2014/main" id="{1C5CAB87-124B-1E1B-D94C-1C2823C193E9}"/>
              </a:ext>
            </a:extLst>
          </p:cNvPr>
          <p:cNvSpPr>
            <a:spLocks noGrp="1"/>
          </p:cNvSpPr>
          <p:nvPr>
            <p:ph type="title" hasCustomPrompt="1"/>
          </p:nvPr>
        </p:nvSpPr>
        <p:spPr>
          <a:xfrm>
            <a:off x="1817998" y="3194974"/>
            <a:ext cx="5148572" cy="1674186"/>
          </a:xfrm>
          <a:prstGeom prst="rect">
            <a:avLst/>
          </a:prstGeom>
        </p:spPr>
        <p:txBody>
          <a:bodyPr wrap="square" anchor="t">
            <a:noAutofit/>
          </a:bodyPr>
          <a:lstStyle>
            <a:lvl1pPr algn="l" defTabSz="914400" rtl="0" eaLnBrk="1" latinLnBrk="0" hangingPunct="1">
              <a:lnSpc>
                <a:spcPct val="100000"/>
              </a:lnSpc>
              <a:spcBef>
                <a:spcPct val="0"/>
              </a:spcBef>
              <a:buNone/>
              <a:defRPr lang="en-US" sz="4800" b="1" kern="1200" cap="none" baseline="0" dirty="0">
                <a:solidFill>
                  <a:schemeClr val="tx1"/>
                </a:solidFill>
                <a:latin typeface="+mj-lt"/>
                <a:ea typeface="+mj-ea"/>
                <a:cs typeface="Arial" panose="020B0604020202020204" pitchFamily="34" charset="0"/>
              </a:defRPr>
            </a:lvl1pPr>
          </a:lstStyle>
          <a:p>
            <a:r>
              <a:rPr lang="en-GB">
                <a:solidFill>
                  <a:schemeClr val="tx1"/>
                </a:solidFill>
              </a:rPr>
              <a:t>Chapter divider</a:t>
            </a:r>
            <a:endParaRPr lang="en-GB">
              <a:solidFill>
                <a:schemeClr val="bg1"/>
              </a:solidFill>
            </a:endParaRPr>
          </a:p>
        </p:txBody>
      </p:sp>
      <p:sp>
        <p:nvSpPr>
          <p:cNvPr id="17" name="Textplatzhalter 16">
            <a:extLst>
              <a:ext uri="{FF2B5EF4-FFF2-40B4-BE49-F238E27FC236}">
                <a16:creationId xmlns:a16="http://schemas.microsoft.com/office/drawing/2014/main" id="{66B4FCB1-6562-A3A7-AF20-C1BC9CE3566C}"/>
              </a:ext>
            </a:extLst>
          </p:cNvPr>
          <p:cNvSpPr>
            <a:spLocks noGrp="1"/>
          </p:cNvSpPr>
          <p:nvPr>
            <p:ph type="body" sz="quarter" idx="11" hasCustomPrompt="1"/>
          </p:nvPr>
        </p:nvSpPr>
        <p:spPr>
          <a:xfrm>
            <a:off x="407367" y="3194973"/>
            <a:ext cx="961200" cy="1674185"/>
          </a:xfrm>
        </p:spPr>
        <p:txBody>
          <a:bodyPr>
            <a:noAutofit/>
          </a:bodyPr>
          <a:lstStyle>
            <a:lvl1pPr algn="r">
              <a:lnSpc>
                <a:spcPct val="100000"/>
              </a:lnSpc>
              <a:defRPr sz="4800" b="1">
                <a:latin typeface="+mj-lt"/>
              </a:defRPr>
            </a:lvl1pPr>
          </a:lstStyle>
          <a:p>
            <a:pPr lvl="0"/>
            <a:r>
              <a:rPr lang="en-GB"/>
              <a:t>01</a:t>
            </a:r>
          </a:p>
        </p:txBody>
      </p:sp>
      <p:pic>
        <p:nvPicPr>
          <p:cNvPr id="7" name="easyBackground_Agenda">
            <a:extLst>
              <a:ext uri="{FF2B5EF4-FFF2-40B4-BE49-F238E27FC236}">
                <a16:creationId xmlns:a16="http://schemas.microsoft.com/office/drawing/2014/main" id="{5DEE5BCE-4F8F-7729-0A54-626D838488E8}"/>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rcRect l="30999" r="31076"/>
          <a:stretch>
            <a:fillRect/>
          </a:stretch>
        </p:blipFill>
        <p:spPr>
          <a:xfrm>
            <a:off x="8301160" y="0"/>
            <a:ext cx="3890831" cy="6858000"/>
          </a:xfrm>
          <a:custGeom>
            <a:avLst/>
            <a:gdLst>
              <a:gd name="connsiteX0" fmla="*/ 0 w 3890831"/>
              <a:gd name="connsiteY0" fmla="*/ 6681046 h 6858000"/>
              <a:gd name="connsiteX1" fmla="*/ 3890831 w 3890831"/>
              <a:gd name="connsiteY1" fmla="*/ 6681046 h 6858000"/>
              <a:gd name="connsiteX2" fmla="*/ 3890831 w 3890831"/>
              <a:gd name="connsiteY2" fmla="*/ 6858000 h 6858000"/>
              <a:gd name="connsiteX3" fmla="*/ 0 w 3890831"/>
              <a:gd name="connsiteY3" fmla="*/ 6858000 h 6858000"/>
              <a:gd name="connsiteX4" fmla="*/ 0 w 3890831"/>
              <a:gd name="connsiteY4" fmla="*/ 0 h 6858000"/>
              <a:gd name="connsiteX5" fmla="*/ 3890831 w 3890831"/>
              <a:gd name="connsiteY5" fmla="*/ 0 h 6858000"/>
              <a:gd name="connsiteX6" fmla="*/ 3890831 w 3890831"/>
              <a:gd name="connsiteY6" fmla="*/ 6447046 h 6858000"/>
              <a:gd name="connsiteX7" fmla="*/ 0 w 3890831"/>
              <a:gd name="connsiteY7" fmla="*/ 64470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0831" h="6858000">
                <a:moveTo>
                  <a:pt x="0" y="6681046"/>
                </a:moveTo>
                <a:lnTo>
                  <a:pt x="3890831" y="6681046"/>
                </a:lnTo>
                <a:lnTo>
                  <a:pt x="3890831" y="6858000"/>
                </a:lnTo>
                <a:lnTo>
                  <a:pt x="0" y="6858000"/>
                </a:lnTo>
                <a:close/>
                <a:moveTo>
                  <a:pt x="0" y="0"/>
                </a:moveTo>
                <a:lnTo>
                  <a:pt x="3890831" y="0"/>
                </a:lnTo>
                <a:lnTo>
                  <a:pt x="3890831" y="6447046"/>
                </a:lnTo>
                <a:lnTo>
                  <a:pt x="0" y="6447046"/>
                </a:lnTo>
                <a:close/>
              </a:path>
            </a:pathLst>
          </a:custGeom>
        </p:spPr>
      </p:pic>
    </p:spTree>
    <p:extLst>
      <p:ext uri="{BB962C8B-B14F-4D97-AF65-F5344CB8AC3E}">
        <p14:creationId xmlns:p14="http://schemas.microsoft.com/office/powerpoint/2010/main" val="108102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AD4BA-8F6C-96E8-5629-477F38C49A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2D1CAA-A081-4246-FE2B-260D0C6E91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84E754-6B0C-4822-30A3-14279B4283D5}"/>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5" name="Footer Placeholder 4">
            <a:extLst>
              <a:ext uri="{FF2B5EF4-FFF2-40B4-BE49-F238E27FC236}">
                <a16:creationId xmlns:a16="http://schemas.microsoft.com/office/drawing/2014/main" id="{A00296B3-7189-3FB8-0F50-6A081042A1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E1E56C-287E-CDEF-7DCE-082F16D4BA43}"/>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10441080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8A636AE-7B8B-4755-BBAE-05B2A7C5C610}" type="datetime1">
              <a:rPr lang="id-ID" smtClean="0"/>
              <a:t>19/06/24</a:t>
            </a:fld>
            <a:endParaRPr lang="id-ID"/>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d-ID"/>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469DCAB-2F4C-4855-A2DD-8F41E74CAF44}" type="slidenum">
              <a:rPr lang="id-ID" smtClean="0"/>
              <a:t>‹#›</a:t>
            </a:fld>
            <a:endParaRPr lang="id-ID"/>
          </a:p>
        </p:txBody>
      </p:sp>
      <p:sp>
        <p:nvSpPr>
          <p:cNvPr id="8" name="Picture Placeholder 7"/>
          <p:cNvSpPr>
            <a:spLocks noGrp="1"/>
          </p:cNvSpPr>
          <p:nvPr>
            <p:ph type="pic" sz="quarter" idx="13"/>
          </p:nvPr>
        </p:nvSpPr>
        <p:spPr>
          <a:xfrm>
            <a:off x="0" y="0"/>
            <a:ext cx="12192000" cy="6858000"/>
          </a:xfrm>
        </p:spPr>
        <p:txBody>
          <a:bodyPr/>
          <a:lstStyle/>
          <a:p>
            <a:endParaRPr lang="id-ID"/>
          </a:p>
        </p:txBody>
      </p:sp>
    </p:spTree>
    <p:extLst>
      <p:ext uri="{BB962C8B-B14F-4D97-AF65-F5344CB8AC3E}">
        <p14:creationId xmlns:p14="http://schemas.microsoft.com/office/powerpoint/2010/main" val="86471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6858000"/>
          </a:xfrm>
        </p:spPr>
        <p:txBody>
          <a:bodyPr/>
          <a:lstStyle/>
          <a:p>
            <a:endParaRPr lang="id-ID"/>
          </a:p>
        </p:txBody>
      </p:sp>
      <p:sp>
        <p:nvSpPr>
          <p:cNvPr id="9" name="Title 1"/>
          <p:cNvSpPr>
            <a:spLocks noGrp="1"/>
          </p:cNvSpPr>
          <p:nvPr>
            <p:ph type="title"/>
          </p:nvPr>
        </p:nvSpPr>
        <p:spPr>
          <a:xfrm>
            <a:off x="1419730" y="509287"/>
            <a:ext cx="10515600" cy="1273215"/>
          </a:xfrm>
        </p:spPr>
        <p:txBody>
          <a:bodyPr>
            <a:normAutofit/>
          </a:bodyPr>
          <a:lstStyle>
            <a:lvl1pPr>
              <a:defRPr sz="4800">
                <a:solidFill>
                  <a:schemeClr val="bg2"/>
                </a:solidFill>
              </a:defRPr>
            </a:lvl1pPr>
          </a:lstStyle>
          <a:p>
            <a:r>
              <a:rPr lang="en-US"/>
              <a:t>Click to edit Master title style</a:t>
            </a:r>
            <a:endParaRPr lang="id-ID"/>
          </a:p>
        </p:txBody>
      </p:sp>
    </p:spTree>
    <p:extLst>
      <p:ext uri="{BB962C8B-B14F-4D97-AF65-F5344CB8AC3E}">
        <p14:creationId xmlns:p14="http://schemas.microsoft.com/office/powerpoint/2010/main" val="3655884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2" name="Title 1"/>
          <p:cNvSpPr>
            <a:spLocks noGrp="1"/>
          </p:cNvSpPr>
          <p:nvPr>
            <p:ph type="title"/>
          </p:nvPr>
        </p:nvSpPr>
        <p:spPr>
          <a:xfrm>
            <a:off x="1419730" y="757765"/>
            <a:ext cx="10515600" cy="1273215"/>
          </a:xfrm>
        </p:spPr>
        <p:txBody>
          <a:bodyPr>
            <a:normAutofit/>
          </a:bodyPr>
          <a:lstStyle>
            <a:lvl1pPr>
              <a:defRPr sz="4800">
                <a:solidFill>
                  <a:schemeClr val="tx1">
                    <a:lumMod val="50000"/>
                    <a:lumOff val="50000"/>
                  </a:schemeClr>
                </a:solidFill>
              </a:defRPr>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6652261" y="0"/>
            <a:ext cx="5539740" cy="6858000"/>
          </a:xfrm>
        </p:spPr>
        <p:txBody>
          <a:bodyPr/>
          <a:lstStyle/>
          <a:p>
            <a:endParaRPr lang="id-ID"/>
          </a:p>
        </p:txBody>
      </p:sp>
      <p:sp>
        <p:nvSpPr>
          <p:cNvPr id="9" name="Rectangle 5">
            <a:extLst>
              <a:ext uri="{FF2B5EF4-FFF2-40B4-BE49-F238E27FC236}">
                <a16:creationId xmlns:a16="http://schemas.microsoft.com/office/drawing/2014/main" id="{0FA93914-4A7B-6E40-861D-8E50B17A096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DBB4B44D-8B4C-9E43-B8F3-C3FDFAF5AC9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15868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8153400" y="0"/>
            <a:ext cx="4038601" cy="6858000"/>
          </a:xfrm>
        </p:spPr>
        <p:txBody>
          <a:bodyPr/>
          <a:lstStyle/>
          <a:p>
            <a:endParaRPr lang="id-ID"/>
          </a:p>
        </p:txBody>
      </p:sp>
      <p:sp>
        <p:nvSpPr>
          <p:cNvPr id="11" name="Rectangle 5">
            <a:extLst>
              <a:ext uri="{FF2B5EF4-FFF2-40B4-BE49-F238E27FC236}">
                <a16:creationId xmlns:a16="http://schemas.microsoft.com/office/drawing/2014/main" id="{AF4456C5-9F63-684D-B3A3-DDE39CEA4186}"/>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236C7E82-3AD0-164E-8AE2-C933F1F6162C}"/>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161684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8" name="Picture Placeholder 7"/>
          <p:cNvSpPr>
            <a:spLocks noGrp="1"/>
          </p:cNvSpPr>
          <p:nvPr>
            <p:ph type="pic" sz="quarter" idx="13"/>
          </p:nvPr>
        </p:nvSpPr>
        <p:spPr>
          <a:xfrm>
            <a:off x="7945120" y="0"/>
            <a:ext cx="4246881" cy="6858000"/>
          </a:xfrm>
        </p:spPr>
        <p:txBody>
          <a:bodyPr/>
          <a:lstStyle/>
          <a:p>
            <a:endParaRPr lang="id-ID"/>
          </a:p>
        </p:txBody>
      </p:sp>
      <p:sp>
        <p:nvSpPr>
          <p:cNvPr id="11" name="Rectangle 5">
            <a:extLst>
              <a:ext uri="{FF2B5EF4-FFF2-40B4-BE49-F238E27FC236}">
                <a16:creationId xmlns:a16="http://schemas.microsoft.com/office/drawing/2014/main" id="{0472C2EB-7065-884B-9975-384935F8F141}"/>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a:extLst>
              <a:ext uri="{FF2B5EF4-FFF2-40B4-BE49-F238E27FC236}">
                <a16:creationId xmlns:a16="http://schemas.microsoft.com/office/drawing/2014/main" id="{D4241B84-B4FE-C043-8E74-4DDA76FD4B30}"/>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269890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9" name="Rectangle 5">
            <a:extLst>
              <a:ext uri="{FF2B5EF4-FFF2-40B4-BE49-F238E27FC236}">
                <a16:creationId xmlns:a16="http://schemas.microsoft.com/office/drawing/2014/main" id="{5C559505-F142-3E49-BFAE-C4B3CAB844F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Slide Number Placeholder 4">
            <a:extLst>
              <a:ext uri="{FF2B5EF4-FFF2-40B4-BE49-F238E27FC236}">
                <a16:creationId xmlns:a16="http://schemas.microsoft.com/office/drawing/2014/main" id="{3CD9C362-B877-9E47-B363-517D1D61543A}"/>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2962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2" name="Picture Placeholder 4"/>
          <p:cNvSpPr>
            <a:spLocks noGrp="1"/>
          </p:cNvSpPr>
          <p:nvPr>
            <p:ph type="pic" sz="quarter" idx="13"/>
          </p:nvPr>
        </p:nvSpPr>
        <p:spPr>
          <a:xfrm>
            <a:off x="-2" y="3501016"/>
            <a:ext cx="2520000" cy="2340000"/>
          </a:xfrm>
          <a:prstGeom prst="rect">
            <a:avLst/>
          </a:prstGeom>
          <a:noFill/>
        </p:spPr>
      </p:sp>
      <p:sp>
        <p:nvSpPr>
          <p:cNvPr id="13" name="Picture Placeholder 5"/>
          <p:cNvSpPr>
            <a:spLocks noGrp="1"/>
          </p:cNvSpPr>
          <p:nvPr>
            <p:ph type="pic" sz="quarter" idx="14"/>
          </p:nvPr>
        </p:nvSpPr>
        <p:spPr>
          <a:xfrm>
            <a:off x="2519998" y="3501016"/>
            <a:ext cx="2520000" cy="2340000"/>
          </a:xfrm>
          <a:prstGeom prst="rect">
            <a:avLst/>
          </a:prstGeom>
          <a:noFill/>
        </p:spPr>
      </p:sp>
      <p:sp>
        <p:nvSpPr>
          <p:cNvPr id="14" name="Picture Placeholder 6"/>
          <p:cNvSpPr>
            <a:spLocks noGrp="1"/>
          </p:cNvSpPr>
          <p:nvPr>
            <p:ph type="pic" sz="quarter" idx="15"/>
          </p:nvPr>
        </p:nvSpPr>
        <p:spPr>
          <a:xfrm>
            <a:off x="9672000" y="3501016"/>
            <a:ext cx="2520000" cy="2340000"/>
          </a:xfrm>
          <a:prstGeom prst="rect">
            <a:avLst/>
          </a:prstGeom>
          <a:noFill/>
        </p:spPr>
      </p:sp>
      <p:sp>
        <p:nvSpPr>
          <p:cNvPr id="15" name="Picture Placeholder 5"/>
          <p:cNvSpPr>
            <a:spLocks noGrp="1"/>
          </p:cNvSpPr>
          <p:nvPr>
            <p:ph type="pic" sz="quarter" idx="16"/>
          </p:nvPr>
        </p:nvSpPr>
        <p:spPr>
          <a:xfrm>
            <a:off x="5039998" y="1899433"/>
            <a:ext cx="4632002" cy="2799500"/>
          </a:xfrm>
          <a:prstGeom prst="rect">
            <a:avLst/>
          </a:prstGeom>
          <a:noFill/>
        </p:spPr>
        <p:txBody>
          <a:bodyPr/>
          <a:lstStyle/>
          <a:p>
            <a:endParaRPr lang="id-ID"/>
          </a:p>
        </p:txBody>
      </p:sp>
      <p:sp>
        <p:nvSpPr>
          <p:cNvPr id="17" name="Rectangle 5">
            <a:extLst>
              <a:ext uri="{FF2B5EF4-FFF2-40B4-BE49-F238E27FC236}">
                <a16:creationId xmlns:a16="http://schemas.microsoft.com/office/drawing/2014/main" id="{BCA99C90-5C4D-1647-8248-3EE558FDC1BE}"/>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Slide Number Placeholder 4">
            <a:extLst>
              <a:ext uri="{FF2B5EF4-FFF2-40B4-BE49-F238E27FC236}">
                <a16:creationId xmlns:a16="http://schemas.microsoft.com/office/drawing/2014/main" id="{EDF07EB7-1DA9-F749-A10C-8C328173934F}"/>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359531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18"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9730" y="509287"/>
            <a:ext cx="10515600" cy="1273215"/>
          </a:xfrm>
        </p:spPr>
        <p:txBody>
          <a:bodyPr>
            <a:normAutofit/>
          </a:bodyPr>
          <a:lstStyle>
            <a:lvl1pPr>
              <a:defRPr sz="4800"/>
            </a:lvl1pPr>
          </a:lstStyle>
          <a:p>
            <a:r>
              <a:rPr lang="en-US"/>
              <a:t>Click to edit Master title style</a:t>
            </a:r>
            <a:endParaRPr lang="id-ID"/>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3D94539-5DE1-49DC-931F-EB00AD7B7005}" type="datetime1">
              <a:rPr lang="id-ID" smtClean="0"/>
              <a:t>19/06/24</a:t>
            </a:fld>
            <a:endParaRPr lang="id-ID"/>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id-ID"/>
          </a:p>
        </p:txBody>
      </p:sp>
      <p:sp>
        <p:nvSpPr>
          <p:cNvPr id="16" name="Picture Placeholder 13"/>
          <p:cNvSpPr>
            <a:spLocks noGrp="1"/>
          </p:cNvSpPr>
          <p:nvPr>
            <p:ph type="pic" sz="quarter" idx="19"/>
          </p:nvPr>
        </p:nvSpPr>
        <p:spPr>
          <a:xfrm>
            <a:off x="10061562" y="1672683"/>
            <a:ext cx="2130438" cy="1561171"/>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7" name="Picture Placeholder 13"/>
          <p:cNvSpPr>
            <a:spLocks noGrp="1"/>
          </p:cNvSpPr>
          <p:nvPr>
            <p:ph type="pic" sz="quarter" idx="20"/>
          </p:nvPr>
        </p:nvSpPr>
        <p:spPr>
          <a:xfrm>
            <a:off x="5611608" y="3376961"/>
            <a:ext cx="1505265" cy="1529576"/>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8" name="Picture Placeholder 13"/>
          <p:cNvSpPr>
            <a:spLocks noGrp="1"/>
          </p:cNvSpPr>
          <p:nvPr>
            <p:ph type="pic" sz="quarter" idx="21"/>
          </p:nvPr>
        </p:nvSpPr>
        <p:spPr>
          <a:xfrm>
            <a:off x="7273030" y="3376961"/>
            <a:ext cx="2654682" cy="3481039"/>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9" name="Picture Placeholder 13"/>
          <p:cNvSpPr>
            <a:spLocks noGrp="1"/>
          </p:cNvSpPr>
          <p:nvPr>
            <p:ph type="pic" sz="quarter" idx="22"/>
          </p:nvPr>
        </p:nvSpPr>
        <p:spPr>
          <a:xfrm>
            <a:off x="5611608" y="-11151"/>
            <a:ext cx="4293796" cy="3245005"/>
          </a:xfrm>
          <a:prstGeom prst="rect">
            <a:avLst/>
          </a:prstGeom>
          <a:effectLst/>
        </p:spPr>
        <p:txBody>
          <a:bodyPr>
            <a:normAutofit/>
          </a:bodyPr>
          <a:lstStyle>
            <a:lvl1pPr marL="0" indent="0">
              <a:buNone/>
              <a:defRPr sz="1300" b="0" i="0">
                <a:ln>
                  <a:noFill/>
                </a:ln>
                <a:solidFill>
                  <a:schemeClr val="tx1"/>
                </a:solidFill>
                <a:latin typeface="Poppins Light" charset="0"/>
                <a:ea typeface="Poppins Light" charset="0"/>
                <a:cs typeface="Poppins Light" charset="0"/>
              </a:defRPr>
            </a:lvl1pPr>
          </a:lstStyle>
          <a:p>
            <a:endParaRPr lang="en-US"/>
          </a:p>
        </p:txBody>
      </p:sp>
      <p:sp>
        <p:nvSpPr>
          <p:cNvPr id="13" name="Rectangle 5">
            <a:extLst>
              <a:ext uri="{FF2B5EF4-FFF2-40B4-BE49-F238E27FC236}">
                <a16:creationId xmlns:a16="http://schemas.microsoft.com/office/drawing/2014/main" id="{18BF1518-E847-7341-A15D-45627DB3DADD}"/>
              </a:ext>
            </a:extLst>
          </p:cNvPr>
          <p:cNvSpPr/>
          <p:nvPr userDrawn="1"/>
        </p:nvSpPr>
        <p:spPr>
          <a:xfrm>
            <a:off x="401747" y="0"/>
            <a:ext cx="731986" cy="1162733"/>
          </a:xfrm>
          <a:prstGeom prst="rect">
            <a:avLst/>
          </a:prstGeom>
          <a:solidFill>
            <a:srgbClr val="364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Slide Number Placeholder 4">
            <a:extLst>
              <a:ext uri="{FF2B5EF4-FFF2-40B4-BE49-F238E27FC236}">
                <a16:creationId xmlns:a16="http://schemas.microsoft.com/office/drawing/2014/main" id="{75EEAB81-282F-004A-AB99-F5DF36859E66}"/>
              </a:ext>
            </a:extLst>
          </p:cNvPr>
          <p:cNvSpPr txBox="1">
            <a:spLocks/>
          </p:cNvSpPr>
          <p:nvPr userDrawn="1"/>
        </p:nvSpPr>
        <p:spPr>
          <a:xfrm>
            <a:off x="115750" y="561896"/>
            <a:ext cx="1303980" cy="600838"/>
          </a:xfrm>
          <a:prstGeom prst="rect">
            <a:avLst/>
          </a:prstGeom>
        </p:spPr>
        <p:txBody>
          <a:bodyPr/>
          <a:lstStyle>
            <a:defPPr>
              <a:defRPr lang="id-ID"/>
            </a:defPPr>
            <a:lvl1pPr marL="0" algn="ctr" defTabSz="914400" rtl="0" eaLnBrk="1" latinLnBrk="0" hangingPunct="1">
              <a:defRPr sz="2800" kern="1200">
                <a:solidFill>
                  <a:schemeClr val="bg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69DCAB-2F4C-4855-A2DD-8F41E74CAF44}" type="slidenum">
              <a:rPr lang="id-ID" smtClean="0">
                <a:solidFill>
                  <a:schemeClr val="bg1"/>
                </a:solidFill>
              </a:rPr>
              <a:pPr/>
              <a:t>‹#›</a:t>
            </a:fld>
            <a:endParaRPr lang="id-ID">
              <a:solidFill>
                <a:schemeClr val="bg1"/>
              </a:solidFill>
            </a:endParaRPr>
          </a:p>
        </p:txBody>
      </p:sp>
    </p:spTree>
    <p:extLst>
      <p:ext uri="{BB962C8B-B14F-4D97-AF65-F5344CB8AC3E}">
        <p14:creationId xmlns:p14="http://schemas.microsoft.com/office/powerpoint/2010/main" val="422439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4"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D9095-7039-E2AF-327E-2D81A66A87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C59D65-E0CE-564E-7421-70E98D35E9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FDBE60-6098-7BE7-55A5-A6E349ABC805}"/>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5" name="Footer Placeholder 4">
            <a:extLst>
              <a:ext uri="{FF2B5EF4-FFF2-40B4-BE49-F238E27FC236}">
                <a16:creationId xmlns:a16="http://schemas.microsoft.com/office/drawing/2014/main" id="{5D5D82AA-3226-E050-BFEB-C4507EF9F7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55E95E-D1A8-E486-038A-F2F948D7B396}"/>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1463309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C008-6DB0-51B4-20C7-D5A27CB159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61A735-6071-4435-5881-15DFFDF1CA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5A74FD-B528-02F9-67DE-3B0993CF42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ECE67D0-ED27-8765-2CCE-606D7CCE74A2}"/>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6" name="Footer Placeholder 5">
            <a:extLst>
              <a:ext uri="{FF2B5EF4-FFF2-40B4-BE49-F238E27FC236}">
                <a16:creationId xmlns:a16="http://schemas.microsoft.com/office/drawing/2014/main" id="{D77A78D1-72BD-A7E8-50CF-814460BA37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F9B603-C689-F02B-8165-A118E6CA4212}"/>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120984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88EB6-C14E-536B-0591-5B4F495B3C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092FDA-8F93-23AB-3CE0-6C0D69A777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CDA0C4-5C78-0F19-4A53-7DAB99B3C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7FAFF34-0222-C54F-5AAE-3B5E709676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B60A1-41F5-8E17-3BDF-3AFCEB92EF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7EA40E-0CBD-9CCD-A423-1BB289D1CBC8}"/>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8" name="Footer Placeholder 7">
            <a:extLst>
              <a:ext uri="{FF2B5EF4-FFF2-40B4-BE49-F238E27FC236}">
                <a16:creationId xmlns:a16="http://schemas.microsoft.com/office/drawing/2014/main" id="{7A31DA87-9F90-25FC-D0F4-0F07C99D6A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F12EED-3AE9-CC1E-9165-E51A38A0BD9E}"/>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330203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318A2-8BB7-4129-5529-8C5F03D171D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50CCEB-293C-1814-323E-56336D85E84C}"/>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4" name="Footer Placeholder 3">
            <a:extLst>
              <a:ext uri="{FF2B5EF4-FFF2-40B4-BE49-F238E27FC236}">
                <a16:creationId xmlns:a16="http://schemas.microsoft.com/office/drawing/2014/main" id="{B68A0BB1-CAF3-070D-CFF7-6A92849BAB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93A372-E3D9-C066-4177-7E71FE3BB9D5}"/>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3602649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0510AF-0185-5E6C-566D-AA470ED07CC0}"/>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3" name="Footer Placeholder 2">
            <a:extLst>
              <a:ext uri="{FF2B5EF4-FFF2-40B4-BE49-F238E27FC236}">
                <a16:creationId xmlns:a16="http://schemas.microsoft.com/office/drawing/2014/main" id="{3A6AF92D-D55B-FA67-DE0E-242A3EB423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7EFF4C-499A-D79C-542B-A35868F9BA96}"/>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138556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942E6-A13A-DA7A-A956-CE294929E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5E8AB1D-3D1B-6680-5A96-975C9FFDA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96CC36-0222-4D27-1442-223114C13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EA5F7B-D51E-0892-DC83-68F27FA7B0DB}"/>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6" name="Footer Placeholder 5">
            <a:extLst>
              <a:ext uri="{FF2B5EF4-FFF2-40B4-BE49-F238E27FC236}">
                <a16:creationId xmlns:a16="http://schemas.microsoft.com/office/drawing/2014/main" id="{EDBDC492-EB4F-888B-F019-3C609CDBCA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F85F8C-F95E-6A3F-9406-0D673E9BEECF}"/>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281459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82B96-E09C-3CA1-812E-DA61A8A1C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BD67F2-4A3B-3DA0-A47D-57117BD817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D29102-E6C6-42F8-66D1-500BB226D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B3097-DCFB-46C9-8E72-2BBBE58E0405}"/>
              </a:ext>
            </a:extLst>
          </p:cNvPr>
          <p:cNvSpPr>
            <a:spLocks noGrp="1"/>
          </p:cNvSpPr>
          <p:nvPr>
            <p:ph type="dt" sz="half" idx="10"/>
          </p:nvPr>
        </p:nvSpPr>
        <p:spPr/>
        <p:txBody>
          <a:bodyPr/>
          <a:lstStyle/>
          <a:p>
            <a:fld id="{38828FBB-A02E-4425-B70C-34149DD23BC1}" type="datetimeFigureOut">
              <a:rPr lang="en-GB" smtClean="0"/>
              <a:t>19/06/2024</a:t>
            </a:fld>
            <a:endParaRPr lang="en-GB"/>
          </a:p>
        </p:txBody>
      </p:sp>
      <p:sp>
        <p:nvSpPr>
          <p:cNvPr id="6" name="Footer Placeholder 5">
            <a:extLst>
              <a:ext uri="{FF2B5EF4-FFF2-40B4-BE49-F238E27FC236}">
                <a16:creationId xmlns:a16="http://schemas.microsoft.com/office/drawing/2014/main" id="{04B0BF59-6C36-F86C-358B-6947334EF4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C82092-A093-F938-9797-CFD3028F2B1E}"/>
              </a:ext>
            </a:extLst>
          </p:cNvPr>
          <p:cNvSpPr>
            <a:spLocks noGrp="1"/>
          </p:cNvSpPr>
          <p:nvPr>
            <p:ph type="sldNum" sz="quarter" idx="12"/>
          </p:nvPr>
        </p:nvSpPr>
        <p:spPr/>
        <p:txBody>
          <a:bodyPr/>
          <a:lstStyle/>
          <a:p>
            <a:fld id="{80E5EBF2-7100-4DEC-8303-4EBFAA047C50}" type="slidenum">
              <a:rPr lang="en-GB" smtClean="0"/>
              <a:t>‹#›</a:t>
            </a:fld>
            <a:endParaRPr lang="en-GB"/>
          </a:p>
        </p:txBody>
      </p:sp>
    </p:spTree>
    <p:extLst>
      <p:ext uri="{BB962C8B-B14F-4D97-AF65-F5344CB8AC3E}">
        <p14:creationId xmlns:p14="http://schemas.microsoft.com/office/powerpoint/2010/main" val="423075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3.emf"/><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770655-D762-06A1-072A-12ADD15B06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140A8F9-F081-5DC1-5A61-498A26C803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A95A83-6BFE-ABB0-8718-6EA0010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28FBB-A02E-4425-B70C-34149DD23BC1}" type="datetimeFigureOut">
              <a:rPr lang="en-GB" smtClean="0"/>
              <a:t>19/06/2024</a:t>
            </a:fld>
            <a:endParaRPr lang="en-GB"/>
          </a:p>
        </p:txBody>
      </p:sp>
      <p:sp>
        <p:nvSpPr>
          <p:cNvPr id="5" name="Footer Placeholder 4">
            <a:extLst>
              <a:ext uri="{FF2B5EF4-FFF2-40B4-BE49-F238E27FC236}">
                <a16:creationId xmlns:a16="http://schemas.microsoft.com/office/drawing/2014/main" id="{A2BC93AE-CBF8-996D-2A04-FFA7B0B5AA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2B797D9-B665-0AD3-68F8-9869BBA2A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E5EBF2-7100-4DEC-8303-4EBFAA047C50}" type="slidenum">
              <a:rPr lang="en-GB" smtClean="0"/>
              <a:t>‹#›</a:t>
            </a:fld>
            <a:endParaRPr lang="en-GB"/>
          </a:p>
        </p:txBody>
      </p:sp>
    </p:spTree>
    <p:extLst>
      <p:ext uri="{BB962C8B-B14F-4D97-AF65-F5344CB8AC3E}">
        <p14:creationId xmlns:p14="http://schemas.microsoft.com/office/powerpoint/2010/main" val="1803944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254323"/>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pic>
        <p:nvPicPr>
          <p:cNvPr id="4" name="Immagine 3">
            <a:extLst>
              <a:ext uri="{FF2B5EF4-FFF2-40B4-BE49-F238E27FC236}">
                <a16:creationId xmlns:a16="http://schemas.microsoft.com/office/drawing/2014/main" id="{E86ECB1A-693F-2041-AC72-F644481AEFFD}"/>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450975" y="150674"/>
            <a:ext cx="1485900" cy="901700"/>
          </a:xfrm>
          <a:prstGeom prst="rect">
            <a:avLst/>
          </a:prstGeom>
        </p:spPr>
      </p:pic>
    </p:spTree>
    <p:extLst>
      <p:ext uri="{BB962C8B-B14F-4D97-AF65-F5344CB8AC3E}">
        <p14:creationId xmlns:p14="http://schemas.microsoft.com/office/powerpoint/2010/main" val="28197483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hf hdr="0" ftr="0" dt="0"/>
  <p:txStyles>
    <p:titleStyle>
      <a:lvl1pPr algn="l" defTabSz="914400" rtl="0" eaLnBrk="1" latinLnBrk="0" hangingPunct="1">
        <a:lnSpc>
          <a:spcPct val="90000"/>
        </a:lnSpc>
        <a:spcBef>
          <a:spcPct val="0"/>
        </a:spcBef>
        <a:buNone/>
        <a:defRPr sz="4400" kern="1200">
          <a:solidFill>
            <a:schemeClr val="tx1">
              <a:lumMod val="50000"/>
              <a:lumOff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91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hyperlink" Target="https://eur01.safelinks.protection.outlook.com/?url=https%3A%2F%2Fec.europa.eu%2Finfo%2Flaw%2Fbetter-regulation%2Fhave-your-say%2Finitiatives%2F13533-Rail-interoperability-EU-harmonised-specifications-for-trains-rail-infrastructure-and-passenger-accessibility_en&amp;data=05%7C01%7Cmarina.aguado%40era.europa.eu%7Ca6334bf9b6104be8a4b308dba79515b5%7C25faedbbf440431583ee6f7beb5e73f7%7C0%7C0%7C638288031675634984%7CUnknown%7CTWFpbGZsb3d8eyJWIjoiMC4wLjAwMDAiLCJQIjoiV2luMzIiLCJBTiI6Ik1haWwiLCJXVCI6Mn0%3D%7C3000%7C%7C%7C&amp;sdata=Uz8RuM9AMD%2F9wHl3ophpIvAh0slU9d4hMvLIsFb1Rq0%3D&amp;reserved=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holding a globe&#10;&#10;Description automatically generated">
            <a:extLst>
              <a:ext uri="{FF2B5EF4-FFF2-40B4-BE49-F238E27FC236}">
                <a16:creationId xmlns:a16="http://schemas.microsoft.com/office/drawing/2014/main" id="{8D56DA3B-EFFF-3CF7-465D-A679972516FD}"/>
              </a:ext>
            </a:extLst>
          </p:cNvPr>
          <p:cNvPicPr>
            <a:picLocks noGrp="1" noRot="1" noChangeAspect="1" noMove="1" noResize="1" noEditPoints="1" noAdjustHandles="1" noChangeArrowheads="1" noChangeShapeType="1" noCrop="1"/>
          </p:cNvPicPr>
          <p:nvPr/>
        </p:nvPicPr>
        <p:blipFill rotWithShape="1">
          <a:blip r:embed="rId2">
            <a:alphaModFix amt="20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C8D06702-3453-CECD-CB72-A8D89D2E3D96}"/>
              </a:ext>
            </a:extLst>
          </p:cNvPr>
          <p:cNvSpPr txBox="1">
            <a:spLocks/>
          </p:cNvSpPr>
          <p:nvPr/>
        </p:nvSpPr>
        <p:spPr>
          <a:xfrm>
            <a:off x="1523999" y="3564371"/>
            <a:ext cx="9144000" cy="897125"/>
          </a:xfrm>
          <a:prstGeom prst="rect">
            <a:avLst/>
          </a:prstGeom>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6000" b="0" i="0" u="none" strike="noStrike" kern="1200" cap="none" spc="0" normalizeH="0" baseline="0" noProof="0">
                <a:ln>
                  <a:noFill/>
                </a:ln>
                <a:solidFill>
                  <a:srgbClr val="FFFFFF"/>
                </a:solidFill>
                <a:effectLst/>
                <a:uLnTx/>
                <a:uFillTx/>
                <a:latin typeface="Calibri Light" panose="020F0302020204030204"/>
                <a:ea typeface="+mj-ea"/>
                <a:cs typeface="+mj-cs"/>
              </a:rPr>
              <a:t>Josef </a:t>
            </a:r>
            <a:r>
              <a:rPr kumimoji="0" lang="en-GB" sz="6000" b="0" i="0" u="none" strike="noStrike" kern="1200" cap="none" spc="0" normalizeH="0" baseline="0" noProof="0" err="1">
                <a:ln>
                  <a:noFill/>
                </a:ln>
                <a:solidFill>
                  <a:srgbClr val="FFFFFF"/>
                </a:solidFill>
                <a:effectLst/>
                <a:uLnTx/>
                <a:uFillTx/>
                <a:latin typeface="Calibri Light" panose="020F0302020204030204"/>
                <a:ea typeface="+mj-ea"/>
                <a:cs typeface="+mj-cs"/>
              </a:rPr>
              <a:t>Doppelbauer</a:t>
            </a:r>
            <a:endParaRPr kumimoji="0" lang="en-GB" sz="6000" b="0" i="0" u="none" strike="noStrike" kern="1200" cap="none" spc="0" normalizeH="0" baseline="0" noProof="0">
              <a:ln>
                <a:noFill/>
              </a:ln>
              <a:solidFill>
                <a:srgbClr val="FFFFFF"/>
              </a:solidFill>
              <a:effectLst/>
              <a:uLnTx/>
              <a:uFillTx/>
              <a:latin typeface="Calibri Light" panose="020F0302020204030204"/>
              <a:ea typeface="+mj-ea"/>
              <a:cs typeface="+mj-cs"/>
            </a:endParaRPr>
          </a:p>
        </p:txBody>
      </p:sp>
      <p:sp>
        <p:nvSpPr>
          <p:cNvPr id="13" name="Subtitle 2">
            <a:extLst>
              <a:ext uri="{FF2B5EF4-FFF2-40B4-BE49-F238E27FC236}">
                <a16:creationId xmlns:a16="http://schemas.microsoft.com/office/drawing/2014/main" id="{724F64C3-7C3D-86DF-100E-820175FE0E5B}"/>
              </a:ext>
            </a:extLst>
          </p:cNvPr>
          <p:cNvSpPr txBox="1">
            <a:spLocks/>
          </p:cNvSpPr>
          <p:nvPr/>
        </p:nvSpPr>
        <p:spPr>
          <a:xfrm>
            <a:off x="1523999" y="4461496"/>
            <a:ext cx="9144000" cy="435623"/>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srgbClr val="FFFFFF"/>
                </a:solidFill>
                <a:effectLst/>
                <a:uLnTx/>
                <a:uFillTx/>
                <a:latin typeface="Calibri" panose="020F0502020204030204"/>
                <a:ea typeface="+mn-ea"/>
                <a:cs typeface="+mn-cs"/>
              </a:rPr>
              <a:t> European Union Agency for Railways</a:t>
            </a:r>
          </a:p>
        </p:txBody>
      </p:sp>
      <p:sp>
        <p:nvSpPr>
          <p:cNvPr id="16" name="Subtitle 2">
            <a:extLst>
              <a:ext uri="{FF2B5EF4-FFF2-40B4-BE49-F238E27FC236}">
                <a16:creationId xmlns:a16="http://schemas.microsoft.com/office/drawing/2014/main" id="{7882DD1C-A12C-E8E8-C97C-BC081E068D91}"/>
              </a:ext>
            </a:extLst>
          </p:cNvPr>
          <p:cNvSpPr txBox="1">
            <a:spLocks/>
          </p:cNvSpPr>
          <p:nvPr/>
        </p:nvSpPr>
        <p:spPr>
          <a:xfrm>
            <a:off x="0" y="6111551"/>
            <a:ext cx="12192000" cy="558812"/>
          </a:xfrm>
          <a:prstGeom prst="rect">
            <a:avLst/>
          </a:prstGeom>
          <a:solidFill>
            <a:schemeClr val="tx1">
              <a:alpha val="20000"/>
            </a:schemeClr>
          </a:solidFill>
          <a:effectLst>
            <a:glow rad="101600">
              <a:schemeClr val="accent3">
                <a:satMod val="175000"/>
                <a:alpha val="40000"/>
              </a:schemeClr>
            </a:glow>
          </a:effectLst>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600" normalizeH="0" baseline="0" noProof="0">
                <a:ln>
                  <a:noFill/>
                </a:ln>
                <a:solidFill>
                  <a:prstClr val="white"/>
                </a:solidFill>
                <a:effectLst/>
                <a:uLnTx/>
                <a:uFillTx/>
                <a:latin typeface="Calibri Light" panose="020F0302020204030204" pitchFamily="34" charset="0"/>
                <a:ea typeface="+mn-ea"/>
                <a:cs typeface="+mn-cs"/>
              </a:rPr>
              <a:t>OPENING: KEYNOTE SPEECHES</a:t>
            </a:r>
          </a:p>
        </p:txBody>
      </p:sp>
      <p:pic>
        <p:nvPicPr>
          <p:cNvPr id="17" name="Image 16">
            <a:extLst>
              <a:ext uri="{FF2B5EF4-FFF2-40B4-BE49-F238E27FC236}">
                <a16:creationId xmlns:a16="http://schemas.microsoft.com/office/drawing/2014/main" id="{4CA5C29F-0DD3-D1DF-B3B0-DDA20EFBB26B}"/>
              </a:ext>
            </a:extLst>
          </p:cNvPr>
          <p:cNvPicPr>
            <a:picLocks noChangeAspect="1"/>
          </p:cNvPicPr>
          <p:nvPr/>
        </p:nvPicPr>
        <p:blipFill rotWithShape="1">
          <a:blip r:embed="rId3">
            <a:extLst>
              <a:ext uri="{28A0092B-C50C-407E-A947-70E740481C1C}">
                <a14:useLocalDpi xmlns:a14="http://schemas.microsoft.com/office/drawing/2010/main" val="0"/>
              </a:ext>
            </a:extLst>
          </a:blip>
          <a:srcRect t="1080" b="27138"/>
          <a:stretch/>
        </p:blipFill>
        <p:spPr>
          <a:xfrm>
            <a:off x="5184374" y="1813220"/>
            <a:ext cx="1823249" cy="1823249"/>
          </a:xfrm>
          <a:prstGeom prst="flowChartConnector">
            <a:avLst/>
          </a:prstGeom>
        </p:spPr>
      </p:pic>
    </p:spTree>
    <p:extLst>
      <p:ext uri="{BB962C8B-B14F-4D97-AF65-F5344CB8AC3E}">
        <p14:creationId xmlns:p14="http://schemas.microsoft.com/office/powerpoint/2010/main" val="147874215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341" y="46071"/>
            <a:ext cx="10515600" cy="1273215"/>
          </a:xfrm>
        </p:spPr>
        <p:txBody>
          <a:bodyPr anchor="ctr">
            <a:normAutofit/>
          </a:bodyPr>
          <a:lstStyle/>
          <a:p>
            <a:r>
              <a:rPr lang="sv-SE" sz="4000">
                <a:solidFill>
                  <a:srgbClr val="004494"/>
                </a:solidFill>
              </a:rPr>
              <a:t>Transformation of the Railway System</a:t>
            </a:r>
            <a:endParaRPr lang="en-US" sz="4000">
              <a:solidFill>
                <a:srgbClr val="004494"/>
              </a:solidFill>
            </a:endParaRPr>
          </a:p>
        </p:txBody>
      </p:sp>
      <p:pic>
        <p:nvPicPr>
          <p:cNvPr id="4" name="Content Placeholder 3"/>
          <p:cNvPicPr>
            <a:picLocks noGrp="1" noChangeAspect="1"/>
          </p:cNvPicPr>
          <p:nvPr>
            <p:ph type="pic" sz="quarter" idx="16"/>
          </p:nvPr>
        </p:nvPicPr>
        <p:blipFill rotWithShape="1">
          <a:blip r:embed="rId3" cstate="screen">
            <a:extLst>
              <a:ext uri="{28A0092B-C50C-407E-A947-70E740481C1C}">
                <a14:useLocalDpi xmlns:a14="http://schemas.microsoft.com/office/drawing/2010/main"/>
              </a:ext>
            </a:extLst>
          </a:blip>
          <a:srcRect l="6930" r="-2" b="-2"/>
          <a:stretch/>
        </p:blipFill>
        <p:spPr>
          <a:xfrm>
            <a:off x="6428976" y="1319286"/>
            <a:ext cx="4984090" cy="3012296"/>
          </a:xfrm>
          <a:noFill/>
        </p:spPr>
      </p:pic>
      <p:pic>
        <p:nvPicPr>
          <p:cNvPr id="8" name="Picture 7" descr="A machine with many machines&#10;&#10;Description automatically generated with medium confidence">
            <a:extLst>
              <a:ext uri="{FF2B5EF4-FFF2-40B4-BE49-F238E27FC236}">
                <a16:creationId xmlns:a16="http://schemas.microsoft.com/office/drawing/2014/main" id="{FB2FA507-BF6B-3362-73E6-97F2307B5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696" y="1319286"/>
            <a:ext cx="4530859" cy="3020573"/>
          </a:xfrm>
          <a:prstGeom prst="rect">
            <a:avLst/>
          </a:prstGeom>
        </p:spPr>
      </p:pic>
      <p:sp>
        <p:nvSpPr>
          <p:cNvPr id="10" name="TextBox 9">
            <a:extLst>
              <a:ext uri="{FF2B5EF4-FFF2-40B4-BE49-F238E27FC236}">
                <a16:creationId xmlns:a16="http://schemas.microsoft.com/office/drawing/2014/main" id="{95981111-B79D-FB6C-4D45-DE628853D498}"/>
              </a:ext>
            </a:extLst>
          </p:cNvPr>
          <p:cNvSpPr txBox="1"/>
          <p:nvPr/>
        </p:nvSpPr>
        <p:spPr>
          <a:xfrm>
            <a:off x="2622625" y="3429194"/>
            <a:ext cx="7351486" cy="646331"/>
          </a:xfrm>
          <a:prstGeom prst="rect">
            <a:avLst/>
          </a:prstGeom>
          <a:solidFill>
            <a:srgbClr val="004494"/>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Digital technology</a:t>
            </a: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can be disruptive in </a:t>
            </a: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all aspects of the transport chain,</a:t>
            </a:r>
            <a:b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b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also helping to integrate transport modes (seamless multi-modal transport)</a:t>
            </a:r>
          </a:p>
        </p:txBody>
      </p:sp>
      <p:sp>
        <p:nvSpPr>
          <p:cNvPr id="12" name="Arrow: Right 11">
            <a:extLst>
              <a:ext uri="{FF2B5EF4-FFF2-40B4-BE49-F238E27FC236}">
                <a16:creationId xmlns:a16="http://schemas.microsoft.com/office/drawing/2014/main" id="{4DA24086-9504-7B46-6619-66D5BB28E4AB}"/>
              </a:ext>
            </a:extLst>
          </p:cNvPr>
          <p:cNvSpPr/>
          <p:nvPr/>
        </p:nvSpPr>
        <p:spPr>
          <a:xfrm>
            <a:off x="4883573" y="2223518"/>
            <a:ext cx="2330027" cy="1017693"/>
          </a:xfrm>
          <a:prstGeom prst="rightArrow">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3BCB409-0C40-9140-DBFB-52AD58195488}"/>
              </a:ext>
            </a:extLst>
          </p:cNvPr>
          <p:cNvSpPr txBox="1"/>
          <p:nvPr/>
        </p:nvSpPr>
        <p:spPr>
          <a:xfrm>
            <a:off x="973696" y="4589134"/>
            <a:ext cx="10649344"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From analog to </a:t>
            </a:r>
            <a:r>
              <a:rPr kumimoji="0" lang="en-US" sz="1800" b="1"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digital systems</a:t>
            </a:r>
            <a:r>
              <a:rPr kumimoji="0" lang="en-US"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 - physical vs. digital infrastructure; generalization of electronic components and information and communication technologies, drastically increased </a:t>
            </a:r>
            <a:r>
              <a:rPr kumimoji="0" lang="en-US" sz="1800" b="1"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connectivity</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From manual operation to </a:t>
            </a:r>
            <a:r>
              <a:rPr kumimoji="0" lang="en-US" sz="1800" b="1"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automation</a:t>
            </a:r>
            <a:endParaRPr kumimoji="0" lang="en-GB" sz="1800" b="1"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From proprietary HW to </a:t>
            </a:r>
            <a:r>
              <a:rPr kumimoji="0" lang="en-US" sz="1800" b="1"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COTS</a:t>
            </a:r>
            <a:r>
              <a:rPr kumimoji="0" lang="en-US"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 SW: move to </a:t>
            </a:r>
            <a:r>
              <a:rPr kumimoji="0" lang="en-US" sz="1800" b="1"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open SW</a:t>
            </a:r>
            <a:r>
              <a:rPr kumimoji="0" lang="en-US"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 (IOT devices?); appearance of </a:t>
            </a:r>
            <a:r>
              <a:rPr kumimoji="0" lang="en-US" sz="1800" b="1"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cloud-based systems</a:t>
            </a:r>
            <a:endParaRPr kumimoji="0" lang="en-GB" sz="1800" b="1"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National systems vs. European integration (</a:t>
            </a:r>
            <a:r>
              <a:rPr kumimoji="0" lang="en-US" sz="1800" b="1"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cross-border risks</a:t>
            </a:r>
            <a:r>
              <a:rPr kumimoji="0" lang="en-US"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a:t>
            </a:r>
            <a:endParaRPr kumimoji="0" lang="en-GB"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Modal siloes vs. </a:t>
            </a:r>
            <a:r>
              <a:rPr kumimoji="0" lang="en-US" sz="1800" b="1"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multimodality</a:t>
            </a:r>
            <a:r>
              <a:rPr kumimoji="0" lang="en-US"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 – intercommunication of threats</a:t>
            </a:r>
            <a:endParaRPr kumimoji="0" lang="en-GB"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Application of </a:t>
            </a:r>
            <a:r>
              <a:rPr kumimoji="0" lang="en-US" sz="1800" b="1"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Artificial Intelligence</a:t>
            </a:r>
            <a:r>
              <a:rPr kumimoji="0" lang="en-US"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rPr>
              <a:t> (AI) techniques</a:t>
            </a:r>
            <a:endParaRPr kumimoji="0" lang="en-GB" sz="1800" b="0" i="0" u="none" strike="noStrike" kern="1200" cap="none" spc="0" normalizeH="0" baseline="0" noProof="0">
              <a:ln>
                <a:noFill/>
              </a:ln>
              <a:solidFill>
                <a:srgbClr val="004494"/>
              </a:solidFill>
              <a:effectLst/>
              <a:uLnTx/>
              <a:uFillTx/>
              <a:latin typeface="Calibri" panose="020F0502020204030204"/>
              <a:ea typeface="Times New Roman" panose="020206030504050203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GB" sz="1800" b="0" i="0" u="none" strike="noStrike" kern="1200" cap="none" spc="0" normalizeH="0" baseline="0" noProof="0">
              <a:ln>
                <a:noFill/>
              </a:ln>
              <a:solidFill>
                <a:srgbClr val="004494"/>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18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06609D-8D5B-198E-F3F2-3635460327CE}"/>
              </a:ext>
            </a:extLst>
          </p:cNvPr>
          <p:cNvSpPr>
            <a:spLocks noGrp="1"/>
          </p:cNvSpPr>
          <p:nvPr>
            <p:ph type="title"/>
          </p:nvPr>
        </p:nvSpPr>
        <p:spPr>
          <a:xfrm>
            <a:off x="869015" y="-7625"/>
            <a:ext cx="10515600" cy="1273215"/>
          </a:xfrm>
        </p:spPr>
        <p:txBody>
          <a:bodyPr>
            <a:normAutofit/>
          </a:bodyPr>
          <a:lstStyle/>
          <a:p>
            <a:pPr algn="ctr"/>
            <a:r>
              <a:rPr lang="en-US" sz="3600">
                <a:solidFill>
                  <a:srgbClr val="364B7D"/>
                </a:solidFill>
              </a:rPr>
              <a:t>The Digital Railway System</a:t>
            </a:r>
            <a:endParaRPr lang="en-GB" sz="3600">
              <a:solidFill>
                <a:srgbClr val="364B7D"/>
              </a:solidFill>
            </a:endParaRPr>
          </a:p>
        </p:txBody>
      </p:sp>
      <p:graphicFrame>
        <p:nvGraphicFramePr>
          <p:cNvPr id="58" name="Content Placeholder 4"/>
          <p:cNvGraphicFramePr>
            <a:graphicFrameLocks noGrp="1"/>
          </p:cNvGraphicFramePr>
          <p:nvPr>
            <p:ph type="pic" sz="quarter" idx="13"/>
          </p:nvPr>
        </p:nvGraphicFramePr>
        <p:xfrm>
          <a:off x="8153400" y="0"/>
          <a:ext cx="40386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4222BB18-6984-661B-505E-67D0A6B38A20}"/>
              </a:ext>
            </a:extLst>
          </p:cNvPr>
          <p:cNvSpPr/>
          <p:nvPr/>
        </p:nvSpPr>
        <p:spPr>
          <a:xfrm>
            <a:off x="6622205" y="4718152"/>
            <a:ext cx="4054777" cy="12021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 name="Rectangle 102">
            <a:extLst>
              <a:ext uri="{FF2B5EF4-FFF2-40B4-BE49-F238E27FC236}">
                <a16:creationId xmlns:a16="http://schemas.microsoft.com/office/drawing/2014/main" id="{2631C4FF-630B-90A0-A272-434AD0B35756}"/>
              </a:ext>
            </a:extLst>
          </p:cNvPr>
          <p:cNvSpPr/>
          <p:nvPr/>
        </p:nvSpPr>
        <p:spPr>
          <a:xfrm>
            <a:off x="2544770" y="4713405"/>
            <a:ext cx="4054777" cy="120216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2" name="Group 101">
            <a:extLst>
              <a:ext uri="{FF2B5EF4-FFF2-40B4-BE49-F238E27FC236}">
                <a16:creationId xmlns:a16="http://schemas.microsoft.com/office/drawing/2014/main" id="{C52A9B20-7362-E078-E25E-AC88C137C245}"/>
              </a:ext>
            </a:extLst>
          </p:cNvPr>
          <p:cNvGrpSpPr/>
          <p:nvPr/>
        </p:nvGrpSpPr>
        <p:grpSpPr>
          <a:xfrm>
            <a:off x="2653658" y="4875870"/>
            <a:ext cx="3885861" cy="877233"/>
            <a:chOff x="3096819" y="3916200"/>
            <a:chExt cx="4569776" cy="1216478"/>
          </a:xfrm>
        </p:grpSpPr>
        <p:cxnSp>
          <p:nvCxnSpPr>
            <p:cNvPr id="69" name="Straight Connector 68"/>
            <p:cNvCxnSpPr>
              <a:cxnSpLocks/>
            </p:cNvCxnSpPr>
            <p:nvPr/>
          </p:nvCxnSpPr>
          <p:spPr>
            <a:xfrm>
              <a:off x="4926562" y="4652865"/>
              <a:ext cx="878959" cy="437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4197980" y="4901746"/>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77" name="Oval 76"/>
            <p:cNvSpPr/>
            <p:nvPr/>
          </p:nvSpPr>
          <p:spPr>
            <a:xfrm>
              <a:off x="4538966" y="4741889"/>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78" name="Oval 77"/>
            <p:cNvSpPr/>
            <p:nvPr/>
          </p:nvSpPr>
          <p:spPr>
            <a:xfrm>
              <a:off x="6457278" y="4399274"/>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79" name="Oval 78"/>
            <p:cNvSpPr/>
            <p:nvPr/>
          </p:nvSpPr>
          <p:spPr>
            <a:xfrm>
              <a:off x="5758669" y="4640336"/>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80" name="Oval 79"/>
            <p:cNvSpPr/>
            <p:nvPr/>
          </p:nvSpPr>
          <p:spPr>
            <a:xfrm>
              <a:off x="4865579" y="4611350"/>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81" name="Oval 80"/>
            <p:cNvSpPr/>
            <p:nvPr/>
          </p:nvSpPr>
          <p:spPr>
            <a:xfrm>
              <a:off x="4357649" y="4396089"/>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82" name="Oval 81"/>
            <p:cNvSpPr/>
            <p:nvPr/>
          </p:nvSpPr>
          <p:spPr>
            <a:xfrm>
              <a:off x="6081992" y="4518816"/>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83" name="Oval 82"/>
            <p:cNvSpPr/>
            <p:nvPr/>
          </p:nvSpPr>
          <p:spPr>
            <a:xfrm>
              <a:off x="6303873" y="4873318"/>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cxnSp>
          <p:nvCxnSpPr>
            <p:cNvPr id="20" name="Straight Connector 19">
              <a:extLst>
                <a:ext uri="{FF2B5EF4-FFF2-40B4-BE49-F238E27FC236}">
                  <a16:creationId xmlns:a16="http://schemas.microsoft.com/office/drawing/2014/main" id="{473DDD25-9993-9B32-B720-B1F6EDFD370F}"/>
                </a:ext>
              </a:extLst>
            </p:cNvPr>
            <p:cNvCxnSpPr>
              <a:endCxn id="81" idx="1"/>
            </p:cNvCxnSpPr>
            <p:nvPr/>
          </p:nvCxnSpPr>
          <p:spPr>
            <a:xfrm>
              <a:off x="3620277" y="3918857"/>
              <a:ext cx="754412" cy="49317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EAB4754-9C24-2DAB-EC5F-99AE9446EFD5}"/>
                </a:ext>
              </a:extLst>
            </p:cNvPr>
            <p:cNvCxnSpPr>
              <a:cxnSpLocks/>
              <a:endCxn id="80" idx="2"/>
            </p:cNvCxnSpPr>
            <p:nvPr/>
          </p:nvCxnSpPr>
          <p:spPr>
            <a:xfrm>
              <a:off x="4474007" y="4450517"/>
              <a:ext cx="391572" cy="21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E145CA7-7E9E-7E7A-E472-83B50C07F620}"/>
                </a:ext>
              </a:extLst>
            </p:cNvPr>
            <p:cNvCxnSpPr>
              <a:cxnSpLocks/>
              <a:endCxn id="76" idx="3"/>
            </p:cNvCxnSpPr>
            <p:nvPr/>
          </p:nvCxnSpPr>
          <p:spPr>
            <a:xfrm flipV="1">
              <a:off x="3096819" y="4994661"/>
              <a:ext cx="1118201" cy="1380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5CBA1B7-E86C-CD16-635D-E770AC479999}"/>
                </a:ext>
              </a:extLst>
            </p:cNvPr>
            <p:cNvCxnSpPr>
              <a:stCxn id="76" idx="7"/>
              <a:endCxn id="77" idx="3"/>
            </p:cNvCxnSpPr>
            <p:nvPr/>
          </p:nvCxnSpPr>
          <p:spPr>
            <a:xfrm flipV="1">
              <a:off x="4297298" y="4834804"/>
              <a:ext cx="258708" cy="82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1E23664-2A25-3734-9237-AC6471F8E168}"/>
                </a:ext>
              </a:extLst>
            </p:cNvPr>
            <p:cNvCxnSpPr>
              <a:cxnSpLocks/>
              <a:stCxn id="77" idx="6"/>
              <a:endCxn id="80" idx="3"/>
            </p:cNvCxnSpPr>
            <p:nvPr/>
          </p:nvCxnSpPr>
          <p:spPr>
            <a:xfrm flipV="1">
              <a:off x="4655324" y="4704265"/>
              <a:ext cx="227295" cy="92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157A8BF-3734-25D8-E737-C7619EA22E34}"/>
                </a:ext>
              </a:extLst>
            </p:cNvPr>
            <p:cNvCxnSpPr>
              <a:stCxn id="79" idx="6"/>
              <a:endCxn id="82" idx="3"/>
            </p:cNvCxnSpPr>
            <p:nvPr/>
          </p:nvCxnSpPr>
          <p:spPr>
            <a:xfrm flipV="1">
              <a:off x="5875027" y="4611731"/>
              <a:ext cx="224005" cy="83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1F72CF5-5B02-DC2D-14C0-9A6D6737B4A3}"/>
                </a:ext>
              </a:extLst>
            </p:cNvPr>
            <p:cNvCxnSpPr>
              <a:cxnSpLocks/>
              <a:endCxn id="78" idx="2"/>
            </p:cNvCxnSpPr>
            <p:nvPr/>
          </p:nvCxnSpPr>
          <p:spPr>
            <a:xfrm flipV="1">
              <a:off x="6198350" y="4453703"/>
              <a:ext cx="258928" cy="119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8355F8F-FAD9-1102-8DD7-7EA4E5925491}"/>
                </a:ext>
              </a:extLst>
            </p:cNvPr>
            <p:cNvCxnSpPr>
              <a:stCxn id="82" idx="4"/>
              <a:endCxn id="83" idx="1"/>
            </p:cNvCxnSpPr>
            <p:nvPr/>
          </p:nvCxnSpPr>
          <p:spPr>
            <a:xfrm>
              <a:off x="6140171" y="4627673"/>
              <a:ext cx="180742" cy="26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91674F7-6364-F2EE-5FFF-79077A8BE884}"/>
                </a:ext>
              </a:extLst>
            </p:cNvPr>
            <p:cNvCxnSpPr>
              <a:cxnSpLocks/>
              <a:stCxn id="83" idx="6"/>
              <a:endCxn id="103" idx="3"/>
            </p:cNvCxnSpPr>
            <p:nvPr/>
          </p:nvCxnSpPr>
          <p:spPr>
            <a:xfrm flipV="1">
              <a:off x="6420231" y="4612440"/>
              <a:ext cx="1246364" cy="3153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BD8F4C5-FF40-8260-6CF4-BF34C77C763C}"/>
                </a:ext>
              </a:extLst>
            </p:cNvPr>
            <p:cNvCxnSpPr>
              <a:endCxn id="79" idx="1"/>
            </p:cNvCxnSpPr>
            <p:nvPr/>
          </p:nvCxnSpPr>
          <p:spPr>
            <a:xfrm>
              <a:off x="4768971" y="3916200"/>
              <a:ext cx="1006738" cy="740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8" name="Rectangle 107">
            <a:extLst>
              <a:ext uri="{FF2B5EF4-FFF2-40B4-BE49-F238E27FC236}">
                <a16:creationId xmlns:a16="http://schemas.microsoft.com/office/drawing/2014/main" id="{67DDA8FA-E1D8-883F-F3ED-4AD4A4A965BC}"/>
              </a:ext>
            </a:extLst>
          </p:cNvPr>
          <p:cNvSpPr/>
          <p:nvPr/>
        </p:nvSpPr>
        <p:spPr>
          <a:xfrm>
            <a:off x="2441305" y="3477737"/>
            <a:ext cx="4054777" cy="120216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0" name="Group 109">
            <a:extLst>
              <a:ext uri="{FF2B5EF4-FFF2-40B4-BE49-F238E27FC236}">
                <a16:creationId xmlns:a16="http://schemas.microsoft.com/office/drawing/2014/main" id="{FF71F1DD-3059-6C64-D2E6-9F5A21FED373}"/>
              </a:ext>
            </a:extLst>
          </p:cNvPr>
          <p:cNvGrpSpPr/>
          <p:nvPr/>
        </p:nvGrpSpPr>
        <p:grpSpPr>
          <a:xfrm rot="20625480">
            <a:off x="2800147" y="4199054"/>
            <a:ext cx="1026931" cy="96368"/>
            <a:chOff x="1493195" y="1348964"/>
            <a:chExt cx="6124023" cy="474342"/>
          </a:xfrm>
          <a:solidFill>
            <a:srgbClr val="92D050"/>
          </a:solidFill>
        </p:grpSpPr>
        <p:grpSp>
          <p:nvGrpSpPr>
            <p:cNvPr id="111" name="Group 110">
              <a:extLst>
                <a:ext uri="{FF2B5EF4-FFF2-40B4-BE49-F238E27FC236}">
                  <a16:creationId xmlns:a16="http://schemas.microsoft.com/office/drawing/2014/main" id="{EEC12AEB-AA9A-FA61-8009-6013B873F737}"/>
                </a:ext>
              </a:extLst>
            </p:cNvPr>
            <p:cNvGrpSpPr/>
            <p:nvPr/>
          </p:nvGrpSpPr>
          <p:grpSpPr>
            <a:xfrm>
              <a:off x="6517926" y="1348964"/>
              <a:ext cx="981970" cy="474342"/>
              <a:chOff x="3404556" y="1027325"/>
              <a:chExt cx="2379602" cy="1344026"/>
            </a:xfrm>
            <a:grpFill/>
          </p:grpSpPr>
          <p:sp>
            <p:nvSpPr>
              <p:cNvPr id="138" name="Trapezoid 137">
                <a:extLst>
                  <a:ext uri="{FF2B5EF4-FFF2-40B4-BE49-F238E27FC236}">
                    <a16:creationId xmlns:a16="http://schemas.microsoft.com/office/drawing/2014/main" id="{AE642521-A433-1A4B-B829-F9C3634E8885}"/>
                  </a:ext>
                </a:extLst>
              </p:cNvPr>
              <p:cNvSpPr/>
              <p:nvPr/>
            </p:nvSpPr>
            <p:spPr>
              <a:xfrm>
                <a:off x="3404556" y="1385348"/>
                <a:ext cx="2379602" cy="688779"/>
              </a:xfrm>
              <a:prstGeom prst="trapezoid">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id="{5CD29822-4C3D-AD01-D9C5-6986E31D02EF}"/>
                  </a:ext>
                </a:extLst>
              </p:cNvPr>
              <p:cNvSpPr/>
              <p:nvPr/>
            </p:nvSpPr>
            <p:spPr>
              <a:xfrm>
                <a:off x="3631877" y="2081309"/>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40" name="Oval 139">
                <a:extLst>
                  <a:ext uri="{FF2B5EF4-FFF2-40B4-BE49-F238E27FC236}">
                    <a16:creationId xmlns:a16="http://schemas.microsoft.com/office/drawing/2014/main" id="{A0524744-E0AD-4E4F-C83C-7965AF8727BE}"/>
                  </a:ext>
                </a:extLst>
              </p:cNvPr>
              <p:cNvSpPr/>
              <p:nvPr/>
            </p:nvSpPr>
            <p:spPr>
              <a:xfrm>
                <a:off x="3890005" y="2082137"/>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0A2925FE-A62E-CAEC-62F6-B63EBCD8F11A}"/>
                  </a:ext>
                </a:extLst>
              </p:cNvPr>
              <p:cNvSpPr/>
              <p:nvPr/>
            </p:nvSpPr>
            <p:spPr>
              <a:xfrm>
                <a:off x="5036443" y="2096077"/>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42" name="Oval 141">
                <a:extLst>
                  <a:ext uri="{FF2B5EF4-FFF2-40B4-BE49-F238E27FC236}">
                    <a16:creationId xmlns:a16="http://schemas.microsoft.com/office/drawing/2014/main" id="{A08CF997-771B-37A3-BC22-22A3BA17B090}"/>
                  </a:ext>
                </a:extLst>
              </p:cNvPr>
              <p:cNvSpPr/>
              <p:nvPr/>
            </p:nvSpPr>
            <p:spPr>
              <a:xfrm>
                <a:off x="5303527" y="2088457"/>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43" name="Diamond 142">
                <a:extLst>
                  <a:ext uri="{FF2B5EF4-FFF2-40B4-BE49-F238E27FC236}">
                    <a16:creationId xmlns:a16="http://schemas.microsoft.com/office/drawing/2014/main" id="{9E26B53F-885F-4EA0-4645-8F82BC920927}"/>
                  </a:ext>
                </a:extLst>
              </p:cNvPr>
              <p:cNvSpPr/>
              <p:nvPr/>
            </p:nvSpPr>
            <p:spPr>
              <a:xfrm>
                <a:off x="3764426" y="1027325"/>
                <a:ext cx="518730" cy="327577"/>
              </a:xfrm>
              <a:prstGeom prst="diamond">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grpSp>
          <p:nvGrpSpPr>
            <p:cNvPr id="112" name="Group 111">
              <a:extLst>
                <a:ext uri="{FF2B5EF4-FFF2-40B4-BE49-F238E27FC236}">
                  <a16:creationId xmlns:a16="http://schemas.microsoft.com/office/drawing/2014/main" id="{3DA2D354-BBE0-AC6E-4499-1B304E88B716}"/>
                </a:ext>
              </a:extLst>
            </p:cNvPr>
            <p:cNvGrpSpPr/>
            <p:nvPr/>
          </p:nvGrpSpPr>
          <p:grpSpPr>
            <a:xfrm>
              <a:off x="4907737" y="1471007"/>
              <a:ext cx="1404565" cy="347179"/>
              <a:chOff x="1642723" y="3320250"/>
              <a:chExt cx="3393719" cy="979683"/>
            </a:xfrm>
            <a:grpFill/>
          </p:grpSpPr>
          <p:sp>
            <p:nvSpPr>
              <p:cNvPr id="133" name="Trapezoid 132">
                <a:extLst>
                  <a:ext uri="{FF2B5EF4-FFF2-40B4-BE49-F238E27FC236}">
                    <a16:creationId xmlns:a16="http://schemas.microsoft.com/office/drawing/2014/main" id="{1D7A23DF-7237-12A4-9E69-A34D77A27F47}"/>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C85CB981-A8D8-B7EE-D7F9-FECC916C71FA}"/>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35" name="Oval 134">
                <a:extLst>
                  <a:ext uri="{FF2B5EF4-FFF2-40B4-BE49-F238E27FC236}">
                    <a16:creationId xmlns:a16="http://schemas.microsoft.com/office/drawing/2014/main" id="{0FDAC72C-5AC9-33DC-2670-B2988CE5093B}"/>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36" name="Oval 135">
                <a:extLst>
                  <a:ext uri="{FF2B5EF4-FFF2-40B4-BE49-F238E27FC236}">
                    <a16:creationId xmlns:a16="http://schemas.microsoft.com/office/drawing/2014/main" id="{98C5D9A7-5BAF-A714-93BB-98BD9F8DE13B}"/>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37" name="Oval 136">
                <a:extLst>
                  <a:ext uri="{FF2B5EF4-FFF2-40B4-BE49-F238E27FC236}">
                    <a16:creationId xmlns:a16="http://schemas.microsoft.com/office/drawing/2014/main" id="{A0BAB310-15E5-8DFF-682E-83FB58BDD771}"/>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sp>
          <p:nvSpPr>
            <p:cNvPr id="113" name="Oval 112">
              <a:extLst>
                <a:ext uri="{FF2B5EF4-FFF2-40B4-BE49-F238E27FC236}">
                  <a16:creationId xmlns:a16="http://schemas.microsoft.com/office/drawing/2014/main" id="{9B1A74AB-2389-B071-835E-93A079322051}"/>
                </a:ext>
              </a:extLst>
            </p:cNvPr>
            <p:cNvSpPr/>
            <p:nvPr/>
          </p:nvSpPr>
          <p:spPr>
            <a:xfrm>
              <a:off x="3026895" y="1639951"/>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43C6E920-479B-1BC8-F39C-B3CF4143333B}"/>
                </a:ext>
              </a:extLst>
            </p:cNvPr>
            <p:cNvSpPr/>
            <p:nvPr/>
          </p:nvSpPr>
          <p:spPr>
            <a:xfrm>
              <a:off x="6407650" y="1624274"/>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Oval 114">
              <a:extLst>
                <a:ext uri="{FF2B5EF4-FFF2-40B4-BE49-F238E27FC236}">
                  <a16:creationId xmlns:a16="http://schemas.microsoft.com/office/drawing/2014/main" id="{EB5B34B5-6826-20C1-5530-A62BE51195B0}"/>
                </a:ext>
              </a:extLst>
            </p:cNvPr>
            <p:cNvSpPr/>
            <p:nvPr/>
          </p:nvSpPr>
          <p:spPr>
            <a:xfrm>
              <a:off x="6297823" y="1624275"/>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6" name="Group 115">
              <a:extLst>
                <a:ext uri="{FF2B5EF4-FFF2-40B4-BE49-F238E27FC236}">
                  <a16:creationId xmlns:a16="http://schemas.microsoft.com/office/drawing/2014/main" id="{6C6C9DF4-4C5B-9555-D536-41EAAE00C2AC}"/>
                </a:ext>
              </a:extLst>
            </p:cNvPr>
            <p:cNvGrpSpPr/>
            <p:nvPr/>
          </p:nvGrpSpPr>
          <p:grpSpPr>
            <a:xfrm>
              <a:off x="1612742" y="1476127"/>
              <a:ext cx="1404565" cy="347179"/>
              <a:chOff x="1642723" y="3320250"/>
              <a:chExt cx="3393719" cy="979683"/>
            </a:xfrm>
            <a:grpFill/>
          </p:grpSpPr>
          <p:sp>
            <p:nvSpPr>
              <p:cNvPr id="128" name="Trapezoid 127">
                <a:extLst>
                  <a:ext uri="{FF2B5EF4-FFF2-40B4-BE49-F238E27FC236}">
                    <a16:creationId xmlns:a16="http://schemas.microsoft.com/office/drawing/2014/main" id="{B2AAAA29-C9DF-A663-1A43-0C2A1D0FA2BF}"/>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F226F69A-B781-9F4D-7996-4E478DFA4F0F}"/>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8B027EAE-D148-FC25-7D62-00A343ED58F3}"/>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31" name="Oval 130">
                <a:extLst>
                  <a:ext uri="{FF2B5EF4-FFF2-40B4-BE49-F238E27FC236}">
                    <a16:creationId xmlns:a16="http://schemas.microsoft.com/office/drawing/2014/main" id="{70398BA8-9F39-99E9-0A9C-00566EB6AFEA}"/>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32" name="Oval 131">
                <a:extLst>
                  <a:ext uri="{FF2B5EF4-FFF2-40B4-BE49-F238E27FC236}">
                    <a16:creationId xmlns:a16="http://schemas.microsoft.com/office/drawing/2014/main" id="{03348455-5BDC-3499-8539-3FEE9A990058}"/>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grpSp>
          <p:nvGrpSpPr>
            <p:cNvPr id="117" name="Group 116">
              <a:extLst>
                <a:ext uri="{FF2B5EF4-FFF2-40B4-BE49-F238E27FC236}">
                  <a16:creationId xmlns:a16="http://schemas.microsoft.com/office/drawing/2014/main" id="{9FE6ABF1-47EC-D938-076C-FBD57F9B3F41}"/>
                </a:ext>
              </a:extLst>
            </p:cNvPr>
            <p:cNvGrpSpPr/>
            <p:nvPr/>
          </p:nvGrpSpPr>
          <p:grpSpPr>
            <a:xfrm>
              <a:off x="3258403" y="1473567"/>
              <a:ext cx="1404565" cy="347179"/>
              <a:chOff x="1642723" y="3320250"/>
              <a:chExt cx="3393719" cy="979683"/>
            </a:xfrm>
            <a:grpFill/>
          </p:grpSpPr>
          <p:sp>
            <p:nvSpPr>
              <p:cNvPr id="123" name="Trapezoid 122">
                <a:extLst>
                  <a:ext uri="{FF2B5EF4-FFF2-40B4-BE49-F238E27FC236}">
                    <a16:creationId xmlns:a16="http://schemas.microsoft.com/office/drawing/2014/main" id="{218D38D6-5553-3C6E-394D-DF9563DE9F17}"/>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FE04A888-F43C-2874-5F0F-061F8913F9C0}"/>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25" name="Oval 124">
                <a:extLst>
                  <a:ext uri="{FF2B5EF4-FFF2-40B4-BE49-F238E27FC236}">
                    <a16:creationId xmlns:a16="http://schemas.microsoft.com/office/drawing/2014/main" id="{CA62AAB9-09F5-A7B1-3A8E-39F5A243A473}"/>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26" name="Oval 125">
                <a:extLst>
                  <a:ext uri="{FF2B5EF4-FFF2-40B4-BE49-F238E27FC236}">
                    <a16:creationId xmlns:a16="http://schemas.microsoft.com/office/drawing/2014/main" id="{8FC6323D-227D-6B7A-79E5-380BABC8E35A}"/>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27" name="Oval 126">
                <a:extLst>
                  <a:ext uri="{FF2B5EF4-FFF2-40B4-BE49-F238E27FC236}">
                    <a16:creationId xmlns:a16="http://schemas.microsoft.com/office/drawing/2014/main" id="{8ECE49AB-12A3-5BC9-D6E3-A5523A9F7AED}"/>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sp>
          <p:nvSpPr>
            <p:cNvPr id="118" name="Oval 117">
              <a:extLst>
                <a:ext uri="{FF2B5EF4-FFF2-40B4-BE49-F238E27FC236}">
                  <a16:creationId xmlns:a16="http://schemas.microsoft.com/office/drawing/2014/main" id="{D3D186C6-57CB-665C-4B66-B12430110521}"/>
                </a:ext>
              </a:extLst>
            </p:cNvPr>
            <p:cNvSpPr/>
            <p:nvPr/>
          </p:nvSpPr>
          <p:spPr>
            <a:xfrm>
              <a:off x="4676348" y="1633241"/>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Oval 118">
              <a:extLst>
                <a:ext uri="{FF2B5EF4-FFF2-40B4-BE49-F238E27FC236}">
                  <a16:creationId xmlns:a16="http://schemas.microsoft.com/office/drawing/2014/main" id="{634331A5-1150-5656-5B67-8CD56A583EB7}"/>
                </a:ext>
              </a:extLst>
            </p:cNvPr>
            <p:cNvSpPr/>
            <p:nvPr/>
          </p:nvSpPr>
          <p:spPr>
            <a:xfrm>
              <a:off x="7507259" y="1624275"/>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28F0C492-45DC-B66B-5F89-BC4B3A175AF1}"/>
                </a:ext>
              </a:extLst>
            </p:cNvPr>
            <p:cNvSpPr/>
            <p:nvPr/>
          </p:nvSpPr>
          <p:spPr>
            <a:xfrm>
              <a:off x="4795072" y="1629189"/>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Oval 120">
              <a:extLst>
                <a:ext uri="{FF2B5EF4-FFF2-40B4-BE49-F238E27FC236}">
                  <a16:creationId xmlns:a16="http://schemas.microsoft.com/office/drawing/2014/main" id="{FBAEFF73-BF62-CCF4-CA2E-9D5AE58B6AA4}"/>
                </a:ext>
              </a:extLst>
            </p:cNvPr>
            <p:cNvSpPr/>
            <p:nvPr/>
          </p:nvSpPr>
          <p:spPr>
            <a:xfrm>
              <a:off x="3142751" y="1636530"/>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Oval 121">
              <a:extLst>
                <a:ext uri="{FF2B5EF4-FFF2-40B4-BE49-F238E27FC236}">
                  <a16:creationId xmlns:a16="http://schemas.microsoft.com/office/drawing/2014/main" id="{CE901E6D-5353-B651-66AF-888DB5D0E3B6}"/>
                </a:ext>
              </a:extLst>
            </p:cNvPr>
            <p:cNvSpPr/>
            <p:nvPr/>
          </p:nvSpPr>
          <p:spPr>
            <a:xfrm>
              <a:off x="1493195" y="1650354"/>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4" name="Group 143">
            <a:extLst>
              <a:ext uri="{FF2B5EF4-FFF2-40B4-BE49-F238E27FC236}">
                <a16:creationId xmlns:a16="http://schemas.microsoft.com/office/drawing/2014/main" id="{8A5A1B6E-7DCC-9F92-AB13-EE7F46AE72E0}"/>
              </a:ext>
            </a:extLst>
          </p:cNvPr>
          <p:cNvGrpSpPr/>
          <p:nvPr/>
        </p:nvGrpSpPr>
        <p:grpSpPr>
          <a:xfrm rot="1104865">
            <a:off x="4293231" y="4252369"/>
            <a:ext cx="1026931" cy="96368"/>
            <a:chOff x="1493195" y="1348964"/>
            <a:chExt cx="6124023" cy="474342"/>
          </a:xfrm>
          <a:solidFill>
            <a:srgbClr val="FF0000"/>
          </a:solidFill>
        </p:grpSpPr>
        <p:grpSp>
          <p:nvGrpSpPr>
            <p:cNvPr id="145" name="Group 144">
              <a:extLst>
                <a:ext uri="{FF2B5EF4-FFF2-40B4-BE49-F238E27FC236}">
                  <a16:creationId xmlns:a16="http://schemas.microsoft.com/office/drawing/2014/main" id="{C4F0DD1F-2D8F-E405-7749-8373FD3A2114}"/>
                </a:ext>
              </a:extLst>
            </p:cNvPr>
            <p:cNvGrpSpPr/>
            <p:nvPr/>
          </p:nvGrpSpPr>
          <p:grpSpPr>
            <a:xfrm>
              <a:off x="6517926" y="1348964"/>
              <a:ext cx="981970" cy="474342"/>
              <a:chOff x="3404556" y="1027325"/>
              <a:chExt cx="2379602" cy="1344026"/>
            </a:xfrm>
            <a:grpFill/>
          </p:grpSpPr>
          <p:sp>
            <p:nvSpPr>
              <p:cNvPr id="172" name="Trapezoid 171">
                <a:extLst>
                  <a:ext uri="{FF2B5EF4-FFF2-40B4-BE49-F238E27FC236}">
                    <a16:creationId xmlns:a16="http://schemas.microsoft.com/office/drawing/2014/main" id="{93BCC8CD-B9B6-0994-C505-5E4AC8946223}"/>
                  </a:ext>
                </a:extLst>
              </p:cNvPr>
              <p:cNvSpPr/>
              <p:nvPr/>
            </p:nvSpPr>
            <p:spPr>
              <a:xfrm>
                <a:off x="3404556" y="1385348"/>
                <a:ext cx="2379602" cy="688779"/>
              </a:xfrm>
              <a:prstGeom prst="trapezoid">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73" name="Oval 172">
                <a:extLst>
                  <a:ext uri="{FF2B5EF4-FFF2-40B4-BE49-F238E27FC236}">
                    <a16:creationId xmlns:a16="http://schemas.microsoft.com/office/drawing/2014/main" id="{058BC7DF-E64B-D728-2C30-38AD3925D9BB}"/>
                  </a:ext>
                </a:extLst>
              </p:cNvPr>
              <p:cNvSpPr/>
              <p:nvPr/>
            </p:nvSpPr>
            <p:spPr>
              <a:xfrm>
                <a:off x="3631877" y="2081309"/>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74" name="Oval 173">
                <a:extLst>
                  <a:ext uri="{FF2B5EF4-FFF2-40B4-BE49-F238E27FC236}">
                    <a16:creationId xmlns:a16="http://schemas.microsoft.com/office/drawing/2014/main" id="{A107FC5B-2AA3-900D-84F2-C3A8358B04EC}"/>
                  </a:ext>
                </a:extLst>
              </p:cNvPr>
              <p:cNvSpPr/>
              <p:nvPr/>
            </p:nvSpPr>
            <p:spPr>
              <a:xfrm>
                <a:off x="3890005" y="2082137"/>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75" name="Oval 174">
                <a:extLst>
                  <a:ext uri="{FF2B5EF4-FFF2-40B4-BE49-F238E27FC236}">
                    <a16:creationId xmlns:a16="http://schemas.microsoft.com/office/drawing/2014/main" id="{4270FDEA-3AF9-33EF-5E82-FC70CE8D57AD}"/>
                  </a:ext>
                </a:extLst>
              </p:cNvPr>
              <p:cNvSpPr/>
              <p:nvPr/>
            </p:nvSpPr>
            <p:spPr>
              <a:xfrm>
                <a:off x="5036443" y="2096077"/>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76" name="Oval 175">
                <a:extLst>
                  <a:ext uri="{FF2B5EF4-FFF2-40B4-BE49-F238E27FC236}">
                    <a16:creationId xmlns:a16="http://schemas.microsoft.com/office/drawing/2014/main" id="{F70942CB-E8B6-5603-2DE7-D03712C7C0D5}"/>
                  </a:ext>
                </a:extLst>
              </p:cNvPr>
              <p:cNvSpPr/>
              <p:nvPr/>
            </p:nvSpPr>
            <p:spPr>
              <a:xfrm>
                <a:off x="5303527" y="2088457"/>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77" name="Diamond 176">
                <a:extLst>
                  <a:ext uri="{FF2B5EF4-FFF2-40B4-BE49-F238E27FC236}">
                    <a16:creationId xmlns:a16="http://schemas.microsoft.com/office/drawing/2014/main" id="{F3FAD65B-4BE0-CC77-D6BD-A0191BCB1A4B}"/>
                  </a:ext>
                </a:extLst>
              </p:cNvPr>
              <p:cNvSpPr/>
              <p:nvPr/>
            </p:nvSpPr>
            <p:spPr>
              <a:xfrm>
                <a:off x="3764426" y="1027325"/>
                <a:ext cx="518730" cy="327577"/>
              </a:xfrm>
              <a:prstGeom prst="diamond">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grpSp>
          <p:nvGrpSpPr>
            <p:cNvPr id="146" name="Group 145">
              <a:extLst>
                <a:ext uri="{FF2B5EF4-FFF2-40B4-BE49-F238E27FC236}">
                  <a16:creationId xmlns:a16="http://schemas.microsoft.com/office/drawing/2014/main" id="{EF67DADB-62DB-FF7A-765F-B135102484FD}"/>
                </a:ext>
              </a:extLst>
            </p:cNvPr>
            <p:cNvGrpSpPr/>
            <p:nvPr/>
          </p:nvGrpSpPr>
          <p:grpSpPr>
            <a:xfrm>
              <a:off x="4907737" y="1471007"/>
              <a:ext cx="1404565" cy="347179"/>
              <a:chOff x="1642723" y="3320250"/>
              <a:chExt cx="3393719" cy="979683"/>
            </a:xfrm>
            <a:grpFill/>
          </p:grpSpPr>
          <p:sp>
            <p:nvSpPr>
              <p:cNvPr id="167" name="Trapezoid 166">
                <a:extLst>
                  <a:ext uri="{FF2B5EF4-FFF2-40B4-BE49-F238E27FC236}">
                    <a16:creationId xmlns:a16="http://schemas.microsoft.com/office/drawing/2014/main" id="{2532A7F7-1A54-CD08-81BC-370BF2DA4625}"/>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68" name="Oval 167">
                <a:extLst>
                  <a:ext uri="{FF2B5EF4-FFF2-40B4-BE49-F238E27FC236}">
                    <a16:creationId xmlns:a16="http://schemas.microsoft.com/office/drawing/2014/main" id="{399B94A2-938B-D0D4-309A-B9B4F10CEC76}"/>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69" name="Oval 168">
                <a:extLst>
                  <a:ext uri="{FF2B5EF4-FFF2-40B4-BE49-F238E27FC236}">
                    <a16:creationId xmlns:a16="http://schemas.microsoft.com/office/drawing/2014/main" id="{1AEF1BCF-4961-1829-B043-63B7EC4DF9E3}"/>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70" name="Oval 169">
                <a:extLst>
                  <a:ext uri="{FF2B5EF4-FFF2-40B4-BE49-F238E27FC236}">
                    <a16:creationId xmlns:a16="http://schemas.microsoft.com/office/drawing/2014/main" id="{8D4712BF-5D6D-0AD0-11F3-654AC76876B1}"/>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71" name="Oval 170">
                <a:extLst>
                  <a:ext uri="{FF2B5EF4-FFF2-40B4-BE49-F238E27FC236}">
                    <a16:creationId xmlns:a16="http://schemas.microsoft.com/office/drawing/2014/main" id="{6DA3DDF5-FA13-E8D5-9599-961520313752}"/>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sp>
          <p:nvSpPr>
            <p:cNvPr id="147" name="Oval 146">
              <a:extLst>
                <a:ext uri="{FF2B5EF4-FFF2-40B4-BE49-F238E27FC236}">
                  <a16:creationId xmlns:a16="http://schemas.microsoft.com/office/drawing/2014/main" id="{CB176FDD-98AB-A02F-BF1F-297CAA8CEAA3}"/>
                </a:ext>
              </a:extLst>
            </p:cNvPr>
            <p:cNvSpPr/>
            <p:nvPr/>
          </p:nvSpPr>
          <p:spPr>
            <a:xfrm>
              <a:off x="3026895" y="1639951"/>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8" name="Oval 147">
              <a:extLst>
                <a:ext uri="{FF2B5EF4-FFF2-40B4-BE49-F238E27FC236}">
                  <a16:creationId xmlns:a16="http://schemas.microsoft.com/office/drawing/2014/main" id="{BE91C7FF-8E3A-A593-603F-660240267F5C}"/>
                </a:ext>
              </a:extLst>
            </p:cNvPr>
            <p:cNvSpPr/>
            <p:nvPr/>
          </p:nvSpPr>
          <p:spPr>
            <a:xfrm>
              <a:off x="6407650" y="1624274"/>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Oval 148">
              <a:extLst>
                <a:ext uri="{FF2B5EF4-FFF2-40B4-BE49-F238E27FC236}">
                  <a16:creationId xmlns:a16="http://schemas.microsoft.com/office/drawing/2014/main" id="{214EEAB6-3D1E-24D0-F82E-A9A7E577AC07}"/>
                </a:ext>
              </a:extLst>
            </p:cNvPr>
            <p:cNvSpPr/>
            <p:nvPr/>
          </p:nvSpPr>
          <p:spPr>
            <a:xfrm>
              <a:off x="6297823" y="1624275"/>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0" name="Group 149">
              <a:extLst>
                <a:ext uri="{FF2B5EF4-FFF2-40B4-BE49-F238E27FC236}">
                  <a16:creationId xmlns:a16="http://schemas.microsoft.com/office/drawing/2014/main" id="{7B43217F-3E67-F0CE-0D43-43E3CDB3209C}"/>
                </a:ext>
              </a:extLst>
            </p:cNvPr>
            <p:cNvGrpSpPr/>
            <p:nvPr/>
          </p:nvGrpSpPr>
          <p:grpSpPr>
            <a:xfrm>
              <a:off x="1612742" y="1476127"/>
              <a:ext cx="1404565" cy="347179"/>
              <a:chOff x="1642723" y="3320250"/>
              <a:chExt cx="3393719" cy="979683"/>
            </a:xfrm>
            <a:grpFill/>
          </p:grpSpPr>
          <p:sp>
            <p:nvSpPr>
              <p:cNvPr id="162" name="Trapezoid 161">
                <a:extLst>
                  <a:ext uri="{FF2B5EF4-FFF2-40B4-BE49-F238E27FC236}">
                    <a16:creationId xmlns:a16="http://schemas.microsoft.com/office/drawing/2014/main" id="{C511A59F-8E30-CE48-5905-229876A495CC}"/>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63" name="Oval 162">
                <a:extLst>
                  <a:ext uri="{FF2B5EF4-FFF2-40B4-BE49-F238E27FC236}">
                    <a16:creationId xmlns:a16="http://schemas.microsoft.com/office/drawing/2014/main" id="{6338A788-6D02-5E59-27A9-F10E79986D59}"/>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64" name="Oval 163">
                <a:extLst>
                  <a:ext uri="{FF2B5EF4-FFF2-40B4-BE49-F238E27FC236}">
                    <a16:creationId xmlns:a16="http://schemas.microsoft.com/office/drawing/2014/main" id="{043897E7-A6A5-AFFF-B7EA-C71F95C4A70F}"/>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65" name="Oval 164">
                <a:extLst>
                  <a:ext uri="{FF2B5EF4-FFF2-40B4-BE49-F238E27FC236}">
                    <a16:creationId xmlns:a16="http://schemas.microsoft.com/office/drawing/2014/main" id="{D10CB62D-7B22-6137-7736-293FDD48FDB9}"/>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66" name="Oval 165">
                <a:extLst>
                  <a:ext uri="{FF2B5EF4-FFF2-40B4-BE49-F238E27FC236}">
                    <a16:creationId xmlns:a16="http://schemas.microsoft.com/office/drawing/2014/main" id="{B9A08934-06F4-F488-3685-496BFA7E84CC}"/>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grpSp>
          <p:nvGrpSpPr>
            <p:cNvPr id="151" name="Group 150">
              <a:extLst>
                <a:ext uri="{FF2B5EF4-FFF2-40B4-BE49-F238E27FC236}">
                  <a16:creationId xmlns:a16="http://schemas.microsoft.com/office/drawing/2014/main" id="{0DC20ADD-27C5-FCB1-EB62-DCE0981DF5D6}"/>
                </a:ext>
              </a:extLst>
            </p:cNvPr>
            <p:cNvGrpSpPr/>
            <p:nvPr/>
          </p:nvGrpSpPr>
          <p:grpSpPr>
            <a:xfrm>
              <a:off x="3258403" y="1473567"/>
              <a:ext cx="1404565" cy="347179"/>
              <a:chOff x="1642723" y="3320250"/>
              <a:chExt cx="3393719" cy="979683"/>
            </a:xfrm>
            <a:grpFill/>
          </p:grpSpPr>
          <p:sp>
            <p:nvSpPr>
              <p:cNvPr id="157" name="Trapezoid 156">
                <a:extLst>
                  <a:ext uri="{FF2B5EF4-FFF2-40B4-BE49-F238E27FC236}">
                    <a16:creationId xmlns:a16="http://schemas.microsoft.com/office/drawing/2014/main" id="{8A1C1D60-0785-55A6-693E-FF53C0EE4318}"/>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58" name="Oval 157">
                <a:extLst>
                  <a:ext uri="{FF2B5EF4-FFF2-40B4-BE49-F238E27FC236}">
                    <a16:creationId xmlns:a16="http://schemas.microsoft.com/office/drawing/2014/main" id="{7570954E-7D2B-00C7-162A-D22FFF498F63}"/>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59" name="Oval 158">
                <a:extLst>
                  <a:ext uri="{FF2B5EF4-FFF2-40B4-BE49-F238E27FC236}">
                    <a16:creationId xmlns:a16="http://schemas.microsoft.com/office/drawing/2014/main" id="{797327F5-9F02-F27C-6E26-04AB5E8452F0}"/>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60" name="Oval 159">
                <a:extLst>
                  <a:ext uri="{FF2B5EF4-FFF2-40B4-BE49-F238E27FC236}">
                    <a16:creationId xmlns:a16="http://schemas.microsoft.com/office/drawing/2014/main" id="{1C8F1D4B-FF5C-7199-BA41-3EB1CEF6F8DB}"/>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61" name="Oval 160">
                <a:extLst>
                  <a:ext uri="{FF2B5EF4-FFF2-40B4-BE49-F238E27FC236}">
                    <a16:creationId xmlns:a16="http://schemas.microsoft.com/office/drawing/2014/main" id="{BEADB6D1-C7BC-CA7F-8B29-5146377E69E1}"/>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sp>
          <p:nvSpPr>
            <p:cNvPr id="152" name="Oval 151">
              <a:extLst>
                <a:ext uri="{FF2B5EF4-FFF2-40B4-BE49-F238E27FC236}">
                  <a16:creationId xmlns:a16="http://schemas.microsoft.com/office/drawing/2014/main" id="{E7980D0A-6140-5377-3571-F93298235B95}"/>
                </a:ext>
              </a:extLst>
            </p:cNvPr>
            <p:cNvSpPr/>
            <p:nvPr/>
          </p:nvSpPr>
          <p:spPr>
            <a:xfrm>
              <a:off x="4676348" y="1633241"/>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3" name="Oval 152">
              <a:extLst>
                <a:ext uri="{FF2B5EF4-FFF2-40B4-BE49-F238E27FC236}">
                  <a16:creationId xmlns:a16="http://schemas.microsoft.com/office/drawing/2014/main" id="{CD8031AE-6B58-C134-181A-EAF929E37B14}"/>
                </a:ext>
              </a:extLst>
            </p:cNvPr>
            <p:cNvSpPr/>
            <p:nvPr/>
          </p:nvSpPr>
          <p:spPr>
            <a:xfrm>
              <a:off x="7507259" y="1624275"/>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Oval 153">
              <a:extLst>
                <a:ext uri="{FF2B5EF4-FFF2-40B4-BE49-F238E27FC236}">
                  <a16:creationId xmlns:a16="http://schemas.microsoft.com/office/drawing/2014/main" id="{6833A5B1-CCA8-ECFA-C536-3EC86C30307D}"/>
                </a:ext>
              </a:extLst>
            </p:cNvPr>
            <p:cNvSpPr/>
            <p:nvPr/>
          </p:nvSpPr>
          <p:spPr>
            <a:xfrm>
              <a:off x="4795072" y="1629189"/>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Oval 154">
              <a:extLst>
                <a:ext uri="{FF2B5EF4-FFF2-40B4-BE49-F238E27FC236}">
                  <a16:creationId xmlns:a16="http://schemas.microsoft.com/office/drawing/2014/main" id="{C1DF0A07-BBA0-4F28-D069-4EC1FE39114A}"/>
                </a:ext>
              </a:extLst>
            </p:cNvPr>
            <p:cNvSpPr/>
            <p:nvPr/>
          </p:nvSpPr>
          <p:spPr>
            <a:xfrm>
              <a:off x="3142751" y="1636530"/>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6" name="Oval 155">
              <a:extLst>
                <a:ext uri="{FF2B5EF4-FFF2-40B4-BE49-F238E27FC236}">
                  <a16:creationId xmlns:a16="http://schemas.microsoft.com/office/drawing/2014/main" id="{ACA6CA86-BE92-CD1A-A38B-DF11D1009910}"/>
                </a:ext>
              </a:extLst>
            </p:cNvPr>
            <p:cNvSpPr/>
            <p:nvPr/>
          </p:nvSpPr>
          <p:spPr>
            <a:xfrm>
              <a:off x="1493195" y="1650354"/>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8" name="Group 177">
            <a:extLst>
              <a:ext uri="{FF2B5EF4-FFF2-40B4-BE49-F238E27FC236}">
                <a16:creationId xmlns:a16="http://schemas.microsoft.com/office/drawing/2014/main" id="{28324FD6-B6CD-492C-931C-5B9E88D8B50D}"/>
              </a:ext>
            </a:extLst>
          </p:cNvPr>
          <p:cNvGrpSpPr/>
          <p:nvPr/>
        </p:nvGrpSpPr>
        <p:grpSpPr>
          <a:xfrm rot="21050086" flipH="1">
            <a:off x="5291576" y="3991594"/>
            <a:ext cx="922159" cy="96611"/>
            <a:chOff x="1493195" y="1348964"/>
            <a:chExt cx="6124023" cy="474342"/>
          </a:xfrm>
          <a:solidFill>
            <a:srgbClr val="00B0F0"/>
          </a:solidFill>
        </p:grpSpPr>
        <p:grpSp>
          <p:nvGrpSpPr>
            <p:cNvPr id="179" name="Group 178">
              <a:extLst>
                <a:ext uri="{FF2B5EF4-FFF2-40B4-BE49-F238E27FC236}">
                  <a16:creationId xmlns:a16="http://schemas.microsoft.com/office/drawing/2014/main" id="{0F2C8B2A-523F-2D33-9F52-3F4495E6910A}"/>
                </a:ext>
              </a:extLst>
            </p:cNvPr>
            <p:cNvGrpSpPr/>
            <p:nvPr/>
          </p:nvGrpSpPr>
          <p:grpSpPr>
            <a:xfrm>
              <a:off x="6517926" y="1348964"/>
              <a:ext cx="981970" cy="474342"/>
              <a:chOff x="3404556" y="1027325"/>
              <a:chExt cx="2379602" cy="1344026"/>
            </a:xfrm>
            <a:grpFill/>
          </p:grpSpPr>
          <p:sp>
            <p:nvSpPr>
              <p:cNvPr id="206" name="Trapezoid 205">
                <a:extLst>
                  <a:ext uri="{FF2B5EF4-FFF2-40B4-BE49-F238E27FC236}">
                    <a16:creationId xmlns:a16="http://schemas.microsoft.com/office/drawing/2014/main" id="{C72F7E54-29D6-5E3E-515C-D982A90561CD}"/>
                  </a:ext>
                </a:extLst>
              </p:cNvPr>
              <p:cNvSpPr/>
              <p:nvPr/>
            </p:nvSpPr>
            <p:spPr>
              <a:xfrm>
                <a:off x="3404556" y="1385348"/>
                <a:ext cx="2379602" cy="688779"/>
              </a:xfrm>
              <a:prstGeom prst="trapezoid">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07" name="Oval 206">
                <a:extLst>
                  <a:ext uri="{FF2B5EF4-FFF2-40B4-BE49-F238E27FC236}">
                    <a16:creationId xmlns:a16="http://schemas.microsoft.com/office/drawing/2014/main" id="{D886FE25-CDEA-56CB-34DF-366AFB2EA330}"/>
                  </a:ext>
                </a:extLst>
              </p:cNvPr>
              <p:cNvSpPr/>
              <p:nvPr/>
            </p:nvSpPr>
            <p:spPr>
              <a:xfrm>
                <a:off x="3631877" y="2081309"/>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08" name="Oval 207">
                <a:extLst>
                  <a:ext uri="{FF2B5EF4-FFF2-40B4-BE49-F238E27FC236}">
                    <a16:creationId xmlns:a16="http://schemas.microsoft.com/office/drawing/2014/main" id="{B5A00CA7-4003-AFEB-855B-DC929B699D2C}"/>
                  </a:ext>
                </a:extLst>
              </p:cNvPr>
              <p:cNvSpPr/>
              <p:nvPr/>
            </p:nvSpPr>
            <p:spPr>
              <a:xfrm>
                <a:off x="3890005" y="2082137"/>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09" name="Oval 208">
                <a:extLst>
                  <a:ext uri="{FF2B5EF4-FFF2-40B4-BE49-F238E27FC236}">
                    <a16:creationId xmlns:a16="http://schemas.microsoft.com/office/drawing/2014/main" id="{04D9B7D7-6437-9F4D-4D5E-70F2B65C3248}"/>
                  </a:ext>
                </a:extLst>
              </p:cNvPr>
              <p:cNvSpPr/>
              <p:nvPr/>
            </p:nvSpPr>
            <p:spPr>
              <a:xfrm>
                <a:off x="5036443" y="2096077"/>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10" name="Oval 209">
                <a:extLst>
                  <a:ext uri="{FF2B5EF4-FFF2-40B4-BE49-F238E27FC236}">
                    <a16:creationId xmlns:a16="http://schemas.microsoft.com/office/drawing/2014/main" id="{88187FE2-B76A-921D-2BDF-C0556878BA81}"/>
                  </a:ext>
                </a:extLst>
              </p:cNvPr>
              <p:cNvSpPr/>
              <p:nvPr/>
            </p:nvSpPr>
            <p:spPr>
              <a:xfrm>
                <a:off x="5303527" y="2088457"/>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11" name="Diamond 210">
                <a:extLst>
                  <a:ext uri="{FF2B5EF4-FFF2-40B4-BE49-F238E27FC236}">
                    <a16:creationId xmlns:a16="http://schemas.microsoft.com/office/drawing/2014/main" id="{60391670-E506-766F-90B8-44447AFD7614}"/>
                  </a:ext>
                </a:extLst>
              </p:cNvPr>
              <p:cNvSpPr/>
              <p:nvPr/>
            </p:nvSpPr>
            <p:spPr>
              <a:xfrm>
                <a:off x="3764426" y="1027325"/>
                <a:ext cx="518730" cy="327577"/>
              </a:xfrm>
              <a:prstGeom prst="diamond">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grpSp>
          <p:nvGrpSpPr>
            <p:cNvPr id="180" name="Group 179">
              <a:extLst>
                <a:ext uri="{FF2B5EF4-FFF2-40B4-BE49-F238E27FC236}">
                  <a16:creationId xmlns:a16="http://schemas.microsoft.com/office/drawing/2014/main" id="{F8BC4EA2-0C20-2979-85F2-EF8695839F1A}"/>
                </a:ext>
              </a:extLst>
            </p:cNvPr>
            <p:cNvGrpSpPr/>
            <p:nvPr/>
          </p:nvGrpSpPr>
          <p:grpSpPr>
            <a:xfrm>
              <a:off x="4907737" y="1471007"/>
              <a:ext cx="1404565" cy="347179"/>
              <a:chOff x="1642723" y="3320250"/>
              <a:chExt cx="3393719" cy="979683"/>
            </a:xfrm>
            <a:grpFill/>
          </p:grpSpPr>
          <p:sp>
            <p:nvSpPr>
              <p:cNvPr id="201" name="Trapezoid 200">
                <a:extLst>
                  <a:ext uri="{FF2B5EF4-FFF2-40B4-BE49-F238E27FC236}">
                    <a16:creationId xmlns:a16="http://schemas.microsoft.com/office/drawing/2014/main" id="{46CCAC2E-A282-5CA9-E74E-977602CE1219}"/>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02" name="Oval 201">
                <a:extLst>
                  <a:ext uri="{FF2B5EF4-FFF2-40B4-BE49-F238E27FC236}">
                    <a16:creationId xmlns:a16="http://schemas.microsoft.com/office/drawing/2014/main" id="{7B4DF547-7EFA-0110-26D9-A5018FC6B4D0}"/>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03" name="Oval 202">
                <a:extLst>
                  <a:ext uri="{FF2B5EF4-FFF2-40B4-BE49-F238E27FC236}">
                    <a16:creationId xmlns:a16="http://schemas.microsoft.com/office/drawing/2014/main" id="{A65A7B83-98BB-5E76-549B-0B033EA9626F}"/>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04" name="Oval 203">
                <a:extLst>
                  <a:ext uri="{FF2B5EF4-FFF2-40B4-BE49-F238E27FC236}">
                    <a16:creationId xmlns:a16="http://schemas.microsoft.com/office/drawing/2014/main" id="{AE733908-6D4B-34BC-CB9F-B04394FC1085}"/>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05" name="Oval 204">
                <a:extLst>
                  <a:ext uri="{FF2B5EF4-FFF2-40B4-BE49-F238E27FC236}">
                    <a16:creationId xmlns:a16="http://schemas.microsoft.com/office/drawing/2014/main" id="{2D4515B9-80D0-7D0C-35D2-98319F9F30AD}"/>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sp>
          <p:nvSpPr>
            <p:cNvPr id="181" name="Oval 180">
              <a:extLst>
                <a:ext uri="{FF2B5EF4-FFF2-40B4-BE49-F238E27FC236}">
                  <a16:creationId xmlns:a16="http://schemas.microsoft.com/office/drawing/2014/main" id="{ECC1CBEA-3754-1001-2ED5-4D3B2B80A2A2}"/>
                </a:ext>
              </a:extLst>
            </p:cNvPr>
            <p:cNvSpPr/>
            <p:nvPr/>
          </p:nvSpPr>
          <p:spPr>
            <a:xfrm>
              <a:off x="3026895" y="1639951"/>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Oval 181">
              <a:extLst>
                <a:ext uri="{FF2B5EF4-FFF2-40B4-BE49-F238E27FC236}">
                  <a16:creationId xmlns:a16="http://schemas.microsoft.com/office/drawing/2014/main" id="{44CA867F-160F-DD7F-E76D-2A7DAFECF4F4}"/>
                </a:ext>
              </a:extLst>
            </p:cNvPr>
            <p:cNvSpPr/>
            <p:nvPr/>
          </p:nvSpPr>
          <p:spPr>
            <a:xfrm>
              <a:off x="6407650" y="1624274"/>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Oval 182">
              <a:extLst>
                <a:ext uri="{FF2B5EF4-FFF2-40B4-BE49-F238E27FC236}">
                  <a16:creationId xmlns:a16="http://schemas.microsoft.com/office/drawing/2014/main" id="{C5F11A03-C45C-36A8-DED7-46F6CA85C0B2}"/>
                </a:ext>
              </a:extLst>
            </p:cNvPr>
            <p:cNvSpPr/>
            <p:nvPr/>
          </p:nvSpPr>
          <p:spPr>
            <a:xfrm>
              <a:off x="6297823" y="1624275"/>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4" name="Group 183">
              <a:extLst>
                <a:ext uri="{FF2B5EF4-FFF2-40B4-BE49-F238E27FC236}">
                  <a16:creationId xmlns:a16="http://schemas.microsoft.com/office/drawing/2014/main" id="{8F2B0DD6-6704-6D12-BB96-C5836F9B53F1}"/>
                </a:ext>
              </a:extLst>
            </p:cNvPr>
            <p:cNvGrpSpPr/>
            <p:nvPr/>
          </p:nvGrpSpPr>
          <p:grpSpPr>
            <a:xfrm>
              <a:off x="1612742" y="1476127"/>
              <a:ext cx="1404565" cy="347179"/>
              <a:chOff x="1642723" y="3320250"/>
              <a:chExt cx="3393719" cy="979683"/>
            </a:xfrm>
            <a:grpFill/>
          </p:grpSpPr>
          <p:sp>
            <p:nvSpPr>
              <p:cNvPr id="196" name="Trapezoid 195">
                <a:extLst>
                  <a:ext uri="{FF2B5EF4-FFF2-40B4-BE49-F238E27FC236}">
                    <a16:creationId xmlns:a16="http://schemas.microsoft.com/office/drawing/2014/main" id="{B0EAA32E-2298-2F67-4F4F-59F09C5447FE}"/>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97" name="Oval 196">
                <a:extLst>
                  <a:ext uri="{FF2B5EF4-FFF2-40B4-BE49-F238E27FC236}">
                    <a16:creationId xmlns:a16="http://schemas.microsoft.com/office/drawing/2014/main" id="{855DA8DA-B06E-C3B2-AF3E-3BDF1F418134}"/>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98" name="Oval 197">
                <a:extLst>
                  <a:ext uri="{FF2B5EF4-FFF2-40B4-BE49-F238E27FC236}">
                    <a16:creationId xmlns:a16="http://schemas.microsoft.com/office/drawing/2014/main" id="{866BD1AC-3EA5-BE26-C656-EAD91F97B514}"/>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99" name="Oval 198">
                <a:extLst>
                  <a:ext uri="{FF2B5EF4-FFF2-40B4-BE49-F238E27FC236}">
                    <a16:creationId xmlns:a16="http://schemas.microsoft.com/office/drawing/2014/main" id="{FF27CA1E-0DC9-D797-E6E9-1DFA52159F36}"/>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00" name="Oval 199">
                <a:extLst>
                  <a:ext uri="{FF2B5EF4-FFF2-40B4-BE49-F238E27FC236}">
                    <a16:creationId xmlns:a16="http://schemas.microsoft.com/office/drawing/2014/main" id="{C509378C-B9F0-7DDA-D174-9E2E8D87E328}"/>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grpSp>
          <p:nvGrpSpPr>
            <p:cNvPr id="185" name="Group 184">
              <a:extLst>
                <a:ext uri="{FF2B5EF4-FFF2-40B4-BE49-F238E27FC236}">
                  <a16:creationId xmlns:a16="http://schemas.microsoft.com/office/drawing/2014/main" id="{C4332696-04BC-3327-1DF0-70C8142E3481}"/>
                </a:ext>
              </a:extLst>
            </p:cNvPr>
            <p:cNvGrpSpPr/>
            <p:nvPr/>
          </p:nvGrpSpPr>
          <p:grpSpPr>
            <a:xfrm>
              <a:off x="3258403" y="1473567"/>
              <a:ext cx="1404565" cy="347179"/>
              <a:chOff x="1642723" y="3320250"/>
              <a:chExt cx="3393719" cy="979683"/>
            </a:xfrm>
            <a:grpFill/>
          </p:grpSpPr>
          <p:sp>
            <p:nvSpPr>
              <p:cNvPr id="191" name="Trapezoid 190">
                <a:extLst>
                  <a:ext uri="{FF2B5EF4-FFF2-40B4-BE49-F238E27FC236}">
                    <a16:creationId xmlns:a16="http://schemas.microsoft.com/office/drawing/2014/main" id="{564E888B-FEF5-A800-7B60-35CFAF3AE8A4}"/>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92" name="Oval 191">
                <a:extLst>
                  <a:ext uri="{FF2B5EF4-FFF2-40B4-BE49-F238E27FC236}">
                    <a16:creationId xmlns:a16="http://schemas.microsoft.com/office/drawing/2014/main" id="{4ED8B53F-74F5-7329-D0A2-52E32F659E0C}"/>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93" name="Oval 192">
                <a:extLst>
                  <a:ext uri="{FF2B5EF4-FFF2-40B4-BE49-F238E27FC236}">
                    <a16:creationId xmlns:a16="http://schemas.microsoft.com/office/drawing/2014/main" id="{0FADB82B-4C5F-FFB7-FE0C-92E7DB582A57}"/>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94" name="Oval 193">
                <a:extLst>
                  <a:ext uri="{FF2B5EF4-FFF2-40B4-BE49-F238E27FC236}">
                    <a16:creationId xmlns:a16="http://schemas.microsoft.com/office/drawing/2014/main" id="{A7D13758-8727-EDA6-FFDD-6A36A51B0051}"/>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195" name="Oval 194">
                <a:extLst>
                  <a:ext uri="{FF2B5EF4-FFF2-40B4-BE49-F238E27FC236}">
                    <a16:creationId xmlns:a16="http://schemas.microsoft.com/office/drawing/2014/main" id="{5CE9A819-79EA-E719-2E88-A8715850D852}"/>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sp>
          <p:nvSpPr>
            <p:cNvPr id="186" name="Oval 185">
              <a:extLst>
                <a:ext uri="{FF2B5EF4-FFF2-40B4-BE49-F238E27FC236}">
                  <a16:creationId xmlns:a16="http://schemas.microsoft.com/office/drawing/2014/main" id="{A7F5A864-DA5B-D813-1561-B3E2EDF95A77}"/>
                </a:ext>
              </a:extLst>
            </p:cNvPr>
            <p:cNvSpPr/>
            <p:nvPr/>
          </p:nvSpPr>
          <p:spPr>
            <a:xfrm>
              <a:off x="4676348" y="1633241"/>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Oval 186">
              <a:extLst>
                <a:ext uri="{FF2B5EF4-FFF2-40B4-BE49-F238E27FC236}">
                  <a16:creationId xmlns:a16="http://schemas.microsoft.com/office/drawing/2014/main" id="{C2DD4EE5-6846-919B-69C1-92CFB8EF53FD}"/>
                </a:ext>
              </a:extLst>
            </p:cNvPr>
            <p:cNvSpPr/>
            <p:nvPr/>
          </p:nvSpPr>
          <p:spPr>
            <a:xfrm>
              <a:off x="7507259" y="1624275"/>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8" name="Oval 187">
              <a:extLst>
                <a:ext uri="{FF2B5EF4-FFF2-40B4-BE49-F238E27FC236}">
                  <a16:creationId xmlns:a16="http://schemas.microsoft.com/office/drawing/2014/main" id="{5A267943-1B3E-6F57-29E6-E80CC30019F2}"/>
                </a:ext>
              </a:extLst>
            </p:cNvPr>
            <p:cNvSpPr/>
            <p:nvPr/>
          </p:nvSpPr>
          <p:spPr>
            <a:xfrm>
              <a:off x="4795072" y="1629189"/>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Oval 188">
              <a:extLst>
                <a:ext uri="{FF2B5EF4-FFF2-40B4-BE49-F238E27FC236}">
                  <a16:creationId xmlns:a16="http://schemas.microsoft.com/office/drawing/2014/main" id="{4FF45865-7787-2A3A-FFCC-D4C33933A1F3}"/>
                </a:ext>
              </a:extLst>
            </p:cNvPr>
            <p:cNvSpPr/>
            <p:nvPr/>
          </p:nvSpPr>
          <p:spPr>
            <a:xfrm>
              <a:off x="3142751" y="1636530"/>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Oval 189">
              <a:extLst>
                <a:ext uri="{FF2B5EF4-FFF2-40B4-BE49-F238E27FC236}">
                  <a16:creationId xmlns:a16="http://schemas.microsoft.com/office/drawing/2014/main" id="{CA9F9330-5C03-7162-9ECD-EAFAE8997F84}"/>
                </a:ext>
              </a:extLst>
            </p:cNvPr>
            <p:cNvSpPr/>
            <p:nvPr/>
          </p:nvSpPr>
          <p:spPr>
            <a:xfrm>
              <a:off x="1493195" y="1650354"/>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1394F6C3-C6CB-205B-D3C9-01C48C7EDC3D}"/>
              </a:ext>
            </a:extLst>
          </p:cNvPr>
          <p:cNvGrpSpPr/>
          <p:nvPr/>
        </p:nvGrpSpPr>
        <p:grpSpPr>
          <a:xfrm>
            <a:off x="6622205" y="4871815"/>
            <a:ext cx="4054777" cy="789202"/>
            <a:chOff x="2990610" y="3916200"/>
            <a:chExt cx="4768422" cy="1094403"/>
          </a:xfrm>
        </p:grpSpPr>
        <p:cxnSp>
          <p:nvCxnSpPr>
            <p:cNvPr id="239" name="Straight Connector 238">
              <a:extLst>
                <a:ext uri="{FF2B5EF4-FFF2-40B4-BE49-F238E27FC236}">
                  <a16:creationId xmlns:a16="http://schemas.microsoft.com/office/drawing/2014/main" id="{58DED84F-E37B-6F1C-448C-17437F520F5E}"/>
                </a:ext>
              </a:extLst>
            </p:cNvPr>
            <p:cNvCxnSpPr>
              <a:cxnSpLocks/>
            </p:cNvCxnSpPr>
            <p:nvPr/>
          </p:nvCxnSpPr>
          <p:spPr>
            <a:xfrm>
              <a:off x="4926562" y="4652865"/>
              <a:ext cx="878959" cy="4370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40" name="Oval 239">
              <a:extLst>
                <a:ext uri="{FF2B5EF4-FFF2-40B4-BE49-F238E27FC236}">
                  <a16:creationId xmlns:a16="http://schemas.microsoft.com/office/drawing/2014/main" id="{87DE4D0C-865D-2CE3-059B-9B3AE5A50F99}"/>
                </a:ext>
              </a:extLst>
            </p:cNvPr>
            <p:cNvSpPr/>
            <p:nvPr/>
          </p:nvSpPr>
          <p:spPr>
            <a:xfrm>
              <a:off x="4197980" y="4901746"/>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41" name="Oval 240">
              <a:extLst>
                <a:ext uri="{FF2B5EF4-FFF2-40B4-BE49-F238E27FC236}">
                  <a16:creationId xmlns:a16="http://schemas.microsoft.com/office/drawing/2014/main" id="{8D06DCB9-EBB5-49D6-70A2-3C8BF7247A5C}"/>
                </a:ext>
              </a:extLst>
            </p:cNvPr>
            <p:cNvSpPr/>
            <p:nvPr/>
          </p:nvSpPr>
          <p:spPr>
            <a:xfrm>
              <a:off x="4538966" y="4741889"/>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42" name="Oval 241">
              <a:extLst>
                <a:ext uri="{FF2B5EF4-FFF2-40B4-BE49-F238E27FC236}">
                  <a16:creationId xmlns:a16="http://schemas.microsoft.com/office/drawing/2014/main" id="{FCC475C8-4FB2-8C07-BC06-FB90023234A7}"/>
                </a:ext>
              </a:extLst>
            </p:cNvPr>
            <p:cNvSpPr/>
            <p:nvPr/>
          </p:nvSpPr>
          <p:spPr>
            <a:xfrm>
              <a:off x="6457278" y="4399274"/>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43" name="Oval 242">
              <a:extLst>
                <a:ext uri="{FF2B5EF4-FFF2-40B4-BE49-F238E27FC236}">
                  <a16:creationId xmlns:a16="http://schemas.microsoft.com/office/drawing/2014/main" id="{E428CF25-E385-013B-FF85-01630CFB3FF4}"/>
                </a:ext>
              </a:extLst>
            </p:cNvPr>
            <p:cNvSpPr/>
            <p:nvPr/>
          </p:nvSpPr>
          <p:spPr>
            <a:xfrm>
              <a:off x="5758669" y="4640336"/>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44" name="Oval 243">
              <a:extLst>
                <a:ext uri="{FF2B5EF4-FFF2-40B4-BE49-F238E27FC236}">
                  <a16:creationId xmlns:a16="http://schemas.microsoft.com/office/drawing/2014/main" id="{D85474BD-8EEA-68B7-5D09-5C93BC77C4E8}"/>
                </a:ext>
              </a:extLst>
            </p:cNvPr>
            <p:cNvSpPr/>
            <p:nvPr/>
          </p:nvSpPr>
          <p:spPr>
            <a:xfrm>
              <a:off x="4865579" y="4611350"/>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45" name="Oval 244">
              <a:extLst>
                <a:ext uri="{FF2B5EF4-FFF2-40B4-BE49-F238E27FC236}">
                  <a16:creationId xmlns:a16="http://schemas.microsoft.com/office/drawing/2014/main" id="{96BC8302-A956-8788-6ACE-CF636FC63426}"/>
                </a:ext>
              </a:extLst>
            </p:cNvPr>
            <p:cNvSpPr/>
            <p:nvPr/>
          </p:nvSpPr>
          <p:spPr>
            <a:xfrm>
              <a:off x="4357649" y="4396089"/>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46" name="Oval 245">
              <a:extLst>
                <a:ext uri="{FF2B5EF4-FFF2-40B4-BE49-F238E27FC236}">
                  <a16:creationId xmlns:a16="http://schemas.microsoft.com/office/drawing/2014/main" id="{9BB6BA7F-EF63-6329-A33F-4367215B7F3C}"/>
                </a:ext>
              </a:extLst>
            </p:cNvPr>
            <p:cNvSpPr/>
            <p:nvPr/>
          </p:nvSpPr>
          <p:spPr>
            <a:xfrm>
              <a:off x="6081992" y="4518816"/>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47" name="Oval 246">
              <a:extLst>
                <a:ext uri="{FF2B5EF4-FFF2-40B4-BE49-F238E27FC236}">
                  <a16:creationId xmlns:a16="http://schemas.microsoft.com/office/drawing/2014/main" id="{243817A7-BCEF-4400-CC6A-A782F496472E}"/>
                </a:ext>
              </a:extLst>
            </p:cNvPr>
            <p:cNvSpPr/>
            <p:nvPr/>
          </p:nvSpPr>
          <p:spPr>
            <a:xfrm>
              <a:off x="6303873" y="4873318"/>
              <a:ext cx="116358" cy="108857"/>
            </a:xfrm>
            <a:prstGeom prst="ellipse">
              <a:avLst/>
            </a:prstGeom>
            <a:solidFill>
              <a:schemeClr val="tx1"/>
            </a:solidFill>
            <a:ln>
              <a:solidFill>
                <a:schemeClr val="tx1"/>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cxnSp>
          <p:nvCxnSpPr>
            <p:cNvPr id="248" name="Straight Connector 247">
              <a:extLst>
                <a:ext uri="{FF2B5EF4-FFF2-40B4-BE49-F238E27FC236}">
                  <a16:creationId xmlns:a16="http://schemas.microsoft.com/office/drawing/2014/main" id="{DBDEF50E-AE04-D867-3F81-98FF0C2D7512}"/>
                </a:ext>
              </a:extLst>
            </p:cNvPr>
            <p:cNvCxnSpPr>
              <a:endCxn id="245" idx="1"/>
            </p:cNvCxnSpPr>
            <p:nvPr/>
          </p:nvCxnSpPr>
          <p:spPr>
            <a:xfrm>
              <a:off x="3620277" y="3918857"/>
              <a:ext cx="754412" cy="49317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CB4ED4A9-E636-AE0B-775D-79760EAFBCB0}"/>
                </a:ext>
              </a:extLst>
            </p:cNvPr>
            <p:cNvCxnSpPr>
              <a:cxnSpLocks/>
              <a:endCxn id="244" idx="2"/>
            </p:cNvCxnSpPr>
            <p:nvPr/>
          </p:nvCxnSpPr>
          <p:spPr>
            <a:xfrm>
              <a:off x="4474007" y="4450517"/>
              <a:ext cx="391572" cy="21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F550710-D710-C75D-6128-3492BE116109}"/>
                </a:ext>
              </a:extLst>
            </p:cNvPr>
            <p:cNvCxnSpPr>
              <a:cxnSpLocks/>
              <a:stCxn id="6" idx="1"/>
              <a:endCxn id="240" idx="3"/>
            </p:cNvCxnSpPr>
            <p:nvPr/>
          </p:nvCxnSpPr>
          <p:spPr>
            <a:xfrm>
              <a:off x="2990610" y="4624645"/>
              <a:ext cx="1224410" cy="370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9C02534A-FD8F-5296-F492-D9C2C8F4A802}"/>
                </a:ext>
              </a:extLst>
            </p:cNvPr>
            <p:cNvCxnSpPr>
              <a:stCxn id="240" idx="7"/>
              <a:endCxn id="241" idx="3"/>
            </p:cNvCxnSpPr>
            <p:nvPr/>
          </p:nvCxnSpPr>
          <p:spPr>
            <a:xfrm flipV="1">
              <a:off x="4297298" y="4834804"/>
              <a:ext cx="258708" cy="82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ADD4C3CF-D55B-9379-F5B9-3950C1879A91}"/>
                </a:ext>
              </a:extLst>
            </p:cNvPr>
            <p:cNvCxnSpPr>
              <a:cxnSpLocks/>
              <a:stCxn id="241" idx="6"/>
              <a:endCxn id="244" idx="3"/>
            </p:cNvCxnSpPr>
            <p:nvPr/>
          </p:nvCxnSpPr>
          <p:spPr>
            <a:xfrm flipV="1">
              <a:off x="4655324" y="4704265"/>
              <a:ext cx="227295" cy="92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DC44AEE5-FCFB-23F4-079E-5E81E468FB47}"/>
                </a:ext>
              </a:extLst>
            </p:cNvPr>
            <p:cNvCxnSpPr>
              <a:stCxn id="243" idx="6"/>
              <a:endCxn id="246" idx="3"/>
            </p:cNvCxnSpPr>
            <p:nvPr/>
          </p:nvCxnSpPr>
          <p:spPr>
            <a:xfrm flipV="1">
              <a:off x="5875027" y="4611731"/>
              <a:ext cx="224005" cy="830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433C906-BF8C-B569-8CE1-BF64178F71A3}"/>
                </a:ext>
              </a:extLst>
            </p:cNvPr>
            <p:cNvCxnSpPr>
              <a:cxnSpLocks/>
              <a:endCxn id="242" idx="2"/>
            </p:cNvCxnSpPr>
            <p:nvPr/>
          </p:nvCxnSpPr>
          <p:spPr>
            <a:xfrm flipV="1">
              <a:off x="6198350" y="4453703"/>
              <a:ext cx="258928" cy="1195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2E57EA89-D9FA-0DCC-0B79-C52CFFC4B10E}"/>
                </a:ext>
              </a:extLst>
            </p:cNvPr>
            <p:cNvCxnSpPr>
              <a:stCxn id="246" idx="4"/>
              <a:endCxn id="247" idx="1"/>
            </p:cNvCxnSpPr>
            <p:nvPr/>
          </p:nvCxnSpPr>
          <p:spPr>
            <a:xfrm>
              <a:off x="6140171" y="4627673"/>
              <a:ext cx="180742" cy="26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CA20B469-9AB7-878F-C2EC-1858944CF90B}"/>
                </a:ext>
              </a:extLst>
            </p:cNvPr>
            <p:cNvCxnSpPr>
              <a:cxnSpLocks/>
              <a:stCxn id="247" idx="6"/>
              <a:endCxn id="6" idx="3"/>
            </p:cNvCxnSpPr>
            <p:nvPr/>
          </p:nvCxnSpPr>
          <p:spPr>
            <a:xfrm flipV="1">
              <a:off x="6420231" y="4624645"/>
              <a:ext cx="1338801" cy="3031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45B329E8-4090-39CF-A09B-38197CEE3DB2}"/>
                </a:ext>
              </a:extLst>
            </p:cNvPr>
            <p:cNvCxnSpPr>
              <a:endCxn id="243" idx="1"/>
            </p:cNvCxnSpPr>
            <p:nvPr/>
          </p:nvCxnSpPr>
          <p:spPr>
            <a:xfrm>
              <a:off x="4768971" y="3916200"/>
              <a:ext cx="1006738" cy="7400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8183B2AB-D978-A179-8B05-20F6AC72EF72}"/>
              </a:ext>
            </a:extLst>
          </p:cNvPr>
          <p:cNvSpPr/>
          <p:nvPr/>
        </p:nvSpPr>
        <p:spPr>
          <a:xfrm>
            <a:off x="6746765" y="3478784"/>
            <a:ext cx="4054777" cy="120216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18E7C14A-A351-22DB-2DA6-FFA1421B65E5}"/>
              </a:ext>
            </a:extLst>
          </p:cNvPr>
          <p:cNvGrpSpPr/>
          <p:nvPr/>
        </p:nvGrpSpPr>
        <p:grpSpPr>
          <a:xfrm rot="747901">
            <a:off x="6596566" y="4213486"/>
            <a:ext cx="1026931" cy="96368"/>
            <a:chOff x="1493195" y="1348964"/>
            <a:chExt cx="6124023" cy="474342"/>
          </a:xfrm>
          <a:solidFill>
            <a:srgbClr val="92D050"/>
          </a:solidFill>
        </p:grpSpPr>
        <p:grpSp>
          <p:nvGrpSpPr>
            <p:cNvPr id="98" name="Group 97">
              <a:extLst>
                <a:ext uri="{FF2B5EF4-FFF2-40B4-BE49-F238E27FC236}">
                  <a16:creationId xmlns:a16="http://schemas.microsoft.com/office/drawing/2014/main" id="{D7D9BAFF-87EA-7786-DAD4-951CD0226CC1}"/>
                </a:ext>
              </a:extLst>
            </p:cNvPr>
            <p:cNvGrpSpPr/>
            <p:nvPr/>
          </p:nvGrpSpPr>
          <p:grpSpPr>
            <a:xfrm>
              <a:off x="6517926" y="1348964"/>
              <a:ext cx="981970" cy="474342"/>
              <a:chOff x="3404556" y="1027325"/>
              <a:chExt cx="2379602" cy="1344026"/>
            </a:xfrm>
            <a:grpFill/>
          </p:grpSpPr>
          <p:sp>
            <p:nvSpPr>
              <p:cNvPr id="233" name="Trapezoid 232">
                <a:extLst>
                  <a:ext uri="{FF2B5EF4-FFF2-40B4-BE49-F238E27FC236}">
                    <a16:creationId xmlns:a16="http://schemas.microsoft.com/office/drawing/2014/main" id="{69182EF2-1FE1-1254-B859-3CDE047ECEC5}"/>
                  </a:ext>
                </a:extLst>
              </p:cNvPr>
              <p:cNvSpPr/>
              <p:nvPr/>
            </p:nvSpPr>
            <p:spPr>
              <a:xfrm>
                <a:off x="3404556" y="1385348"/>
                <a:ext cx="2379602" cy="688779"/>
              </a:xfrm>
              <a:prstGeom prst="trapezoid">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34" name="Oval 233">
                <a:extLst>
                  <a:ext uri="{FF2B5EF4-FFF2-40B4-BE49-F238E27FC236}">
                    <a16:creationId xmlns:a16="http://schemas.microsoft.com/office/drawing/2014/main" id="{03BF5FD7-FDC0-E4EF-E0B9-4CD556D2288F}"/>
                  </a:ext>
                </a:extLst>
              </p:cNvPr>
              <p:cNvSpPr/>
              <p:nvPr/>
            </p:nvSpPr>
            <p:spPr>
              <a:xfrm>
                <a:off x="3631877" y="2081309"/>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35" name="Oval 234">
                <a:extLst>
                  <a:ext uri="{FF2B5EF4-FFF2-40B4-BE49-F238E27FC236}">
                    <a16:creationId xmlns:a16="http://schemas.microsoft.com/office/drawing/2014/main" id="{B6881FEE-AF2C-2E78-11E1-40B1265FC809}"/>
                  </a:ext>
                </a:extLst>
              </p:cNvPr>
              <p:cNvSpPr/>
              <p:nvPr/>
            </p:nvSpPr>
            <p:spPr>
              <a:xfrm>
                <a:off x="3890005" y="2082137"/>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36" name="Oval 235">
                <a:extLst>
                  <a:ext uri="{FF2B5EF4-FFF2-40B4-BE49-F238E27FC236}">
                    <a16:creationId xmlns:a16="http://schemas.microsoft.com/office/drawing/2014/main" id="{D9FB9C6C-968F-F7BE-0E1F-F492E5F1B29F}"/>
                  </a:ext>
                </a:extLst>
              </p:cNvPr>
              <p:cNvSpPr/>
              <p:nvPr/>
            </p:nvSpPr>
            <p:spPr>
              <a:xfrm>
                <a:off x="5036443" y="2096077"/>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37" name="Oval 236">
                <a:extLst>
                  <a:ext uri="{FF2B5EF4-FFF2-40B4-BE49-F238E27FC236}">
                    <a16:creationId xmlns:a16="http://schemas.microsoft.com/office/drawing/2014/main" id="{04F0AB9A-C688-5858-3994-8F79CCD1A39D}"/>
                  </a:ext>
                </a:extLst>
              </p:cNvPr>
              <p:cNvSpPr/>
              <p:nvPr/>
            </p:nvSpPr>
            <p:spPr>
              <a:xfrm>
                <a:off x="5303527" y="2088457"/>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38" name="Diamond 237">
                <a:extLst>
                  <a:ext uri="{FF2B5EF4-FFF2-40B4-BE49-F238E27FC236}">
                    <a16:creationId xmlns:a16="http://schemas.microsoft.com/office/drawing/2014/main" id="{5BFB530A-AF05-6E45-0067-4BFDE98D5F7A}"/>
                  </a:ext>
                </a:extLst>
              </p:cNvPr>
              <p:cNvSpPr/>
              <p:nvPr/>
            </p:nvSpPr>
            <p:spPr>
              <a:xfrm>
                <a:off x="3764426" y="1027325"/>
                <a:ext cx="518730" cy="327577"/>
              </a:xfrm>
              <a:prstGeom prst="diamond">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grpSp>
          <p:nvGrpSpPr>
            <p:cNvPr id="100" name="Group 99">
              <a:extLst>
                <a:ext uri="{FF2B5EF4-FFF2-40B4-BE49-F238E27FC236}">
                  <a16:creationId xmlns:a16="http://schemas.microsoft.com/office/drawing/2014/main" id="{FC6247BC-48A3-C4B0-BA1B-432482058CB9}"/>
                </a:ext>
              </a:extLst>
            </p:cNvPr>
            <p:cNvGrpSpPr/>
            <p:nvPr/>
          </p:nvGrpSpPr>
          <p:grpSpPr>
            <a:xfrm>
              <a:off x="4907737" y="1471007"/>
              <a:ext cx="1404565" cy="347179"/>
              <a:chOff x="1642723" y="3320250"/>
              <a:chExt cx="3393719" cy="979683"/>
            </a:xfrm>
            <a:grpFill/>
          </p:grpSpPr>
          <p:sp>
            <p:nvSpPr>
              <p:cNvPr id="228" name="Trapezoid 227">
                <a:extLst>
                  <a:ext uri="{FF2B5EF4-FFF2-40B4-BE49-F238E27FC236}">
                    <a16:creationId xmlns:a16="http://schemas.microsoft.com/office/drawing/2014/main" id="{CCCB2227-CCAB-3E26-4973-C05D1CBB26A1}"/>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29" name="Oval 228">
                <a:extLst>
                  <a:ext uri="{FF2B5EF4-FFF2-40B4-BE49-F238E27FC236}">
                    <a16:creationId xmlns:a16="http://schemas.microsoft.com/office/drawing/2014/main" id="{93822B5E-5EB6-261E-63E3-0D17B000DAD9}"/>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30" name="Oval 229">
                <a:extLst>
                  <a:ext uri="{FF2B5EF4-FFF2-40B4-BE49-F238E27FC236}">
                    <a16:creationId xmlns:a16="http://schemas.microsoft.com/office/drawing/2014/main" id="{B63D1D79-6029-B49B-A20A-4EFD080EEC57}"/>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31" name="Oval 230">
                <a:extLst>
                  <a:ext uri="{FF2B5EF4-FFF2-40B4-BE49-F238E27FC236}">
                    <a16:creationId xmlns:a16="http://schemas.microsoft.com/office/drawing/2014/main" id="{15D7A7FE-5E3E-06C5-36E8-8CFFD6FB5970}"/>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32" name="Oval 231">
                <a:extLst>
                  <a:ext uri="{FF2B5EF4-FFF2-40B4-BE49-F238E27FC236}">
                    <a16:creationId xmlns:a16="http://schemas.microsoft.com/office/drawing/2014/main" id="{C89B3071-F62C-AC74-39D1-5AD56DB3D0A2}"/>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sp>
          <p:nvSpPr>
            <p:cNvPr id="101" name="Oval 100">
              <a:extLst>
                <a:ext uri="{FF2B5EF4-FFF2-40B4-BE49-F238E27FC236}">
                  <a16:creationId xmlns:a16="http://schemas.microsoft.com/office/drawing/2014/main" id="{7323E16C-DD89-2FC1-FCDB-671FD6AD99DA}"/>
                </a:ext>
              </a:extLst>
            </p:cNvPr>
            <p:cNvSpPr/>
            <p:nvPr/>
          </p:nvSpPr>
          <p:spPr>
            <a:xfrm>
              <a:off x="3026895" y="1639951"/>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Oval 104">
              <a:extLst>
                <a:ext uri="{FF2B5EF4-FFF2-40B4-BE49-F238E27FC236}">
                  <a16:creationId xmlns:a16="http://schemas.microsoft.com/office/drawing/2014/main" id="{1A1843D0-35B5-699D-182A-735ADB14DCF2}"/>
                </a:ext>
              </a:extLst>
            </p:cNvPr>
            <p:cNvSpPr/>
            <p:nvPr/>
          </p:nvSpPr>
          <p:spPr>
            <a:xfrm>
              <a:off x="6407650" y="1624274"/>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6" name="Oval 105">
              <a:extLst>
                <a:ext uri="{FF2B5EF4-FFF2-40B4-BE49-F238E27FC236}">
                  <a16:creationId xmlns:a16="http://schemas.microsoft.com/office/drawing/2014/main" id="{2A2636AA-ABF2-D373-550E-7524B97B09CD}"/>
                </a:ext>
              </a:extLst>
            </p:cNvPr>
            <p:cNvSpPr/>
            <p:nvPr/>
          </p:nvSpPr>
          <p:spPr>
            <a:xfrm>
              <a:off x="6297823" y="1624275"/>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FE52EB78-E96D-1814-CB8E-E47EC1A7BB83}"/>
                </a:ext>
              </a:extLst>
            </p:cNvPr>
            <p:cNvGrpSpPr/>
            <p:nvPr/>
          </p:nvGrpSpPr>
          <p:grpSpPr>
            <a:xfrm>
              <a:off x="1612742" y="1476127"/>
              <a:ext cx="1404565" cy="347179"/>
              <a:chOff x="1642723" y="3320250"/>
              <a:chExt cx="3393719" cy="979683"/>
            </a:xfrm>
            <a:grpFill/>
          </p:grpSpPr>
          <p:sp>
            <p:nvSpPr>
              <p:cNvPr id="223" name="Trapezoid 222">
                <a:extLst>
                  <a:ext uri="{FF2B5EF4-FFF2-40B4-BE49-F238E27FC236}">
                    <a16:creationId xmlns:a16="http://schemas.microsoft.com/office/drawing/2014/main" id="{8E20D8C9-0614-5F4F-AF42-C08B117702A9}"/>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24" name="Oval 223">
                <a:extLst>
                  <a:ext uri="{FF2B5EF4-FFF2-40B4-BE49-F238E27FC236}">
                    <a16:creationId xmlns:a16="http://schemas.microsoft.com/office/drawing/2014/main" id="{340502A9-AD78-6558-19A5-6A43240A72A9}"/>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25" name="Oval 224">
                <a:extLst>
                  <a:ext uri="{FF2B5EF4-FFF2-40B4-BE49-F238E27FC236}">
                    <a16:creationId xmlns:a16="http://schemas.microsoft.com/office/drawing/2014/main" id="{D6BA6274-2B8C-E6B8-F58E-27534B60C380}"/>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26" name="Oval 225">
                <a:extLst>
                  <a:ext uri="{FF2B5EF4-FFF2-40B4-BE49-F238E27FC236}">
                    <a16:creationId xmlns:a16="http://schemas.microsoft.com/office/drawing/2014/main" id="{1A4A4BB2-23FD-4E34-5103-7F0008535BCF}"/>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27" name="Oval 226">
                <a:extLst>
                  <a:ext uri="{FF2B5EF4-FFF2-40B4-BE49-F238E27FC236}">
                    <a16:creationId xmlns:a16="http://schemas.microsoft.com/office/drawing/2014/main" id="{6A95798C-31AD-EE5B-AA67-EDF1DA1D8A7A}"/>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grpSp>
          <p:nvGrpSpPr>
            <p:cNvPr id="212" name="Group 211">
              <a:extLst>
                <a:ext uri="{FF2B5EF4-FFF2-40B4-BE49-F238E27FC236}">
                  <a16:creationId xmlns:a16="http://schemas.microsoft.com/office/drawing/2014/main" id="{6F1579F7-492E-67D4-EA39-53DC28586856}"/>
                </a:ext>
              </a:extLst>
            </p:cNvPr>
            <p:cNvGrpSpPr/>
            <p:nvPr/>
          </p:nvGrpSpPr>
          <p:grpSpPr>
            <a:xfrm>
              <a:off x="3258403" y="1473567"/>
              <a:ext cx="1404565" cy="347179"/>
              <a:chOff x="1642723" y="3320250"/>
              <a:chExt cx="3393719" cy="979683"/>
            </a:xfrm>
            <a:grpFill/>
          </p:grpSpPr>
          <p:sp>
            <p:nvSpPr>
              <p:cNvPr id="218" name="Trapezoid 217">
                <a:extLst>
                  <a:ext uri="{FF2B5EF4-FFF2-40B4-BE49-F238E27FC236}">
                    <a16:creationId xmlns:a16="http://schemas.microsoft.com/office/drawing/2014/main" id="{EF5AB39D-B0E7-3DDE-22BD-825ECBB666B6}"/>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19" name="Oval 218">
                <a:extLst>
                  <a:ext uri="{FF2B5EF4-FFF2-40B4-BE49-F238E27FC236}">
                    <a16:creationId xmlns:a16="http://schemas.microsoft.com/office/drawing/2014/main" id="{DF57EBDB-4A02-B1DB-7F5F-B59556209E43}"/>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20" name="Oval 219">
                <a:extLst>
                  <a:ext uri="{FF2B5EF4-FFF2-40B4-BE49-F238E27FC236}">
                    <a16:creationId xmlns:a16="http://schemas.microsoft.com/office/drawing/2014/main" id="{2248F035-A9FD-00C2-F56C-4B2C2CE1FDA8}"/>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21" name="Oval 220">
                <a:extLst>
                  <a:ext uri="{FF2B5EF4-FFF2-40B4-BE49-F238E27FC236}">
                    <a16:creationId xmlns:a16="http://schemas.microsoft.com/office/drawing/2014/main" id="{37C80B4D-A811-E030-4BB2-BC2AA73366C8}"/>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22" name="Oval 221">
                <a:extLst>
                  <a:ext uri="{FF2B5EF4-FFF2-40B4-BE49-F238E27FC236}">
                    <a16:creationId xmlns:a16="http://schemas.microsoft.com/office/drawing/2014/main" id="{EF5488F4-2C70-DA6D-8AF2-3E9A5F5B5F89}"/>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sp>
          <p:nvSpPr>
            <p:cNvPr id="213" name="Oval 212">
              <a:extLst>
                <a:ext uri="{FF2B5EF4-FFF2-40B4-BE49-F238E27FC236}">
                  <a16:creationId xmlns:a16="http://schemas.microsoft.com/office/drawing/2014/main" id="{95D0F894-2B4E-B1A2-B390-4DBB9AE30826}"/>
                </a:ext>
              </a:extLst>
            </p:cNvPr>
            <p:cNvSpPr/>
            <p:nvPr/>
          </p:nvSpPr>
          <p:spPr>
            <a:xfrm>
              <a:off x="4676348" y="1633241"/>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4" name="Oval 213">
              <a:extLst>
                <a:ext uri="{FF2B5EF4-FFF2-40B4-BE49-F238E27FC236}">
                  <a16:creationId xmlns:a16="http://schemas.microsoft.com/office/drawing/2014/main" id="{7CE7252A-B8B7-E090-CDF8-B6291E3E8508}"/>
                </a:ext>
              </a:extLst>
            </p:cNvPr>
            <p:cNvSpPr/>
            <p:nvPr/>
          </p:nvSpPr>
          <p:spPr>
            <a:xfrm>
              <a:off x="7507259" y="1624275"/>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Oval 214">
              <a:extLst>
                <a:ext uri="{FF2B5EF4-FFF2-40B4-BE49-F238E27FC236}">
                  <a16:creationId xmlns:a16="http://schemas.microsoft.com/office/drawing/2014/main" id="{2A4C223B-6097-3E01-5B1F-2FFE420800B6}"/>
                </a:ext>
              </a:extLst>
            </p:cNvPr>
            <p:cNvSpPr/>
            <p:nvPr/>
          </p:nvSpPr>
          <p:spPr>
            <a:xfrm>
              <a:off x="4795072" y="1629189"/>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6" name="Oval 215">
              <a:extLst>
                <a:ext uri="{FF2B5EF4-FFF2-40B4-BE49-F238E27FC236}">
                  <a16:creationId xmlns:a16="http://schemas.microsoft.com/office/drawing/2014/main" id="{DC2EF82D-E164-3E38-BEFA-F5211FDA5542}"/>
                </a:ext>
              </a:extLst>
            </p:cNvPr>
            <p:cNvSpPr/>
            <p:nvPr/>
          </p:nvSpPr>
          <p:spPr>
            <a:xfrm>
              <a:off x="3142751" y="1636530"/>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7" name="Oval 216">
              <a:extLst>
                <a:ext uri="{FF2B5EF4-FFF2-40B4-BE49-F238E27FC236}">
                  <a16:creationId xmlns:a16="http://schemas.microsoft.com/office/drawing/2014/main" id="{727E4CF2-6BD2-D7D1-AA43-F977F32252AF}"/>
                </a:ext>
              </a:extLst>
            </p:cNvPr>
            <p:cNvSpPr/>
            <p:nvPr/>
          </p:nvSpPr>
          <p:spPr>
            <a:xfrm>
              <a:off x="1493195" y="1650354"/>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 name="Group 10">
            <a:extLst>
              <a:ext uri="{FF2B5EF4-FFF2-40B4-BE49-F238E27FC236}">
                <a16:creationId xmlns:a16="http://schemas.microsoft.com/office/drawing/2014/main" id="{DE31B80C-3A9B-5394-A209-D0F0737A342C}"/>
              </a:ext>
            </a:extLst>
          </p:cNvPr>
          <p:cNvGrpSpPr/>
          <p:nvPr/>
        </p:nvGrpSpPr>
        <p:grpSpPr>
          <a:xfrm rot="19880208">
            <a:off x="9488636" y="3796678"/>
            <a:ext cx="1026931" cy="96368"/>
            <a:chOff x="1493195" y="1348964"/>
            <a:chExt cx="6124023" cy="474342"/>
          </a:xfrm>
          <a:solidFill>
            <a:srgbClr val="FF0000"/>
          </a:solidFill>
        </p:grpSpPr>
        <p:grpSp>
          <p:nvGrpSpPr>
            <p:cNvPr id="49" name="Group 48">
              <a:extLst>
                <a:ext uri="{FF2B5EF4-FFF2-40B4-BE49-F238E27FC236}">
                  <a16:creationId xmlns:a16="http://schemas.microsoft.com/office/drawing/2014/main" id="{257D42A8-977F-8B45-D432-EAD456634925}"/>
                </a:ext>
              </a:extLst>
            </p:cNvPr>
            <p:cNvGrpSpPr/>
            <p:nvPr/>
          </p:nvGrpSpPr>
          <p:grpSpPr>
            <a:xfrm>
              <a:off x="6517926" y="1348964"/>
              <a:ext cx="981970" cy="474342"/>
              <a:chOff x="3404556" y="1027325"/>
              <a:chExt cx="2379602" cy="1344026"/>
            </a:xfrm>
            <a:grpFill/>
          </p:grpSpPr>
          <p:sp>
            <p:nvSpPr>
              <p:cNvPr id="89" name="Trapezoid 88">
                <a:extLst>
                  <a:ext uri="{FF2B5EF4-FFF2-40B4-BE49-F238E27FC236}">
                    <a16:creationId xmlns:a16="http://schemas.microsoft.com/office/drawing/2014/main" id="{D87C3021-D6E0-1934-D790-948FA832309C}"/>
                  </a:ext>
                </a:extLst>
              </p:cNvPr>
              <p:cNvSpPr/>
              <p:nvPr/>
            </p:nvSpPr>
            <p:spPr>
              <a:xfrm>
                <a:off x="3404556" y="1385348"/>
                <a:ext cx="2379602" cy="688779"/>
              </a:xfrm>
              <a:prstGeom prst="trapezoid">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91" name="Oval 90">
                <a:extLst>
                  <a:ext uri="{FF2B5EF4-FFF2-40B4-BE49-F238E27FC236}">
                    <a16:creationId xmlns:a16="http://schemas.microsoft.com/office/drawing/2014/main" id="{6ECA98C0-AA18-1D25-0939-9EAE1CD74905}"/>
                  </a:ext>
                </a:extLst>
              </p:cNvPr>
              <p:cNvSpPr/>
              <p:nvPr/>
            </p:nvSpPr>
            <p:spPr>
              <a:xfrm>
                <a:off x="3631877" y="2081309"/>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92" name="Oval 91">
                <a:extLst>
                  <a:ext uri="{FF2B5EF4-FFF2-40B4-BE49-F238E27FC236}">
                    <a16:creationId xmlns:a16="http://schemas.microsoft.com/office/drawing/2014/main" id="{9BEA668D-4F09-3D8D-1D48-4FCA7584A92F}"/>
                  </a:ext>
                </a:extLst>
              </p:cNvPr>
              <p:cNvSpPr/>
              <p:nvPr/>
            </p:nvSpPr>
            <p:spPr>
              <a:xfrm>
                <a:off x="3890005" y="2082137"/>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94" name="Oval 93">
                <a:extLst>
                  <a:ext uri="{FF2B5EF4-FFF2-40B4-BE49-F238E27FC236}">
                    <a16:creationId xmlns:a16="http://schemas.microsoft.com/office/drawing/2014/main" id="{8A545CD8-E716-922F-A643-73818FEB3260}"/>
                  </a:ext>
                </a:extLst>
              </p:cNvPr>
              <p:cNvSpPr/>
              <p:nvPr/>
            </p:nvSpPr>
            <p:spPr>
              <a:xfrm>
                <a:off x="5036443" y="2096077"/>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95" name="Oval 94">
                <a:extLst>
                  <a:ext uri="{FF2B5EF4-FFF2-40B4-BE49-F238E27FC236}">
                    <a16:creationId xmlns:a16="http://schemas.microsoft.com/office/drawing/2014/main" id="{E2B3B2E7-3EF9-4129-97F4-7DF74EE90773}"/>
                  </a:ext>
                </a:extLst>
              </p:cNvPr>
              <p:cNvSpPr/>
              <p:nvPr/>
            </p:nvSpPr>
            <p:spPr>
              <a:xfrm>
                <a:off x="5303527" y="2088457"/>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96" name="Diamond 95">
                <a:extLst>
                  <a:ext uri="{FF2B5EF4-FFF2-40B4-BE49-F238E27FC236}">
                    <a16:creationId xmlns:a16="http://schemas.microsoft.com/office/drawing/2014/main" id="{DF35AFBA-6943-2470-36D9-3B09C603FB4B}"/>
                  </a:ext>
                </a:extLst>
              </p:cNvPr>
              <p:cNvSpPr/>
              <p:nvPr/>
            </p:nvSpPr>
            <p:spPr>
              <a:xfrm>
                <a:off x="3764426" y="1027325"/>
                <a:ext cx="518730" cy="327577"/>
              </a:xfrm>
              <a:prstGeom prst="diamond">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grpSp>
          <p:nvGrpSpPr>
            <p:cNvPr id="50" name="Group 49">
              <a:extLst>
                <a:ext uri="{FF2B5EF4-FFF2-40B4-BE49-F238E27FC236}">
                  <a16:creationId xmlns:a16="http://schemas.microsoft.com/office/drawing/2014/main" id="{5059FEC7-1341-50C2-91E5-2B36C1AB39AE}"/>
                </a:ext>
              </a:extLst>
            </p:cNvPr>
            <p:cNvGrpSpPr/>
            <p:nvPr/>
          </p:nvGrpSpPr>
          <p:grpSpPr>
            <a:xfrm>
              <a:off x="4907737" y="1471007"/>
              <a:ext cx="1404565" cy="347179"/>
              <a:chOff x="1642723" y="3320250"/>
              <a:chExt cx="3393719" cy="979683"/>
            </a:xfrm>
            <a:grpFill/>
          </p:grpSpPr>
          <p:sp>
            <p:nvSpPr>
              <p:cNvPr id="73" name="Trapezoid 72">
                <a:extLst>
                  <a:ext uri="{FF2B5EF4-FFF2-40B4-BE49-F238E27FC236}">
                    <a16:creationId xmlns:a16="http://schemas.microsoft.com/office/drawing/2014/main" id="{57A44C99-21AA-A17B-6F9E-2602159D9B13}"/>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74" name="Oval 73">
                <a:extLst>
                  <a:ext uri="{FF2B5EF4-FFF2-40B4-BE49-F238E27FC236}">
                    <a16:creationId xmlns:a16="http://schemas.microsoft.com/office/drawing/2014/main" id="{182CF138-78B1-A946-C6CB-71D7CACF8DAB}"/>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AFA46936-F3FE-5159-1015-137F382E3B30}"/>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85" name="Oval 84">
                <a:extLst>
                  <a:ext uri="{FF2B5EF4-FFF2-40B4-BE49-F238E27FC236}">
                    <a16:creationId xmlns:a16="http://schemas.microsoft.com/office/drawing/2014/main" id="{D5B2E817-8E7E-DA76-60BE-63E856292E86}"/>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87" name="Oval 86">
                <a:extLst>
                  <a:ext uri="{FF2B5EF4-FFF2-40B4-BE49-F238E27FC236}">
                    <a16:creationId xmlns:a16="http://schemas.microsoft.com/office/drawing/2014/main" id="{76466F43-6E8F-6A21-B706-1DFB84987ADF}"/>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sp>
          <p:nvSpPr>
            <p:cNvPr id="51" name="Oval 50">
              <a:extLst>
                <a:ext uri="{FF2B5EF4-FFF2-40B4-BE49-F238E27FC236}">
                  <a16:creationId xmlns:a16="http://schemas.microsoft.com/office/drawing/2014/main" id="{85D17F3B-EF6D-C1BC-8DCB-D36939013A93}"/>
                </a:ext>
              </a:extLst>
            </p:cNvPr>
            <p:cNvSpPr/>
            <p:nvPr/>
          </p:nvSpPr>
          <p:spPr>
            <a:xfrm>
              <a:off x="3026895" y="1639951"/>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Oval 51">
              <a:extLst>
                <a:ext uri="{FF2B5EF4-FFF2-40B4-BE49-F238E27FC236}">
                  <a16:creationId xmlns:a16="http://schemas.microsoft.com/office/drawing/2014/main" id="{142D0A84-1677-2BB9-A961-A8EDCD58F6BD}"/>
                </a:ext>
              </a:extLst>
            </p:cNvPr>
            <p:cNvSpPr/>
            <p:nvPr/>
          </p:nvSpPr>
          <p:spPr>
            <a:xfrm>
              <a:off x="6407650" y="1624274"/>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1117D305-CAAD-DB94-BEBC-98CB8A00656F}"/>
                </a:ext>
              </a:extLst>
            </p:cNvPr>
            <p:cNvSpPr/>
            <p:nvPr/>
          </p:nvSpPr>
          <p:spPr>
            <a:xfrm>
              <a:off x="6297823" y="1624275"/>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4" name="Group 53">
              <a:extLst>
                <a:ext uri="{FF2B5EF4-FFF2-40B4-BE49-F238E27FC236}">
                  <a16:creationId xmlns:a16="http://schemas.microsoft.com/office/drawing/2014/main" id="{A27AA39A-9FAA-26D3-725B-0F6B2B4FCDCA}"/>
                </a:ext>
              </a:extLst>
            </p:cNvPr>
            <p:cNvGrpSpPr/>
            <p:nvPr/>
          </p:nvGrpSpPr>
          <p:grpSpPr>
            <a:xfrm>
              <a:off x="1612742" y="1476127"/>
              <a:ext cx="1404565" cy="347179"/>
              <a:chOff x="1642723" y="3320250"/>
              <a:chExt cx="3393719" cy="979683"/>
            </a:xfrm>
            <a:grpFill/>
          </p:grpSpPr>
          <p:sp>
            <p:nvSpPr>
              <p:cNvPr id="67" name="Trapezoid 66">
                <a:extLst>
                  <a:ext uri="{FF2B5EF4-FFF2-40B4-BE49-F238E27FC236}">
                    <a16:creationId xmlns:a16="http://schemas.microsoft.com/office/drawing/2014/main" id="{B5DCE8A4-28B9-98AB-18A4-B7E1781B5959}"/>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68" name="Oval 67">
                <a:extLst>
                  <a:ext uri="{FF2B5EF4-FFF2-40B4-BE49-F238E27FC236}">
                    <a16:creationId xmlns:a16="http://schemas.microsoft.com/office/drawing/2014/main" id="{5F14511C-011A-CB42-6B68-3A44F7A9209C}"/>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70" name="Oval 69">
                <a:extLst>
                  <a:ext uri="{FF2B5EF4-FFF2-40B4-BE49-F238E27FC236}">
                    <a16:creationId xmlns:a16="http://schemas.microsoft.com/office/drawing/2014/main" id="{F589C1DA-4459-0DD8-A4E9-F1EE0146FFA0}"/>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71" name="Oval 70">
                <a:extLst>
                  <a:ext uri="{FF2B5EF4-FFF2-40B4-BE49-F238E27FC236}">
                    <a16:creationId xmlns:a16="http://schemas.microsoft.com/office/drawing/2014/main" id="{F5A4DDEF-39C9-8A31-5C70-B2294FB9F437}"/>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72" name="Oval 71">
                <a:extLst>
                  <a:ext uri="{FF2B5EF4-FFF2-40B4-BE49-F238E27FC236}">
                    <a16:creationId xmlns:a16="http://schemas.microsoft.com/office/drawing/2014/main" id="{65138DB9-C545-3892-DBCD-C29E16298E9D}"/>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292DE3C6-B026-B460-CB05-40E5AF49A87F}"/>
                </a:ext>
              </a:extLst>
            </p:cNvPr>
            <p:cNvGrpSpPr/>
            <p:nvPr/>
          </p:nvGrpSpPr>
          <p:grpSpPr>
            <a:xfrm>
              <a:off x="3258403" y="1473567"/>
              <a:ext cx="1404565" cy="347179"/>
              <a:chOff x="1642723" y="3320250"/>
              <a:chExt cx="3393719" cy="979683"/>
            </a:xfrm>
            <a:grpFill/>
          </p:grpSpPr>
          <p:sp>
            <p:nvSpPr>
              <p:cNvPr id="62" name="Trapezoid 61">
                <a:extLst>
                  <a:ext uri="{FF2B5EF4-FFF2-40B4-BE49-F238E27FC236}">
                    <a16:creationId xmlns:a16="http://schemas.microsoft.com/office/drawing/2014/main" id="{2F5F04BF-1C23-6CE4-1B8D-E77B53E9EBBB}"/>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63" name="Oval 62">
                <a:extLst>
                  <a:ext uri="{FF2B5EF4-FFF2-40B4-BE49-F238E27FC236}">
                    <a16:creationId xmlns:a16="http://schemas.microsoft.com/office/drawing/2014/main" id="{740EC71F-1158-E76B-A07B-ADEFEB88500C}"/>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64" name="Oval 63">
                <a:extLst>
                  <a:ext uri="{FF2B5EF4-FFF2-40B4-BE49-F238E27FC236}">
                    <a16:creationId xmlns:a16="http://schemas.microsoft.com/office/drawing/2014/main" id="{FA95A4B2-441D-34FB-8BA9-B05CA261F008}"/>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65" name="Oval 64">
                <a:extLst>
                  <a:ext uri="{FF2B5EF4-FFF2-40B4-BE49-F238E27FC236}">
                    <a16:creationId xmlns:a16="http://schemas.microsoft.com/office/drawing/2014/main" id="{CF4FD772-47A0-6330-2957-98B9DDE17A22}"/>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66" name="Oval 65">
                <a:extLst>
                  <a:ext uri="{FF2B5EF4-FFF2-40B4-BE49-F238E27FC236}">
                    <a16:creationId xmlns:a16="http://schemas.microsoft.com/office/drawing/2014/main" id="{F7216E00-B56D-65F1-64E1-58FB57704B53}"/>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sp>
          <p:nvSpPr>
            <p:cNvPr id="56" name="Oval 55">
              <a:extLst>
                <a:ext uri="{FF2B5EF4-FFF2-40B4-BE49-F238E27FC236}">
                  <a16:creationId xmlns:a16="http://schemas.microsoft.com/office/drawing/2014/main" id="{831DD805-734A-348B-E84D-A207F9F01085}"/>
                </a:ext>
              </a:extLst>
            </p:cNvPr>
            <p:cNvSpPr/>
            <p:nvPr/>
          </p:nvSpPr>
          <p:spPr>
            <a:xfrm>
              <a:off x="4676348" y="1633241"/>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a:extLst>
                <a:ext uri="{FF2B5EF4-FFF2-40B4-BE49-F238E27FC236}">
                  <a16:creationId xmlns:a16="http://schemas.microsoft.com/office/drawing/2014/main" id="{55889B56-A665-E434-F5F8-E47599FFCD8F}"/>
                </a:ext>
              </a:extLst>
            </p:cNvPr>
            <p:cNvSpPr/>
            <p:nvPr/>
          </p:nvSpPr>
          <p:spPr>
            <a:xfrm>
              <a:off x="7507259" y="1624275"/>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Oval 58">
              <a:extLst>
                <a:ext uri="{FF2B5EF4-FFF2-40B4-BE49-F238E27FC236}">
                  <a16:creationId xmlns:a16="http://schemas.microsoft.com/office/drawing/2014/main" id="{61C2C74A-9E1B-2CDB-9088-81C29D579712}"/>
                </a:ext>
              </a:extLst>
            </p:cNvPr>
            <p:cNvSpPr/>
            <p:nvPr/>
          </p:nvSpPr>
          <p:spPr>
            <a:xfrm>
              <a:off x="4795072" y="1629189"/>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Oval 59">
              <a:extLst>
                <a:ext uri="{FF2B5EF4-FFF2-40B4-BE49-F238E27FC236}">
                  <a16:creationId xmlns:a16="http://schemas.microsoft.com/office/drawing/2014/main" id="{C4D65AF8-604D-37AF-6E1E-BF29CB566A3F}"/>
                </a:ext>
              </a:extLst>
            </p:cNvPr>
            <p:cNvSpPr/>
            <p:nvPr/>
          </p:nvSpPr>
          <p:spPr>
            <a:xfrm>
              <a:off x="3142751" y="1636530"/>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EA5D07B1-83DC-DFCB-78C2-4E178F02426F}"/>
                </a:ext>
              </a:extLst>
            </p:cNvPr>
            <p:cNvSpPr/>
            <p:nvPr/>
          </p:nvSpPr>
          <p:spPr>
            <a:xfrm>
              <a:off x="1493195" y="1650354"/>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 name="Group 11">
            <a:extLst>
              <a:ext uri="{FF2B5EF4-FFF2-40B4-BE49-F238E27FC236}">
                <a16:creationId xmlns:a16="http://schemas.microsoft.com/office/drawing/2014/main" id="{39F64A65-1365-79B8-0C7A-9567D6B98B73}"/>
              </a:ext>
            </a:extLst>
          </p:cNvPr>
          <p:cNvGrpSpPr/>
          <p:nvPr/>
        </p:nvGrpSpPr>
        <p:grpSpPr>
          <a:xfrm rot="21050086" flipH="1">
            <a:off x="8196587" y="4220014"/>
            <a:ext cx="922159" cy="96611"/>
            <a:chOff x="1493195" y="1348964"/>
            <a:chExt cx="6124023" cy="474342"/>
          </a:xfrm>
          <a:solidFill>
            <a:srgbClr val="00B0F0"/>
          </a:solidFill>
        </p:grpSpPr>
        <p:grpSp>
          <p:nvGrpSpPr>
            <p:cNvPr id="13" name="Group 12">
              <a:extLst>
                <a:ext uri="{FF2B5EF4-FFF2-40B4-BE49-F238E27FC236}">
                  <a16:creationId xmlns:a16="http://schemas.microsoft.com/office/drawing/2014/main" id="{89182C1A-6515-99C7-533E-99B69632E494}"/>
                </a:ext>
              </a:extLst>
            </p:cNvPr>
            <p:cNvGrpSpPr/>
            <p:nvPr/>
          </p:nvGrpSpPr>
          <p:grpSpPr>
            <a:xfrm>
              <a:off x="6517926" y="1348964"/>
              <a:ext cx="981970" cy="474342"/>
              <a:chOff x="3404556" y="1027325"/>
              <a:chExt cx="2379602" cy="1344026"/>
            </a:xfrm>
            <a:grpFill/>
          </p:grpSpPr>
          <p:sp>
            <p:nvSpPr>
              <p:cNvPr id="43" name="Trapezoid 42">
                <a:extLst>
                  <a:ext uri="{FF2B5EF4-FFF2-40B4-BE49-F238E27FC236}">
                    <a16:creationId xmlns:a16="http://schemas.microsoft.com/office/drawing/2014/main" id="{F44D3987-A70A-EE48-BC48-B4542AC75907}"/>
                  </a:ext>
                </a:extLst>
              </p:cNvPr>
              <p:cNvSpPr/>
              <p:nvPr/>
            </p:nvSpPr>
            <p:spPr>
              <a:xfrm>
                <a:off x="3404556" y="1385348"/>
                <a:ext cx="2379602" cy="688779"/>
              </a:xfrm>
              <a:prstGeom prst="trapezoid">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3E131D47-0D3A-9836-83B8-1BB757B1E749}"/>
                  </a:ext>
                </a:extLst>
              </p:cNvPr>
              <p:cNvSpPr/>
              <p:nvPr/>
            </p:nvSpPr>
            <p:spPr>
              <a:xfrm>
                <a:off x="3631877" y="2081309"/>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242D7958-0E15-B138-AC22-49D08D543CAD}"/>
                  </a:ext>
                </a:extLst>
              </p:cNvPr>
              <p:cNvSpPr/>
              <p:nvPr/>
            </p:nvSpPr>
            <p:spPr>
              <a:xfrm>
                <a:off x="3890005" y="2082137"/>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46" name="Oval 45">
                <a:extLst>
                  <a:ext uri="{FF2B5EF4-FFF2-40B4-BE49-F238E27FC236}">
                    <a16:creationId xmlns:a16="http://schemas.microsoft.com/office/drawing/2014/main" id="{D6281799-BE5A-8C2C-5867-995CE2539C5C}"/>
                  </a:ext>
                </a:extLst>
              </p:cNvPr>
              <p:cNvSpPr/>
              <p:nvPr/>
            </p:nvSpPr>
            <p:spPr>
              <a:xfrm>
                <a:off x="5036443" y="2096077"/>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47" name="Oval 46">
                <a:extLst>
                  <a:ext uri="{FF2B5EF4-FFF2-40B4-BE49-F238E27FC236}">
                    <a16:creationId xmlns:a16="http://schemas.microsoft.com/office/drawing/2014/main" id="{3CF91A58-5B34-9356-4C55-39E750A209E2}"/>
                  </a:ext>
                </a:extLst>
              </p:cNvPr>
              <p:cNvSpPr/>
              <p:nvPr/>
            </p:nvSpPr>
            <p:spPr>
              <a:xfrm>
                <a:off x="5303527" y="2088457"/>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48" name="Diamond 47">
                <a:extLst>
                  <a:ext uri="{FF2B5EF4-FFF2-40B4-BE49-F238E27FC236}">
                    <a16:creationId xmlns:a16="http://schemas.microsoft.com/office/drawing/2014/main" id="{50A230D5-E802-8B71-2616-3D5A78769E71}"/>
                  </a:ext>
                </a:extLst>
              </p:cNvPr>
              <p:cNvSpPr/>
              <p:nvPr/>
            </p:nvSpPr>
            <p:spPr>
              <a:xfrm>
                <a:off x="3764426" y="1027325"/>
                <a:ext cx="518730" cy="327577"/>
              </a:xfrm>
              <a:prstGeom prst="diamond">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878380C5-C618-9EE9-919A-AD5CD72799AB}"/>
                </a:ext>
              </a:extLst>
            </p:cNvPr>
            <p:cNvGrpSpPr/>
            <p:nvPr/>
          </p:nvGrpSpPr>
          <p:grpSpPr>
            <a:xfrm>
              <a:off x="4907737" y="1471007"/>
              <a:ext cx="1404565" cy="347179"/>
              <a:chOff x="1642723" y="3320250"/>
              <a:chExt cx="3393719" cy="979683"/>
            </a:xfrm>
            <a:grpFill/>
          </p:grpSpPr>
          <p:sp>
            <p:nvSpPr>
              <p:cNvPr id="38" name="Trapezoid 37">
                <a:extLst>
                  <a:ext uri="{FF2B5EF4-FFF2-40B4-BE49-F238E27FC236}">
                    <a16:creationId xmlns:a16="http://schemas.microsoft.com/office/drawing/2014/main" id="{76BCA809-5CB4-CE68-D3F2-7E68430049C1}"/>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CF455A7D-E04D-8D73-6B6D-927162239AE0}"/>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615ACA04-CAEC-444E-D13D-6FFCEFE353C4}"/>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04B84AAA-07AA-78BD-378E-FA4C29F1CAFE}"/>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42" name="Oval 41">
                <a:extLst>
                  <a:ext uri="{FF2B5EF4-FFF2-40B4-BE49-F238E27FC236}">
                    <a16:creationId xmlns:a16="http://schemas.microsoft.com/office/drawing/2014/main" id="{34518F4C-55B6-E287-2906-2980AA8ED3F4}"/>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sp>
          <p:nvSpPr>
            <p:cNvPr id="15" name="Oval 14">
              <a:extLst>
                <a:ext uri="{FF2B5EF4-FFF2-40B4-BE49-F238E27FC236}">
                  <a16:creationId xmlns:a16="http://schemas.microsoft.com/office/drawing/2014/main" id="{547F85E8-542D-D25E-6156-7921B5294F55}"/>
                </a:ext>
              </a:extLst>
            </p:cNvPr>
            <p:cNvSpPr/>
            <p:nvPr/>
          </p:nvSpPr>
          <p:spPr>
            <a:xfrm>
              <a:off x="3026895" y="1639951"/>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4D137B03-966F-0050-AC71-760EAFBBDDB1}"/>
                </a:ext>
              </a:extLst>
            </p:cNvPr>
            <p:cNvSpPr/>
            <p:nvPr/>
          </p:nvSpPr>
          <p:spPr>
            <a:xfrm>
              <a:off x="6407650" y="1624274"/>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85B95EB8-38FB-B0EC-DD50-241B8D2553F0}"/>
                </a:ext>
              </a:extLst>
            </p:cNvPr>
            <p:cNvSpPr/>
            <p:nvPr/>
          </p:nvSpPr>
          <p:spPr>
            <a:xfrm>
              <a:off x="6297823" y="1624275"/>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815972B-792E-9C82-6865-5CF5AC4AF8A4}"/>
                </a:ext>
              </a:extLst>
            </p:cNvPr>
            <p:cNvGrpSpPr/>
            <p:nvPr/>
          </p:nvGrpSpPr>
          <p:grpSpPr>
            <a:xfrm>
              <a:off x="1612742" y="1476127"/>
              <a:ext cx="1404565" cy="347179"/>
              <a:chOff x="1642723" y="3320250"/>
              <a:chExt cx="3393719" cy="979683"/>
            </a:xfrm>
            <a:grpFill/>
          </p:grpSpPr>
          <p:sp>
            <p:nvSpPr>
              <p:cNvPr id="32" name="Trapezoid 31">
                <a:extLst>
                  <a:ext uri="{FF2B5EF4-FFF2-40B4-BE49-F238E27FC236}">
                    <a16:creationId xmlns:a16="http://schemas.microsoft.com/office/drawing/2014/main" id="{E382BF99-9BFD-ABFB-B213-510EE0EC156A}"/>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556AF7C2-EE07-C54D-8EFD-0FFA3AAC2094}"/>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71EE44F6-4911-14EE-CE97-E0B85D219D94}"/>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3DB8B683-9869-2BEA-0F8A-71AB37F17E06}"/>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34BA401C-4CDB-FE2A-D21D-5B6447BC9A02}"/>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EE6FF9E0-DA52-1819-A605-26B309EA7C74}"/>
                </a:ext>
              </a:extLst>
            </p:cNvPr>
            <p:cNvGrpSpPr/>
            <p:nvPr/>
          </p:nvGrpSpPr>
          <p:grpSpPr>
            <a:xfrm>
              <a:off x="3258403" y="1473567"/>
              <a:ext cx="1404565" cy="347179"/>
              <a:chOff x="1642723" y="3320250"/>
              <a:chExt cx="3393719" cy="979683"/>
            </a:xfrm>
            <a:grpFill/>
          </p:grpSpPr>
          <p:sp>
            <p:nvSpPr>
              <p:cNvPr id="27" name="Trapezoid 26">
                <a:extLst>
                  <a:ext uri="{FF2B5EF4-FFF2-40B4-BE49-F238E27FC236}">
                    <a16:creationId xmlns:a16="http://schemas.microsoft.com/office/drawing/2014/main" id="{16323FC4-DEAA-0785-61D2-9849E58700E8}"/>
                  </a:ext>
                </a:extLst>
              </p:cNvPr>
              <p:cNvSpPr/>
              <p:nvPr/>
            </p:nvSpPr>
            <p:spPr>
              <a:xfrm>
                <a:off x="1642723" y="3320250"/>
                <a:ext cx="3393719" cy="688779"/>
              </a:xfrm>
              <a:prstGeom prst="trapezoid">
                <a:avLst>
                  <a:gd name="adj" fmla="val 1474"/>
                </a:avLst>
              </a:prstGeom>
              <a:grpFill/>
              <a:ln w="2222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1B6DB804-80E5-5984-D55D-2CFB3FA6539A}"/>
                  </a:ext>
                </a:extLst>
              </p:cNvPr>
              <p:cNvSpPr/>
              <p:nvPr/>
            </p:nvSpPr>
            <p:spPr>
              <a:xfrm>
                <a:off x="1870045" y="4016211"/>
                <a:ext cx="252026" cy="277529"/>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7A8DF8A9-4772-7992-8390-FB1DD12A52B5}"/>
                  </a:ext>
                </a:extLst>
              </p:cNvPr>
              <p:cNvSpPr/>
              <p:nvPr/>
            </p:nvSpPr>
            <p:spPr>
              <a:xfrm>
                <a:off x="2128173" y="4017039"/>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BA242004-D70E-05F8-2804-ED59D4FBA088}"/>
                  </a:ext>
                </a:extLst>
              </p:cNvPr>
              <p:cNvSpPr/>
              <p:nvPr/>
            </p:nvSpPr>
            <p:spPr>
              <a:xfrm>
                <a:off x="4296555" y="4025055"/>
                <a:ext cx="252026" cy="26765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E078A83D-5A7D-FCBE-25B3-42C9F268578D}"/>
                  </a:ext>
                </a:extLst>
              </p:cNvPr>
              <p:cNvSpPr/>
              <p:nvPr/>
            </p:nvSpPr>
            <p:spPr>
              <a:xfrm>
                <a:off x="4551210" y="4011511"/>
                <a:ext cx="252026" cy="282894"/>
              </a:xfrm>
              <a:prstGeom prst="ellipse">
                <a:avLst/>
              </a:prstGeom>
              <a:grpFill/>
              <a:ln w="28575">
                <a:solidFill>
                  <a:srgbClr val="00206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600" b="1" i="0" u="none" strike="noStrike" kern="1200" cap="none" spc="0" normalizeH="0" baseline="0" noProof="0">
                  <a:ln>
                    <a:noFill/>
                  </a:ln>
                  <a:solidFill>
                    <a:srgbClr val="242852"/>
                  </a:solidFill>
                  <a:effectLst/>
                  <a:uLnTx/>
                  <a:uFillTx/>
                  <a:latin typeface="Calibri" panose="020F0502020204030204"/>
                  <a:ea typeface="+mn-ea"/>
                  <a:cs typeface="+mn-cs"/>
                </a:endParaRPr>
              </a:p>
            </p:txBody>
          </p:sp>
        </p:grpSp>
        <p:sp>
          <p:nvSpPr>
            <p:cNvPr id="21" name="Oval 20">
              <a:extLst>
                <a:ext uri="{FF2B5EF4-FFF2-40B4-BE49-F238E27FC236}">
                  <a16:creationId xmlns:a16="http://schemas.microsoft.com/office/drawing/2014/main" id="{A44A3E83-B01B-3DFF-8ACE-DC79011077A7}"/>
                </a:ext>
              </a:extLst>
            </p:cNvPr>
            <p:cNvSpPr/>
            <p:nvPr/>
          </p:nvSpPr>
          <p:spPr>
            <a:xfrm>
              <a:off x="4676348" y="1633241"/>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DDE9444B-A4BE-9642-150B-12ECBCAEF280}"/>
                </a:ext>
              </a:extLst>
            </p:cNvPr>
            <p:cNvSpPr/>
            <p:nvPr/>
          </p:nvSpPr>
          <p:spPr>
            <a:xfrm>
              <a:off x="7507259" y="1624275"/>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EF5FFB51-2884-EAA6-9A80-316D35F23624}"/>
                </a:ext>
              </a:extLst>
            </p:cNvPr>
            <p:cNvSpPr/>
            <p:nvPr/>
          </p:nvSpPr>
          <p:spPr>
            <a:xfrm>
              <a:off x="4795072" y="1629189"/>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E3E22BF2-4014-BA0D-66EB-DA08BC77A339}"/>
                </a:ext>
              </a:extLst>
            </p:cNvPr>
            <p:cNvSpPr/>
            <p:nvPr/>
          </p:nvSpPr>
          <p:spPr>
            <a:xfrm>
              <a:off x="3142751" y="1636530"/>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486CF748-CEDF-73B8-1C1C-3AE165B76812}"/>
                </a:ext>
              </a:extLst>
            </p:cNvPr>
            <p:cNvSpPr/>
            <p:nvPr/>
          </p:nvSpPr>
          <p:spPr>
            <a:xfrm>
              <a:off x="1493195" y="1650354"/>
              <a:ext cx="109959" cy="115747"/>
            </a:xfrm>
            <a:prstGeom prst="ellipse">
              <a:avLst/>
            </a:prstGeom>
            <a:grp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62" name="Oval 261">
            <a:extLst>
              <a:ext uri="{FF2B5EF4-FFF2-40B4-BE49-F238E27FC236}">
                <a16:creationId xmlns:a16="http://schemas.microsoft.com/office/drawing/2014/main" id="{4A455FF3-867D-F5A7-BDBA-F9A54C744207}"/>
              </a:ext>
            </a:extLst>
          </p:cNvPr>
          <p:cNvSpPr/>
          <p:nvPr/>
        </p:nvSpPr>
        <p:spPr>
          <a:xfrm>
            <a:off x="6348059" y="3793573"/>
            <a:ext cx="586778" cy="506035"/>
          </a:xfrm>
          <a:prstGeom prst="ellipse">
            <a:avLst/>
          </a:prstGeom>
          <a:noFill/>
          <a:ln w="28575">
            <a:solidFill>
              <a:srgbClr val="C00000"/>
            </a:solidFill>
          </a:ln>
        </p:spPr>
        <p:txBody>
          <a:bodyPr lIns="91429" tIns="45715" rIns="91429" bIns="45715" rtlCol="0" anchor="ctr" anchorCtr="0"/>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GB" sz="1400" b="1" i="0" u="none" strike="noStrike" kern="1200" cap="none" spc="0" normalizeH="0" baseline="0" noProof="0">
              <a:ln>
                <a:noFill/>
              </a:ln>
              <a:solidFill>
                <a:srgbClr val="242852"/>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B995C971-C220-8C9D-4C20-C1351A4D8957}"/>
              </a:ext>
            </a:extLst>
          </p:cNvPr>
          <p:cNvSpPr/>
          <p:nvPr/>
        </p:nvSpPr>
        <p:spPr>
          <a:xfrm>
            <a:off x="246746" y="3477737"/>
            <a:ext cx="11725344" cy="120875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E5FBEC4-710E-AC37-F1D5-CBBB6F1D0734}"/>
              </a:ext>
            </a:extLst>
          </p:cNvPr>
          <p:cNvSpPr/>
          <p:nvPr/>
        </p:nvSpPr>
        <p:spPr>
          <a:xfrm>
            <a:off x="246745" y="4689123"/>
            <a:ext cx="11725344" cy="1208752"/>
          </a:xfrm>
          <a:prstGeom prst="rect">
            <a:avLst/>
          </a:prstGeom>
          <a:noFill/>
          <a:ln w="28575">
            <a:solidFill>
              <a:srgbClr val="004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3C7068B-1883-89BF-F9E0-32556A7EACB3}"/>
              </a:ext>
            </a:extLst>
          </p:cNvPr>
          <p:cNvSpPr txBox="1"/>
          <p:nvPr/>
        </p:nvSpPr>
        <p:spPr>
          <a:xfrm>
            <a:off x="235355" y="3454915"/>
            <a:ext cx="15230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Services layer</a:t>
            </a: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64" name="Group 263">
            <a:extLst>
              <a:ext uri="{FF2B5EF4-FFF2-40B4-BE49-F238E27FC236}">
                <a16:creationId xmlns:a16="http://schemas.microsoft.com/office/drawing/2014/main" id="{C8DBF8AF-2A4E-FC6A-12A0-A659D8D1D781}"/>
              </a:ext>
            </a:extLst>
          </p:cNvPr>
          <p:cNvGrpSpPr/>
          <p:nvPr/>
        </p:nvGrpSpPr>
        <p:grpSpPr>
          <a:xfrm>
            <a:off x="11288458" y="4085036"/>
            <a:ext cx="325429" cy="59763"/>
            <a:chOff x="6980971" y="2058566"/>
            <a:chExt cx="325429" cy="59763"/>
          </a:xfrm>
        </p:grpSpPr>
        <p:sp>
          <p:nvSpPr>
            <p:cNvPr id="109" name="Oval 108">
              <a:extLst>
                <a:ext uri="{FF2B5EF4-FFF2-40B4-BE49-F238E27FC236}">
                  <a16:creationId xmlns:a16="http://schemas.microsoft.com/office/drawing/2014/main" id="{BC7E8C11-6BA5-CE8D-2B5C-552271E822CF}"/>
                </a:ext>
              </a:extLst>
            </p:cNvPr>
            <p:cNvSpPr/>
            <p:nvPr/>
          </p:nvSpPr>
          <p:spPr>
            <a:xfrm>
              <a:off x="6980971" y="2062130"/>
              <a:ext cx="45719" cy="56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8" name="Oval 257">
              <a:extLst>
                <a:ext uri="{FF2B5EF4-FFF2-40B4-BE49-F238E27FC236}">
                  <a16:creationId xmlns:a16="http://schemas.microsoft.com/office/drawing/2014/main" id="{FEEF6512-FD52-20C1-AEA8-F1723B619221}"/>
                </a:ext>
              </a:extLst>
            </p:cNvPr>
            <p:cNvSpPr/>
            <p:nvPr/>
          </p:nvSpPr>
          <p:spPr>
            <a:xfrm>
              <a:off x="7119195" y="2058566"/>
              <a:ext cx="45719" cy="56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9" name="Oval 258">
              <a:extLst>
                <a:ext uri="{FF2B5EF4-FFF2-40B4-BE49-F238E27FC236}">
                  <a16:creationId xmlns:a16="http://schemas.microsoft.com/office/drawing/2014/main" id="{C37E8C92-A427-85F8-0AB9-288DF98BD236}"/>
                </a:ext>
              </a:extLst>
            </p:cNvPr>
            <p:cNvSpPr/>
            <p:nvPr/>
          </p:nvSpPr>
          <p:spPr>
            <a:xfrm>
              <a:off x="7260681" y="2058566"/>
              <a:ext cx="45719" cy="56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5" name="Group 264">
            <a:extLst>
              <a:ext uri="{FF2B5EF4-FFF2-40B4-BE49-F238E27FC236}">
                <a16:creationId xmlns:a16="http://schemas.microsoft.com/office/drawing/2014/main" id="{B5384F3F-1EF9-D5CF-29D4-7D6D1DA36465}"/>
              </a:ext>
            </a:extLst>
          </p:cNvPr>
          <p:cNvGrpSpPr/>
          <p:nvPr/>
        </p:nvGrpSpPr>
        <p:grpSpPr>
          <a:xfrm>
            <a:off x="11283407" y="5284095"/>
            <a:ext cx="325429" cy="59763"/>
            <a:chOff x="6980971" y="2058566"/>
            <a:chExt cx="325429" cy="59763"/>
          </a:xfrm>
        </p:grpSpPr>
        <p:sp>
          <p:nvSpPr>
            <p:cNvPr id="266" name="Oval 265">
              <a:extLst>
                <a:ext uri="{FF2B5EF4-FFF2-40B4-BE49-F238E27FC236}">
                  <a16:creationId xmlns:a16="http://schemas.microsoft.com/office/drawing/2014/main" id="{C21C3F56-3D46-233C-BD67-39E1F241D2FE}"/>
                </a:ext>
              </a:extLst>
            </p:cNvPr>
            <p:cNvSpPr/>
            <p:nvPr/>
          </p:nvSpPr>
          <p:spPr>
            <a:xfrm>
              <a:off x="6980971" y="2062130"/>
              <a:ext cx="45719" cy="56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7" name="Oval 266">
              <a:extLst>
                <a:ext uri="{FF2B5EF4-FFF2-40B4-BE49-F238E27FC236}">
                  <a16:creationId xmlns:a16="http://schemas.microsoft.com/office/drawing/2014/main" id="{9C35CDD1-C11E-BF32-4668-18A63FE4B4A5}"/>
                </a:ext>
              </a:extLst>
            </p:cNvPr>
            <p:cNvSpPr/>
            <p:nvPr/>
          </p:nvSpPr>
          <p:spPr>
            <a:xfrm>
              <a:off x="7119195" y="2058566"/>
              <a:ext cx="45719" cy="56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8" name="Oval 267">
              <a:extLst>
                <a:ext uri="{FF2B5EF4-FFF2-40B4-BE49-F238E27FC236}">
                  <a16:creationId xmlns:a16="http://schemas.microsoft.com/office/drawing/2014/main" id="{44383318-9862-E2B6-84E7-DE15C79B1BDE}"/>
                </a:ext>
              </a:extLst>
            </p:cNvPr>
            <p:cNvSpPr/>
            <p:nvPr/>
          </p:nvSpPr>
          <p:spPr>
            <a:xfrm>
              <a:off x="7260681" y="2058566"/>
              <a:ext cx="45719" cy="56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Rectangle 1">
            <a:extLst>
              <a:ext uri="{FF2B5EF4-FFF2-40B4-BE49-F238E27FC236}">
                <a16:creationId xmlns:a16="http://schemas.microsoft.com/office/drawing/2014/main" id="{89451347-764A-4645-EE18-43EEA76B3D8A}"/>
              </a:ext>
            </a:extLst>
          </p:cNvPr>
          <p:cNvSpPr/>
          <p:nvPr/>
        </p:nvSpPr>
        <p:spPr>
          <a:xfrm>
            <a:off x="233328" y="2111849"/>
            <a:ext cx="11725344" cy="1208752"/>
          </a:xfrm>
          <a:prstGeom prst="rect">
            <a:avLst/>
          </a:prstGeom>
          <a:solidFill>
            <a:schemeClr val="accent3">
              <a:lumMod val="20000"/>
              <a:lumOff val="80000"/>
            </a:schemeClr>
          </a:solidFill>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0" name="TextBox 259">
            <a:extLst>
              <a:ext uri="{FF2B5EF4-FFF2-40B4-BE49-F238E27FC236}">
                <a16:creationId xmlns:a16="http://schemas.microsoft.com/office/drawing/2014/main" id="{67CB7C3C-3E43-34C5-6C4C-0314BA9756CB}"/>
              </a:ext>
            </a:extLst>
          </p:cNvPr>
          <p:cNvSpPr txBox="1"/>
          <p:nvPr/>
        </p:nvSpPr>
        <p:spPr>
          <a:xfrm>
            <a:off x="301191" y="2155132"/>
            <a:ext cx="115621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Data layer</a:t>
            </a: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1" name="TextBox 260">
            <a:extLst>
              <a:ext uri="{FF2B5EF4-FFF2-40B4-BE49-F238E27FC236}">
                <a16:creationId xmlns:a16="http://schemas.microsoft.com/office/drawing/2014/main" id="{233A3250-2BEB-2424-C94E-4DEE5E69636B}"/>
              </a:ext>
            </a:extLst>
          </p:cNvPr>
          <p:cNvSpPr txBox="1"/>
          <p:nvPr/>
        </p:nvSpPr>
        <p:spPr>
          <a:xfrm>
            <a:off x="5132588" y="3463590"/>
            <a:ext cx="37696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Services possible across (IM) borders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Arrow: Curved Right 268">
            <a:extLst>
              <a:ext uri="{FF2B5EF4-FFF2-40B4-BE49-F238E27FC236}">
                <a16:creationId xmlns:a16="http://schemas.microsoft.com/office/drawing/2014/main" id="{8887CDDE-50C4-A8B0-0E39-A14560C6DAA9}"/>
              </a:ext>
            </a:extLst>
          </p:cNvPr>
          <p:cNvSpPr/>
          <p:nvPr/>
        </p:nvSpPr>
        <p:spPr>
          <a:xfrm flipH="1" flipV="1">
            <a:off x="10346963" y="2769787"/>
            <a:ext cx="605320" cy="1380947"/>
          </a:xfrm>
          <a:prstGeom prst="curved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TextBox 262">
            <a:extLst>
              <a:ext uri="{FF2B5EF4-FFF2-40B4-BE49-F238E27FC236}">
                <a16:creationId xmlns:a16="http://schemas.microsoft.com/office/drawing/2014/main" id="{D1E4146A-C079-C68F-1494-D0AEE7F5B103}"/>
              </a:ext>
            </a:extLst>
          </p:cNvPr>
          <p:cNvSpPr txBox="1"/>
          <p:nvPr/>
        </p:nvSpPr>
        <p:spPr>
          <a:xfrm>
            <a:off x="4583268" y="2856509"/>
            <a:ext cx="376964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“data do not know borders”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Arrow: Curved Right 269">
            <a:extLst>
              <a:ext uri="{FF2B5EF4-FFF2-40B4-BE49-F238E27FC236}">
                <a16:creationId xmlns:a16="http://schemas.microsoft.com/office/drawing/2014/main" id="{DF819E1E-41C7-EC22-602C-D02390B535C9}"/>
              </a:ext>
            </a:extLst>
          </p:cNvPr>
          <p:cNvSpPr/>
          <p:nvPr/>
        </p:nvSpPr>
        <p:spPr>
          <a:xfrm flipH="1" flipV="1">
            <a:off x="10304096" y="2295792"/>
            <a:ext cx="883696" cy="2973259"/>
          </a:xfrm>
          <a:prstGeom prst="curved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TextBox 103">
            <a:extLst>
              <a:ext uri="{FF2B5EF4-FFF2-40B4-BE49-F238E27FC236}">
                <a16:creationId xmlns:a16="http://schemas.microsoft.com/office/drawing/2014/main" id="{EB5E0FDF-1EEF-1280-37B6-35CA9F671EB3}"/>
              </a:ext>
            </a:extLst>
          </p:cNvPr>
          <p:cNvSpPr txBox="1"/>
          <p:nvPr/>
        </p:nvSpPr>
        <p:spPr>
          <a:xfrm>
            <a:off x="246744" y="4644393"/>
            <a:ext cx="21020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Infrastructure layer</a:t>
            </a: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TextBox 270">
            <a:extLst>
              <a:ext uri="{FF2B5EF4-FFF2-40B4-BE49-F238E27FC236}">
                <a16:creationId xmlns:a16="http://schemas.microsoft.com/office/drawing/2014/main" id="{5BEE8963-A1F3-7409-9B44-4F182E40EC22}"/>
              </a:ext>
            </a:extLst>
          </p:cNvPr>
          <p:cNvSpPr txBox="1"/>
          <p:nvPr/>
        </p:nvSpPr>
        <p:spPr>
          <a:xfrm>
            <a:off x="7991440" y="2387348"/>
            <a:ext cx="2344616"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(quasi)static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dynamic data (sensors)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Arrow: Down 271">
            <a:extLst>
              <a:ext uri="{FF2B5EF4-FFF2-40B4-BE49-F238E27FC236}">
                <a16:creationId xmlns:a16="http://schemas.microsoft.com/office/drawing/2014/main" id="{EE948621-3722-2C48-71D3-B567F0125161}"/>
              </a:ext>
            </a:extLst>
          </p:cNvPr>
          <p:cNvSpPr/>
          <p:nvPr/>
        </p:nvSpPr>
        <p:spPr>
          <a:xfrm rot="10800000">
            <a:off x="5292387" y="1533897"/>
            <a:ext cx="754401" cy="37669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3" name="TextBox 272">
            <a:extLst>
              <a:ext uri="{FF2B5EF4-FFF2-40B4-BE49-F238E27FC236}">
                <a16:creationId xmlns:a16="http://schemas.microsoft.com/office/drawing/2014/main" id="{AA4E8A4A-1CC9-C5A5-8D35-D0D231F5523B}"/>
              </a:ext>
            </a:extLst>
          </p:cNvPr>
          <p:cNvSpPr txBox="1"/>
          <p:nvPr/>
        </p:nvSpPr>
        <p:spPr>
          <a:xfrm>
            <a:off x="5057090" y="980358"/>
            <a:ext cx="1161921"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Calibri" panose="020F0502020204030204"/>
                <a:ea typeface="+mn-ea"/>
                <a:cs typeface="+mn-cs"/>
              </a:rPr>
              <a:t>“Users”</a:t>
            </a:r>
            <a:endParaRPr kumimoji="0" lang="en-GB"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TextBox 273">
            <a:extLst>
              <a:ext uri="{FF2B5EF4-FFF2-40B4-BE49-F238E27FC236}">
                <a16:creationId xmlns:a16="http://schemas.microsoft.com/office/drawing/2014/main" id="{46EC7A3C-D893-C593-C032-968B11105D07}"/>
              </a:ext>
            </a:extLst>
          </p:cNvPr>
          <p:cNvSpPr txBox="1"/>
          <p:nvPr/>
        </p:nvSpPr>
        <p:spPr>
          <a:xfrm>
            <a:off x="3286255" y="4679349"/>
            <a:ext cx="652435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Timetable is the interface between Infrastructure and Service layers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TextBox 275">
            <a:extLst>
              <a:ext uri="{FF2B5EF4-FFF2-40B4-BE49-F238E27FC236}">
                <a16:creationId xmlns:a16="http://schemas.microsoft.com/office/drawing/2014/main" id="{6539045C-5636-2D40-9F5E-F994D45AA0EB}"/>
              </a:ext>
            </a:extLst>
          </p:cNvPr>
          <p:cNvSpPr txBox="1"/>
          <p:nvPr/>
        </p:nvSpPr>
        <p:spPr>
          <a:xfrm>
            <a:off x="233328" y="5224227"/>
            <a:ext cx="187852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“Product” of IMs: </a:t>
            </a: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train paths</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TextBox 276">
            <a:extLst>
              <a:ext uri="{FF2B5EF4-FFF2-40B4-BE49-F238E27FC236}">
                <a16:creationId xmlns:a16="http://schemas.microsoft.com/office/drawing/2014/main" id="{6F2F0255-53CD-11D1-97FB-C2FE5CC67E28}"/>
              </a:ext>
            </a:extLst>
          </p:cNvPr>
          <p:cNvSpPr txBox="1"/>
          <p:nvPr/>
        </p:nvSpPr>
        <p:spPr>
          <a:xfrm>
            <a:off x="2937797" y="2154301"/>
            <a:ext cx="55217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Accessibility/Efficiency/Economy/Multimodal Integration</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TextBox 277">
            <a:extLst>
              <a:ext uri="{FF2B5EF4-FFF2-40B4-BE49-F238E27FC236}">
                <a16:creationId xmlns:a16="http://schemas.microsoft.com/office/drawing/2014/main" id="{9DDBB489-29F9-0351-1C30-B5CB3ED8EE1F}"/>
              </a:ext>
            </a:extLst>
          </p:cNvPr>
          <p:cNvSpPr txBox="1"/>
          <p:nvPr/>
        </p:nvSpPr>
        <p:spPr>
          <a:xfrm>
            <a:off x="36423" y="6185637"/>
            <a:ext cx="12334426" cy="461665"/>
          </a:xfrm>
          <a:prstGeom prst="rect">
            <a:avLst/>
          </a:prstGeom>
          <a:noFill/>
        </p:spPr>
        <p:txBody>
          <a:bodyPr wrap="square" rtlCol="0">
            <a:spAutoFit/>
          </a:bodyPr>
          <a:lstStyle/>
          <a:p>
            <a:pPr marL="0" marR="0" lvl="0" indent="-108000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4494"/>
                </a:solidFill>
                <a:effectLst/>
                <a:uLnTx/>
                <a:uFillTx/>
                <a:latin typeface="Calibri" panose="020F0502020204030204"/>
                <a:ea typeface="+mn-ea"/>
                <a:cs typeface="+mn-cs"/>
              </a:rPr>
              <a:t>Core purpose: as part of the integrated transport system enable transport of </a:t>
            </a:r>
            <a:r>
              <a:rPr kumimoji="0" lang="en-US" sz="2400" b="1" i="0" u="none" strike="noStrike" kern="1200" cap="none" spc="0" normalizeH="0" baseline="0" noProof="0">
                <a:ln>
                  <a:noFill/>
                </a:ln>
                <a:solidFill>
                  <a:srgbClr val="004494"/>
                </a:solidFill>
                <a:effectLst/>
                <a:uLnTx/>
                <a:uFillTx/>
                <a:latin typeface="Calibri" panose="020F0502020204030204"/>
                <a:ea typeface="+mn-ea"/>
                <a:cs typeface="+mn-cs"/>
              </a:rPr>
              <a:t>people and goods</a:t>
            </a:r>
            <a:endParaRPr kumimoji="0" lang="en-GB" sz="2400" b="0" i="0" u="none" strike="noStrike" kern="1200" cap="none" spc="0" normalizeH="0" baseline="0" noProof="0">
              <a:ln>
                <a:noFill/>
              </a:ln>
              <a:solidFill>
                <a:srgbClr val="004494"/>
              </a:solidFill>
              <a:effectLst/>
              <a:uLnTx/>
              <a:uFillTx/>
              <a:latin typeface="Calibri" panose="020F0502020204030204"/>
              <a:ea typeface="+mn-ea"/>
              <a:cs typeface="+mn-cs"/>
            </a:endParaRPr>
          </a:p>
        </p:txBody>
      </p:sp>
      <p:sp>
        <p:nvSpPr>
          <p:cNvPr id="279" name="TextBox 278">
            <a:extLst>
              <a:ext uri="{FF2B5EF4-FFF2-40B4-BE49-F238E27FC236}">
                <a16:creationId xmlns:a16="http://schemas.microsoft.com/office/drawing/2014/main" id="{33169466-7C25-13C0-ABBF-219047BFD094}"/>
              </a:ext>
            </a:extLst>
          </p:cNvPr>
          <p:cNvSpPr txBox="1"/>
          <p:nvPr/>
        </p:nvSpPr>
        <p:spPr>
          <a:xfrm>
            <a:off x="8445923" y="2927715"/>
            <a:ext cx="18901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Enablers: e.g. DAC</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TextBox 279">
            <a:extLst>
              <a:ext uri="{FF2B5EF4-FFF2-40B4-BE49-F238E27FC236}">
                <a16:creationId xmlns:a16="http://schemas.microsoft.com/office/drawing/2014/main" id="{E567D5D3-0B43-B470-B50A-478AC74D309A}"/>
              </a:ext>
            </a:extLst>
          </p:cNvPr>
          <p:cNvSpPr txBox="1"/>
          <p:nvPr/>
        </p:nvSpPr>
        <p:spPr>
          <a:xfrm>
            <a:off x="5953786" y="5544833"/>
            <a:ext cx="88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IM 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TextBox 280">
            <a:extLst>
              <a:ext uri="{FF2B5EF4-FFF2-40B4-BE49-F238E27FC236}">
                <a16:creationId xmlns:a16="http://schemas.microsoft.com/office/drawing/2014/main" id="{0AF6E9F6-2973-C7E7-7D45-2A22E0BC8582}"/>
              </a:ext>
            </a:extLst>
          </p:cNvPr>
          <p:cNvSpPr txBox="1"/>
          <p:nvPr/>
        </p:nvSpPr>
        <p:spPr>
          <a:xfrm>
            <a:off x="10064375" y="5536688"/>
            <a:ext cx="88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IM 2</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TextBox 281">
            <a:extLst>
              <a:ext uri="{FF2B5EF4-FFF2-40B4-BE49-F238E27FC236}">
                <a16:creationId xmlns:a16="http://schemas.microsoft.com/office/drawing/2014/main" id="{5DAEFE38-691A-F5A8-D3A5-6C333CAE1FBD}"/>
              </a:ext>
            </a:extLst>
          </p:cNvPr>
          <p:cNvSpPr txBox="1"/>
          <p:nvPr/>
        </p:nvSpPr>
        <p:spPr>
          <a:xfrm>
            <a:off x="11393614" y="5560459"/>
            <a:ext cx="88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IMs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TextBox 282">
            <a:extLst>
              <a:ext uri="{FF2B5EF4-FFF2-40B4-BE49-F238E27FC236}">
                <a16:creationId xmlns:a16="http://schemas.microsoft.com/office/drawing/2014/main" id="{CE3A8DE6-54D9-197C-27EC-0DDBB0633F26}"/>
              </a:ext>
            </a:extLst>
          </p:cNvPr>
          <p:cNvSpPr txBox="1"/>
          <p:nvPr/>
        </p:nvSpPr>
        <p:spPr>
          <a:xfrm rot="20811117">
            <a:off x="2846525" y="3814655"/>
            <a:ext cx="88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RU 1</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4" name="TextBox 283">
            <a:extLst>
              <a:ext uri="{FF2B5EF4-FFF2-40B4-BE49-F238E27FC236}">
                <a16:creationId xmlns:a16="http://schemas.microsoft.com/office/drawing/2014/main" id="{8E5D00F3-AF9A-8E24-2E94-35A536F9EDFA}"/>
              </a:ext>
            </a:extLst>
          </p:cNvPr>
          <p:cNvSpPr txBox="1"/>
          <p:nvPr/>
        </p:nvSpPr>
        <p:spPr>
          <a:xfrm rot="1193858">
            <a:off x="4548004" y="3980176"/>
            <a:ext cx="88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RU 2</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TextBox 284">
            <a:extLst>
              <a:ext uri="{FF2B5EF4-FFF2-40B4-BE49-F238E27FC236}">
                <a16:creationId xmlns:a16="http://schemas.microsoft.com/office/drawing/2014/main" id="{3D876B86-9AF8-6A70-EB45-0644517A8609}"/>
              </a:ext>
            </a:extLst>
          </p:cNvPr>
          <p:cNvSpPr txBox="1"/>
          <p:nvPr/>
        </p:nvSpPr>
        <p:spPr>
          <a:xfrm rot="20835321">
            <a:off x="8285642" y="3835171"/>
            <a:ext cx="88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RU x</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01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5" name="Picture 4">
            <a:extLst>
              <a:ext uri="{FF2B5EF4-FFF2-40B4-BE49-F238E27FC236}">
                <a16:creationId xmlns:a16="http://schemas.microsoft.com/office/drawing/2014/main" id="{91398BDC-3430-32AF-D506-5185C22BEB3E}"/>
              </a:ext>
            </a:extLst>
          </p:cNvPr>
          <p:cNvPicPr>
            <a:picLocks noChangeAspect="1"/>
          </p:cNvPicPr>
          <p:nvPr/>
        </p:nvPicPr>
        <p:blipFill>
          <a:blip r:embed="rId3"/>
          <a:stretch>
            <a:fillRect/>
          </a:stretch>
        </p:blipFill>
        <p:spPr>
          <a:xfrm>
            <a:off x="5837684" y="2695688"/>
            <a:ext cx="5619412" cy="3980535"/>
          </a:xfrm>
          <a:prstGeom prst="rect">
            <a:avLst/>
          </a:prstGeom>
        </p:spPr>
      </p:pic>
      <p:sp>
        <p:nvSpPr>
          <p:cNvPr id="12" name="TextBox 11">
            <a:extLst>
              <a:ext uri="{FF2B5EF4-FFF2-40B4-BE49-F238E27FC236}">
                <a16:creationId xmlns:a16="http://schemas.microsoft.com/office/drawing/2014/main" id="{29802C0B-ABA2-036D-AB43-4863A83BD6F4}"/>
              </a:ext>
            </a:extLst>
          </p:cNvPr>
          <p:cNvSpPr txBox="1"/>
          <p:nvPr/>
        </p:nvSpPr>
        <p:spPr>
          <a:xfrm>
            <a:off x="5896351" y="1597088"/>
            <a:ext cx="5619412" cy="1375954"/>
          </a:xfrm>
          <a:prstGeom prst="rect">
            <a:avLst/>
          </a:prstGeom>
          <a:noFill/>
        </p:spPr>
        <p:txBody>
          <a:bodyPr wrap="square">
            <a:spAutoFit/>
          </a:bodyPr>
          <a:lstStyle/>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GB" sz="1600" b="0" i="0" u="sng"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mn-cs"/>
                <a:hlinkClick r:id="rId4">
                  <a:extLst>
                    <a:ext uri="{A12FA001-AC4F-418D-AE19-62706E023703}">
                      <ahyp:hlinkClr xmlns:ahyp="http://schemas.microsoft.com/office/drawing/2018/hyperlinkcolor" val="tx"/>
                    </a:ext>
                  </a:extLst>
                </a:hlinkClick>
              </a:rPr>
              <a:t>Rail interoperability – EU harmonised specifications for trains, rail infrastructure, and passenger accessibility</a:t>
            </a:r>
            <a:r>
              <a:rPr kumimoji="0" lang="en-GB" sz="1600" b="0" i="0" u="sng" strike="noStrike" kern="1200" cap="none" spc="0" normalizeH="0" baseline="0" noProof="0">
                <a:ln>
                  <a:noFill/>
                </a:ln>
                <a:solidFill>
                  <a:srgbClr val="0070C0"/>
                </a:solidFill>
                <a:effectLst/>
                <a:uLnTx/>
                <a:uFillTx/>
                <a:latin typeface="Arial" panose="020B0604020202020204" pitchFamily="34" charset="0"/>
                <a:ea typeface="Times New Roman" panose="02020603050405020304" pitchFamily="18" charset="0"/>
                <a:cs typeface="+mn-cs"/>
              </a:rPr>
              <a:t> </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a:t>
            </a:r>
            <a:r>
              <a:rPr kumimoji="0" lang="en-GB" sz="1400" b="0" i="0" u="none" strike="noStrike" kern="1200" cap="none" spc="0" normalizeH="0" baseline="0" noProof="0" err="1">
                <a:ln>
                  <a:noFill/>
                </a:ln>
                <a:solidFill>
                  <a:prstClr val="black"/>
                </a:solidFill>
                <a:effectLst/>
                <a:uLnTx/>
                <a:uFillTx/>
                <a:latin typeface="Arial" panose="020B0604020202020204" pitchFamily="34" charset="0"/>
                <a:ea typeface="Times New Roman" panose="02020603050405020304" pitchFamily="18" charset="0"/>
                <a:cs typeface="+mn-cs"/>
              </a:rPr>
              <a:t>MegaPack</a:t>
            </a: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TSI INF, ENE, PRM, WAG, LOC&amp;PAS, NOI, RINF Regulation) </a:t>
            </a:r>
          </a:p>
          <a:p>
            <a:pPr marL="0" marR="0" lvl="0" indent="0" algn="ctr" defTabSz="914400" rtl="0" eaLnBrk="1" fontAlgn="auto" latinLnBrk="0" hangingPunct="1">
              <a:lnSpc>
                <a:spcPct val="105000"/>
              </a:lnSpc>
              <a:spcBef>
                <a:spcPts val="0"/>
              </a:spcBef>
              <a:spcAft>
                <a:spcPts val="80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Entry into force </a:t>
            </a:r>
            <a:r>
              <a:rPr kumimoji="0" lang="en-GB" sz="14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28 September 2023</a:t>
            </a:r>
            <a:endParaRPr kumimoji="0" lang="en-GB" sz="14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2" name="TextBox 1">
            <a:extLst>
              <a:ext uri="{FF2B5EF4-FFF2-40B4-BE49-F238E27FC236}">
                <a16:creationId xmlns:a16="http://schemas.microsoft.com/office/drawing/2014/main" id="{CA6E0488-A22C-78A9-4771-75B1FF343373}"/>
              </a:ext>
            </a:extLst>
          </p:cNvPr>
          <p:cNvSpPr txBox="1"/>
          <p:nvPr/>
        </p:nvSpPr>
        <p:spPr>
          <a:xfrm>
            <a:off x="446512" y="1620964"/>
            <a:ext cx="4794382" cy="3616072"/>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479"/>
              </a:spcBef>
              <a:spcAft>
                <a:spcPts val="0"/>
              </a:spcAft>
              <a:buClrTx/>
              <a:buSzTx/>
              <a:buFontTx/>
              <a:buNone/>
              <a:tabLst/>
              <a:defRPr/>
            </a:pPr>
            <a:r>
              <a:rPr kumimoji="0" lang="en-US" sz="1700" b="1" i="0" u="none" strike="noStrike" kern="1200" cap="none" spc="-1" normalizeH="0" baseline="0" noProof="0">
                <a:ln>
                  <a:noFill/>
                </a:ln>
                <a:solidFill>
                  <a:prstClr val="black"/>
                </a:solidFill>
                <a:effectLst/>
                <a:uLnTx/>
                <a:uFillTx/>
                <a:latin typeface="Calibri" panose="020F0502020204030204"/>
                <a:ea typeface="+mn-ea"/>
                <a:cs typeface="+mn-cs"/>
              </a:rPr>
              <a:t>Advantages </a:t>
            </a: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Allows the description of the data in a precise and unambiguous way </a:t>
            </a:r>
          </a:p>
          <a:p>
            <a:pPr marL="152400" marR="0" lvl="0" indent="-228600" algn="l" defTabSz="914400" rtl="0" eaLnBrk="1" fontAlgn="auto" latinLnBrk="0" hangingPunct="1">
              <a:lnSpc>
                <a:spcPct val="90000"/>
              </a:lnSpc>
              <a:spcBef>
                <a:spcPts val="479"/>
              </a:spcBef>
              <a:spcAft>
                <a:spcPts val="0"/>
              </a:spcAft>
              <a:buClrTx/>
              <a:buSzTx/>
              <a:buFont typeface="Arial" panose="020B0604020202020204" pitchFamily="34" charset="0"/>
              <a:buChar char="•"/>
              <a:tabLst/>
              <a:defRPr/>
            </a:pPr>
            <a:endParaRPr kumimoji="0" lang="en-US" sz="1700" b="0" i="0" u="none" strike="noStrike" kern="1200" cap="none" spc="0" normalizeH="0" baseline="0" noProof="0">
              <a:ln>
                <a:noFill/>
              </a:ln>
              <a:solidFill>
                <a:prstClr val="black"/>
              </a:solidFill>
              <a:effectLst/>
              <a:uLnTx/>
              <a:uFillTx/>
              <a:latin typeface="Calibri" panose="020F0502020204030204"/>
              <a:ea typeface="+mn-ea"/>
              <a:cs typeface="+mn-cs"/>
            </a:endParaRPr>
          </a:p>
          <a:p>
            <a:pPr marL="9144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Describes the data in a homogenous way</a:t>
            </a:r>
          </a:p>
          <a:p>
            <a:pPr marL="9144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The information will improve its quality over time</a:t>
            </a:r>
          </a:p>
          <a:p>
            <a:pPr marL="9144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Datasets can be more easily linked to each </a:t>
            </a:r>
          </a:p>
          <a:p>
            <a:pPr marL="9144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Based on open W3C standards </a:t>
            </a:r>
          </a:p>
          <a:p>
            <a:pPr marL="9144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Semantic (SPARQL) queries can be made</a:t>
            </a:r>
          </a:p>
          <a:p>
            <a:pPr marL="9144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prstClr val="black"/>
                </a:solidFill>
                <a:effectLst/>
                <a:uLnTx/>
                <a:uFillTx/>
                <a:latin typeface="Calibri" panose="020F0502020204030204"/>
                <a:ea typeface="+mn-ea"/>
                <a:cs typeface="+mn-cs"/>
              </a:rPr>
              <a:t>Findability/ Reusability </a:t>
            </a:r>
          </a:p>
          <a:p>
            <a:pPr marL="914400" marR="0" lvl="1"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1" i="0" u="sng" strike="noStrike" kern="1200" cap="none" spc="0" normalizeH="0" baseline="0" noProof="0">
                <a:ln>
                  <a:noFill/>
                </a:ln>
                <a:solidFill>
                  <a:prstClr val="black"/>
                </a:solidFill>
                <a:effectLst/>
                <a:uLnTx/>
                <a:uFillTx/>
                <a:latin typeface="Calibri" panose="020F0502020204030204"/>
                <a:ea typeface="+mn-ea"/>
                <a:cs typeface="+mn-cs"/>
              </a:rPr>
              <a:t>Expandable</a:t>
            </a:r>
          </a:p>
        </p:txBody>
      </p:sp>
      <p:sp>
        <p:nvSpPr>
          <p:cNvPr id="3" name="Title 12">
            <a:extLst>
              <a:ext uri="{FF2B5EF4-FFF2-40B4-BE49-F238E27FC236}">
                <a16:creationId xmlns:a16="http://schemas.microsoft.com/office/drawing/2014/main" id="{B2EFE937-C6F0-DD59-C781-5063E83C3DFB}"/>
              </a:ext>
            </a:extLst>
          </p:cNvPr>
          <p:cNvSpPr>
            <a:spLocks noGrp="1"/>
          </p:cNvSpPr>
          <p:nvPr>
            <p:ph type="title"/>
          </p:nvPr>
        </p:nvSpPr>
        <p:spPr>
          <a:xfrm>
            <a:off x="1000163" y="181777"/>
            <a:ext cx="10515600" cy="1273215"/>
          </a:xfrm>
        </p:spPr>
        <p:txBody>
          <a:bodyPr>
            <a:normAutofit/>
          </a:bodyPr>
          <a:lstStyle/>
          <a:p>
            <a:pPr algn="ctr"/>
            <a:r>
              <a:rPr lang="en-US">
                <a:solidFill>
                  <a:schemeClr val="bg2">
                    <a:lumMod val="25000"/>
                  </a:schemeClr>
                </a:solidFill>
                <a:latin typeface="+mn-lt"/>
                <a:ea typeface="Roboto" panose="02000000000000000000" pitchFamily="2" charset="0"/>
                <a:cs typeface="Roboto" panose="02000000000000000000" pitchFamily="2" charset="0"/>
              </a:rPr>
              <a:t>ERA Ontology</a:t>
            </a:r>
          </a:p>
        </p:txBody>
      </p:sp>
      <p:sp>
        <p:nvSpPr>
          <p:cNvPr id="4" name="TextBox 3">
            <a:extLst>
              <a:ext uri="{FF2B5EF4-FFF2-40B4-BE49-F238E27FC236}">
                <a16:creationId xmlns:a16="http://schemas.microsoft.com/office/drawing/2014/main" id="{98F99E06-883D-F4DC-4B40-2083D6005032}"/>
              </a:ext>
            </a:extLst>
          </p:cNvPr>
          <p:cNvSpPr txBox="1"/>
          <p:nvPr/>
        </p:nvSpPr>
        <p:spPr>
          <a:xfrm>
            <a:off x="446512" y="5025421"/>
            <a:ext cx="4850962" cy="1200329"/>
          </a:xfrm>
          <a:prstGeom prst="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..”It is not because things are difficult that we do not dare, it is because we do not dare that they are difficult.” (</a:t>
            </a:r>
            <a:r>
              <a:rPr kumimoji="0" lang="en-GB" sz="18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Lucius </a:t>
            </a:r>
            <a:r>
              <a:rPr kumimoji="0" lang="en-GB" sz="1800" b="0" i="1" u="none" strike="noStrike" kern="1200" cap="none" spc="0" normalizeH="0" baseline="0" noProof="0" err="1">
                <a:ln>
                  <a:noFill/>
                </a:ln>
                <a:solidFill>
                  <a:prstClr val="black"/>
                </a:solidFill>
                <a:effectLst/>
                <a:uLnTx/>
                <a:uFillTx/>
                <a:latin typeface="Calibri" panose="020F0502020204030204" pitchFamily="34" charset="0"/>
                <a:ea typeface="Calibri" panose="020F0502020204030204" pitchFamily="34" charset="0"/>
                <a:cs typeface="+mn-cs"/>
              </a:rPr>
              <a:t>Annaeus</a:t>
            </a:r>
            <a:r>
              <a:rPr kumimoji="0" lang="en-GB" sz="1800" b="0" i="1"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Seneca</a:t>
            </a:r>
            <a:r>
              <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60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BBDD0B6-5855-C43B-2324-00B086407C6D}"/>
              </a:ext>
            </a:extLst>
          </p:cNvPr>
          <p:cNvPicPr>
            <a:picLocks noChangeAspect="1"/>
          </p:cNvPicPr>
          <p:nvPr/>
        </p:nvPicPr>
        <p:blipFill>
          <a:blip r:embed="rId3"/>
          <a:stretch>
            <a:fillRect/>
          </a:stretch>
        </p:blipFill>
        <p:spPr>
          <a:xfrm>
            <a:off x="228492" y="1174976"/>
            <a:ext cx="4613139" cy="3815373"/>
          </a:xfrm>
          <a:prstGeom prst="rect">
            <a:avLst/>
          </a:prstGeom>
        </p:spPr>
      </p:pic>
      <p:pic>
        <p:nvPicPr>
          <p:cNvPr id="4" name="Picture 3">
            <a:extLst>
              <a:ext uri="{FF2B5EF4-FFF2-40B4-BE49-F238E27FC236}">
                <a16:creationId xmlns:a16="http://schemas.microsoft.com/office/drawing/2014/main" id="{A8563859-5C30-F13A-A782-6924BDDB7326}"/>
              </a:ext>
            </a:extLst>
          </p:cNvPr>
          <p:cNvPicPr>
            <a:picLocks noChangeAspect="1"/>
          </p:cNvPicPr>
          <p:nvPr/>
        </p:nvPicPr>
        <p:blipFill>
          <a:blip r:embed="rId4"/>
          <a:stretch>
            <a:fillRect/>
          </a:stretch>
        </p:blipFill>
        <p:spPr>
          <a:xfrm>
            <a:off x="1980921" y="1496236"/>
            <a:ext cx="5873375" cy="4857673"/>
          </a:xfrm>
          <a:prstGeom prst="rect">
            <a:avLst/>
          </a:prstGeom>
        </p:spPr>
      </p:pic>
      <p:sp>
        <p:nvSpPr>
          <p:cNvPr id="2" name="TextBox 1">
            <a:extLst>
              <a:ext uri="{FF2B5EF4-FFF2-40B4-BE49-F238E27FC236}">
                <a16:creationId xmlns:a16="http://schemas.microsoft.com/office/drawing/2014/main" id="{35EDA4A9-0834-2540-9F93-9EDCD228B4B0}"/>
              </a:ext>
            </a:extLst>
          </p:cNvPr>
          <p:cNvSpPr txBox="1"/>
          <p:nvPr/>
        </p:nvSpPr>
        <p:spPr>
          <a:xfrm>
            <a:off x="4022164" y="194084"/>
            <a:ext cx="779396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Ontology Extensions – new technology allows faster development</a:t>
            </a:r>
          </a:p>
        </p:txBody>
      </p:sp>
      <p:pic>
        <p:nvPicPr>
          <p:cNvPr id="5" name="Picture 4" descr="A screenshot of a computer&#10;&#10;Description automatically generated">
            <a:extLst>
              <a:ext uri="{FF2B5EF4-FFF2-40B4-BE49-F238E27FC236}">
                <a16:creationId xmlns:a16="http://schemas.microsoft.com/office/drawing/2014/main" id="{A8515C37-54B9-5D30-46B6-58A23DA2AA47}"/>
              </a:ext>
            </a:extLst>
          </p:cNvPr>
          <p:cNvPicPr>
            <a:picLocks noChangeAspect="1"/>
          </p:cNvPicPr>
          <p:nvPr/>
        </p:nvPicPr>
        <p:blipFill>
          <a:blip r:embed="rId5"/>
          <a:stretch>
            <a:fillRect/>
          </a:stretch>
        </p:blipFill>
        <p:spPr>
          <a:xfrm>
            <a:off x="4917608" y="1472844"/>
            <a:ext cx="4733085" cy="4904456"/>
          </a:xfrm>
          <a:prstGeom prst="rect">
            <a:avLst/>
          </a:prstGeom>
        </p:spPr>
      </p:pic>
      <p:pic>
        <p:nvPicPr>
          <p:cNvPr id="3" name="Picture 2" descr="image">
            <a:extLst>
              <a:ext uri="{FF2B5EF4-FFF2-40B4-BE49-F238E27FC236}">
                <a16:creationId xmlns:a16="http://schemas.microsoft.com/office/drawing/2014/main" id="{BC28CAF9-13D8-F035-50A8-A6E53363B9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36894" y="2001449"/>
            <a:ext cx="4008035" cy="1573374"/>
          </a:xfrm>
          <a:prstGeom prst="rect">
            <a:avLst/>
          </a:prstGeom>
          <a:noFill/>
          <a:ln w="38100">
            <a:solidFill>
              <a:schemeClr val="accent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12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928C3B-672D-C8AF-9DE3-141A6E70A357}"/>
              </a:ext>
            </a:extLst>
          </p:cNvPr>
          <p:cNvPicPr>
            <a:picLocks noChangeAspect="1"/>
          </p:cNvPicPr>
          <p:nvPr/>
        </p:nvPicPr>
        <p:blipFill>
          <a:blip r:embed="rId3"/>
          <a:stretch>
            <a:fillRect/>
          </a:stretch>
        </p:blipFill>
        <p:spPr>
          <a:xfrm>
            <a:off x="165241" y="1336692"/>
            <a:ext cx="7061703" cy="5361540"/>
          </a:xfrm>
          <a:prstGeom prst="rect">
            <a:avLst/>
          </a:prstGeom>
        </p:spPr>
      </p:pic>
      <p:sp>
        <p:nvSpPr>
          <p:cNvPr id="3" name="TextBox 2">
            <a:extLst>
              <a:ext uri="{FF2B5EF4-FFF2-40B4-BE49-F238E27FC236}">
                <a16:creationId xmlns:a16="http://schemas.microsoft.com/office/drawing/2014/main" id="{2AD74255-87EB-913F-1481-94CBE8A4AF58}"/>
              </a:ext>
            </a:extLst>
          </p:cNvPr>
          <p:cNvSpPr txBox="1"/>
          <p:nvPr/>
        </p:nvSpPr>
        <p:spPr>
          <a:xfrm>
            <a:off x="622693" y="1178816"/>
            <a:ext cx="68110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ACCBF9">
                    <a:lumMod val="25000"/>
                  </a:srgbClr>
                </a:solidFill>
                <a:effectLst/>
                <a:uLnTx/>
                <a:uFillTx/>
                <a:latin typeface="Calibri" panose="020F0502020204030204"/>
                <a:ea typeface="+mn-ea"/>
                <a:cs typeface="+mn-cs"/>
              </a:rPr>
              <a:t>https://data-interop.era.europa.eu/</a:t>
            </a:r>
          </a:p>
        </p:txBody>
      </p:sp>
      <p:sp>
        <p:nvSpPr>
          <p:cNvPr id="2" name="CuadroTexto 1">
            <a:extLst>
              <a:ext uri="{FF2B5EF4-FFF2-40B4-BE49-F238E27FC236}">
                <a16:creationId xmlns:a16="http://schemas.microsoft.com/office/drawing/2014/main" id="{09D84D39-2457-CE01-6D69-0F3E8AB66E89}"/>
              </a:ext>
            </a:extLst>
          </p:cNvPr>
          <p:cNvSpPr txBox="1"/>
          <p:nvPr/>
        </p:nvSpPr>
        <p:spPr>
          <a:xfrm>
            <a:off x="7433733" y="2749395"/>
            <a:ext cx="4758267" cy="2062103"/>
          </a:xfrm>
          <a:prstGeom prst="rect">
            <a:avLst/>
          </a:prstGeom>
          <a:noFill/>
        </p:spPr>
        <p:txBody>
          <a:bodyPr wrap="square" rtlCol="0">
            <a:spAutoFit/>
          </a:bodyPr>
          <a:lstStyle/>
          <a:p>
            <a:pPr marL="0" marR="0" lvl="0" indent="0" algn="l" defTabSz="914400" rtl="0" eaLnBrk="1" fontAlgn="base" latinLnBrk="0" hangingPunct="1">
              <a:lnSpc>
                <a:spcPts val="22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More than 30 million data statements (aka triples)​</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ts val="22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+ 270k Track segments described​</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ts val="22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+ 50k stations (aka Operational Points) described​</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ts val="22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+ 50k geo-referenced objects (</a:t>
            </a:r>
            <a:r>
              <a:rPr kumimoji="0" lang="en-US" sz="1600" b="0" i="0" u="none" strike="noStrike" kern="1200" cap="none" spc="0" normalizeH="0" baseline="0" noProof="0" err="1">
                <a:ln>
                  <a:noFill/>
                </a:ln>
                <a:solidFill>
                  <a:srgbClr val="000000"/>
                </a:solidFill>
                <a:effectLst/>
                <a:uLnTx/>
                <a:uFillTx/>
                <a:latin typeface="Calibri" panose="020F0502020204030204" pitchFamily="34" charset="0"/>
                <a:ea typeface="+mn-ea"/>
                <a:cs typeface="+mn-cs"/>
              </a:rPr>
              <a:t>lat</a:t>
            </a: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r>
              <a:rPr kumimoji="0" lang="en-US" sz="1600" b="0" i="0" u="none" strike="noStrike" kern="1200" cap="none" spc="0" normalizeH="0" baseline="0" noProof="0" err="1">
                <a:ln>
                  <a:noFill/>
                </a:ln>
                <a:solidFill>
                  <a:srgbClr val="000000"/>
                </a:solidFill>
                <a:effectLst/>
                <a:uLnTx/>
                <a:uFillTx/>
                <a:latin typeface="Calibri" panose="020F0502020204030204" pitchFamily="34" charset="0"/>
                <a:ea typeface="+mn-ea"/>
                <a:cs typeface="+mn-cs"/>
              </a:rPr>
              <a:t>lon</a:t>
            </a: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ts val="22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+ 2k Vehicle Types described​</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ts val="22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27 countries covered​</a:t>
            </a:r>
            <a:endParaRPr kumimoji="0" 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30F272EC-10F4-5654-2393-291090AF61CB}"/>
              </a:ext>
            </a:extLst>
          </p:cNvPr>
          <p:cNvSpPr>
            <a:spLocks noGrp="1"/>
          </p:cNvSpPr>
          <p:nvPr>
            <p:ph type="title"/>
          </p:nvPr>
        </p:nvSpPr>
        <p:spPr>
          <a:xfrm>
            <a:off x="3203722" y="36664"/>
            <a:ext cx="10515600" cy="1273215"/>
          </a:xfrm>
        </p:spPr>
        <p:txBody>
          <a:bodyPr>
            <a:normAutofit/>
          </a:bodyPr>
          <a:lstStyle/>
          <a:p>
            <a:r>
              <a:rPr lang="en-US" sz="4000">
                <a:solidFill>
                  <a:srgbClr val="364B7D"/>
                </a:solidFill>
              </a:rPr>
              <a:t>The New RINF (since 2022) </a:t>
            </a:r>
            <a:endParaRPr lang="en-GB" sz="4000">
              <a:solidFill>
                <a:srgbClr val="364B7D"/>
              </a:solidFill>
            </a:endParaRPr>
          </a:p>
        </p:txBody>
      </p:sp>
    </p:spTree>
    <p:extLst>
      <p:ext uri="{BB962C8B-B14F-4D97-AF65-F5344CB8AC3E}">
        <p14:creationId xmlns:p14="http://schemas.microsoft.com/office/powerpoint/2010/main" val="1985558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30F5-69B8-4B1C-8D77-0352CEA81F9E}"/>
              </a:ext>
            </a:extLst>
          </p:cNvPr>
          <p:cNvSpPr>
            <a:spLocks noGrp="1"/>
          </p:cNvSpPr>
          <p:nvPr>
            <p:ph type="title"/>
          </p:nvPr>
        </p:nvSpPr>
        <p:spPr>
          <a:xfrm>
            <a:off x="3405974" y="83058"/>
            <a:ext cx="8171509" cy="1273215"/>
          </a:xfrm>
        </p:spPr>
        <p:txBody>
          <a:bodyPr>
            <a:normAutofit fontScale="90000"/>
          </a:bodyPr>
          <a:lstStyle/>
          <a:p>
            <a:r>
              <a:rPr lang="en-GB" sz="4000">
                <a:solidFill>
                  <a:srgbClr val="004494"/>
                </a:solidFill>
                <a:latin typeface="+mj-lt"/>
              </a:rPr>
              <a:t>Telematics TSI Revision – </a:t>
            </a:r>
            <a:br>
              <a:rPr lang="en-GB" sz="4000">
                <a:solidFill>
                  <a:srgbClr val="004494"/>
                </a:solidFill>
                <a:latin typeface="+mj-lt"/>
              </a:rPr>
            </a:br>
            <a:r>
              <a:rPr lang="en-GB" sz="3600">
                <a:solidFill>
                  <a:srgbClr val="004494"/>
                </a:solidFill>
                <a:latin typeface="+mj-lt"/>
              </a:rPr>
              <a:t>Common Standards for Rail and Multimodal</a:t>
            </a:r>
            <a:endParaRPr lang="en-GB" sz="4000">
              <a:solidFill>
                <a:srgbClr val="004494"/>
              </a:solidFill>
            </a:endParaRPr>
          </a:p>
        </p:txBody>
      </p:sp>
      <p:grpSp>
        <p:nvGrpSpPr>
          <p:cNvPr id="3" name="Group 2">
            <a:extLst>
              <a:ext uri="{FF2B5EF4-FFF2-40B4-BE49-F238E27FC236}">
                <a16:creationId xmlns:a16="http://schemas.microsoft.com/office/drawing/2014/main" id="{192FBA68-B095-365A-7928-60945C2C1870}"/>
              </a:ext>
            </a:extLst>
          </p:cNvPr>
          <p:cNvGrpSpPr/>
          <p:nvPr/>
        </p:nvGrpSpPr>
        <p:grpSpPr>
          <a:xfrm>
            <a:off x="132735" y="1592826"/>
            <a:ext cx="6968597" cy="4352001"/>
            <a:chOff x="442652" y="1181331"/>
            <a:chExt cx="6392020" cy="3721537"/>
          </a:xfrm>
        </p:grpSpPr>
        <p:sp>
          <p:nvSpPr>
            <p:cNvPr id="6" name="Oval 5">
              <a:extLst>
                <a:ext uri="{FF2B5EF4-FFF2-40B4-BE49-F238E27FC236}">
                  <a16:creationId xmlns:a16="http://schemas.microsoft.com/office/drawing/2014/main" id="{BE3E409B-AE7D-F35E-1919-499B886641C2}"/>
                </a:ext>
              </a:extLst>
            </p:cNvPr>
            <p:cNvSpPr/>
            <p:nvPr/>
          </p:nvSpPr>
          <p:spPr>
            <a:xfrm>
              <a:off x="442652" y="1181331"/>
              <a:ext cx="6392020" cy="3721537"/>
            </a:xfrm>
            <a:prstGeom prst="ellipse">
              <a:avLst/>
            </a:prstGeom>
            <a:solidFill>
              <a:srgbClr val="FCD5B5"/>
            </a:solidFill>
            <a:ln w="6350" cap="flat" cmpd="sng" algn="ctr">
              <a:solidFill>
                <a:sysClr val="window" lastClr="FFFFFF">
                  <a:lumMod val="6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560FCDA-CBD2-AF54-E351-D5710BB158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0762" y="3388928"/>
              <a:ext cx="1651352" cy="517074"/>
            </a:xfrm>
            <a:prstGeom prst="rect">
              <a:avLst/>
            </a:prstGeom>
            <a:solidFill>
              <a:sysClr val="window" lastClr="FFFFFF"/>
            </a:solidFill>
            <a:ln>
              <a:solidFill>
                <a:sysClr val="window" lastClr="FFFFFF">
                  <a:lumMod val="65000"/>
                </a:sysClr>
              </a:solidFill>
            </a:ln>
          </p:spPr>
        </p:pic>
        <p:pic>
          <p:nvPicPr>
            <p:cNvPr id="9" name="Picture 8">
              <a:extLst>
                <a:ext uri="{FF2B5EF4-FFF2-40B4-BE49-F238E27FC236}">
                  <a16:creationId xmlns:a16="http://schemas.microsoft.com/office/drawing/2014/main" id="{FF0CF5F1-BB87-C608-28EA-C9EECA14F8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8065" y="3906003"/>
              <a:ext cx="1301703" cy="658462"/>
            </a:xfrm>
            <a:prstGeom prst="rect">
              <a:avLst/>
            </a:prstGeom>
            <a:solidFill>
              <a:sysClr val="window" lastClr="FFFFFF"/>
            </a:solidFill>
            <a:ln>
              <a:solidFill>
                <a:sysClr val="window" lastClr="FFFFFF">
                  <a:lumMod val="65000"/>
                </a:sysClr>
              </a:solidFill>
            </a:ln>
          </p:spPr>
        </p:pic>
        <p:pic>
          <p:nvPicPr>
            <p:cNvPr id="13" name="Picture 12">
              <a:extLst>
                <a:ext uri="{FF2B5EF4-FFF2-40B4-BE49-F238E27FC236}">
                  <a16:creationId xmlns:a16="http://schemas.microsoft.com/office/drawing/2014/main" id="{3F481B24-843F-C19A-9663-5CA8493304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43817" y="4195328"/>
              <a:ext cx="623206" cy="597615"/>
            </a:xfrm>
            <a:prstGeom prst="rect">
              <a:avLst/>
            </a:prstGeom>
            <a:solidFill>
              <a:sysClr val="window" lastClr="FFFFFF"/>
            </a:solidFill>
            <a:ln>
              <a:solidFill>
                <a:sysClr val="window" lastClr="FFFFFF">
                  <a:lumMod val="65000"/>
                </a:sysClr>
              </a:solidFill>
            </a:ln>
          </p:spPr>
        </p:pic>
        <p:sp>
          <p:nvSpPr>
            <p:cNvPr id="14" name="TextBox 13">
              <a:extLst>
                <a:ext uri="{FF2B5EF4-FFF2-40B4-BE49-F238E27FC236}">
                  <a16:creationId xmlns:a16="http://schemas.microsoft.com/office/drawing/2014/main" id="{BA7DE56D-F1B4-4B9D-E6EF-799C6D92538F}"/>
                </a:ext>
              </a:extLst>
            </p:cNvPr>
            <p:cNvSpPr txBox="1"/>
            <p:nvPr/>
          </p:nvSpPr>
          <p:spPr>
            <a:xfrm>
              <a:off x="1167725" y="3242476"/>
              <a:ext cx="1946573" cy="707886"/>
            </a:xfrm>
            <a:prstGeom prst="rect">
              <a:avLst/>
            </a:prstGeom>
            <a:noFill/>
          </p:spPr>
          <p:txBody>
            <a:bodyPr wrap="square" rtlCol="0">
              <a:spAutoFit/>
            </a:bodyPr>
            <a:lstStyle>
              <a:defPPr>
                <a:defRPr lang="en-US"/>
              </a:defPPr>
              <a:lvl1pPr>
                <a:defRPr sz="2800" b="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a:ln>
                    <a:noFill/>
                  </a:ln>
                  <a:solidFill>
                    <a:prstClr val="black"/>
                  </a:solidFill>
                  <a:effectLst/>
                  <a:uLnTx/>
                  <a:uFillTx/>
                  <a:latin typeface="Calibri" panose="020F0502020204030204"/>
                  <a:ea typeface="+mn-ea"/>
                  <a:cs typeface="+mn-cs"/>
                </a:rPr>
                <a:t>MMTIS (EU) 2017/1926</a:t>
              </a:r>
              <a:endParaRPr kumimoji="0" lang="en-GB" sz="2000" b="1"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15" name="Straight Arrow Connector 14">
              <a:extLst>
                <a:ext uri="{FF2B5EF4-FFF2-40B4-BE49-F238E27FC236}">
                  <a16:creationId xmlns:a16="http://schemas.microsoft.com/office/drawing/2014/main" id="{BB36097D-AD7D-4917-3A04-092556B53E40}"/>
                </a:ext>
              </a:extLst>
            </p:cNvPr>
            <p:cNvCxnSpPr>
              <a:cxnSpLocks/>
            </p:cNvCxnSpPr>
            <p:nvPr/>
          </p:nvCxnSpPr>
          <p:spPr>
            <a:xfrm flipH="1" flipV="1">
              <a:off x="2561306" y="2673684"/>
              <a:ext cx="656529" cy="609273"/>
            </a:xfrm>
            <a:prstGeom prst="straightConnector1">
              <a:avLst/>
            </a:prstGeom>
            <a:noFill/>
            <a:ln w="50800" cap="flat" cmpd="sng" algn="ctr">
              <a:solidFill>
                <a:srgbClr val="FF0000"/>
              </a:solidFill>
              <a:prstDash val="solid"/>
              <a:miter lim="800000"/>
              <a:headEnd type="triangle"/>
              <a:tailEnd type="none"/>
            </a:ln>
            <a:effectLst/>
          </p:spPr>
        </p:cxnSp>
        <p:cxnSp>
          <p:nvCxnSpPr>
            <p:cNvPr id="16" name="Straight Arrow Connector 15">
              <a:extLst>
                <a:ext uri="{FF2B5EF4-FFF2-40B4-BE49-F238E27FC236}">
                  <a16:creationId xmlns:a16="http://schemas.microsoft.com/office/drawing/2014/main" id="{9DF1FB7E-BAFB-A8B9-3FBE-EDE4C9B0E1E4}"/>
                </a:ext>
              </a:extLst>
            </p:cNvPr>
            <p:cNvCxnSpPr>
              <a:cxnSpLocks/>
            </p:cNvCxnSpPr>
            <p:nvPr/>
          </p:nvCxnSpPr>
          <p:spPr>
            <a:xfrm flipV="1">
              <a:off x="4155420" y="2743080"/>
              <a:ext cx="553638" cy="539876"/>
            </a:xfrm>
            <a:prstGeom prst="straightConnector1">
              <a:avLst/>
            </a:prstGeom>
            <a:noFill/>
            <a:ln w="50800" cap="flat" cmpd="sng" algn="ctr">
              <a:solidFill>
                <a:srgbClr val="FF0000"/>
              </a:solidFill>
              <a:prstDash val="solid"/>
              <a:miter lim="800000"/>
              <a:headEnd type="triangle"/>
              <a:tailEnd type="none"/>
            </a:ln>
            <a:effectLst/>
          </p:spPr>
        </p:cxnSp>
        <p:sp>
          <p:nvSpPr>
            <p:cNvPr id="17" name="TextBox 16">
              <a:extLst>
                <a:ext uri="{FF2B5EF4-FFF2-40B4-BE49-F238E27FC236}">
                  <a16:creationId xmlns:a16="http://schemas.microsoft.com/office/drawing/2014/main" id="{ABDA37EF-A05E-6A9F-800D-79AA1CE431B6}"/>
                </a:ext>
              </a:extLst>
            </p:cNvPr>
            <p:cNvSpPr txBox="1"/>
            <p:nvPr/>
          </p:nvSpPr>
          <p:spPr>
            <a:xfrm>
              <a:off x="1927154" y="1512400"/>
              <a:ext cx="80658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0" cap="none" spc="0" normalizeH="0" baseline="0" noProof="0">
                  <a:ln>
                    <a:noFill/>
                  </a:ln>
                  <a:solidFill>
                    <a:prstClr val="black"/>
                  </a:solidFill>
                  <a:effectLst/>
                  <a:uLnTx/>
                  <a:uFillTx/>
                  <a:latin typeface="Calibri" panose="020F0502020204030204"/>
                  <a:ea typeface="+mn-ea"/>
                  <a:cs typeface="+mn-cs"/>
                </a:rPr>
                <a:t>Ticketing</a:t>
              </a:r>
              <a:endParaRPr kumimoji="0" lang="en-GB" sz="12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81D9C5E-084D-FB32-6759-2DB007FD457C}"/>
                </a:ext>
              </a:extLst>
            </p:cNvPr>
            <p:cNvSpPr txBox="1"/>
            <p:nvPr/>
          </p:nvSpPr>
          <p:spPr>
            <a:xfrm>
              <a:off x="4699037" y="1435759"/>
              <a:ext cx="970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Calibri" panose="020F0502020204030204"/>
                  <a:ea typeface="+mn-ea"/>
                  <a:cs typeface="+mn-cs"/>
                </a:rPr>
                <a:t>Reservation interfaces</a:t>
              </a:r>
            </a:p>
          </p:txBody>
        </p:sp>
        <p:sp>
          <p:nvSpPr>
            <p:cNvPr id="19" name="TextBox 18">
              <a:extLst>
                <a:ext uri="{FF2B5EF4-FFF2-40B4-BE49-F238E27FC236}">
                  <a16:creationId xmlns:a16="http://schemas.microsoft.com/office/drawing/2014/main" id="{5EEF1D9D-EE85-34F1-8667-6DD2B5FAED93}"/>
                </a:ext>
              </a:extLst>
            </p:cNvPr>
            <p:cNvSpPr txBox="1"/>
            <p:nvPr/>
          </p:nvSpPr>
          <p:spPr>
            <a:xfrm>
              <a:off x="2897992" y="2335257"/>
              <a:ext cx="99128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Calibri" panose="020F0502020204030204"/>
                  <a:ea typeface="+mn-ea"/>
                  <a:cs typeface="+mn-cs"/>
                </a:rPr>
                <a:t>Timetable data</a:t>
              </a:r>
            </a:p>
          </p:txBody>
        </p:sp>
        <p:sp>
          <p:nvSpPr>
            <p:cNvPr id="20" name="TextBox 19">
              <a:extLst>
                <a:ext uri="{FF2B5EF4-FFF2-40B4-BE49-F238E27FC236}">
                  <a16:creationId xmlns:a16="http://schemas.microsoft.com/office/drawing/2014/main" id="{1B5F55D7-D215-6CC8-DA9F-544A0628EA46}"/>
                </a:ext>
              </a:extLst>
            </p:cNvPr>
            <p:cNvSpPr txBox="1"/>
            <p:nvPr/>
          </p:nvSpPr>
          <p:spPr>
            <a:xfrm>
              <a:off x="3718109" y="2438491"/>
              <a:ext cx="8439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Calibri" panose="020F0502020204030204"/>
                  <a:ea typeface="+mn-ea"/>
                  <a:cs typeface="+mn-cs"/>
                </a:rPr>
                <a:t>Tariff data</a:t>
              </a:r>
            </a:p>
          </p:txBody>
        </p:sp>
        <p:sp>
          <p:nvSpPr>
            <p:cNvPr id="21" name="TextBox 20">
              <a:extLst>
                <a:ext uri="{FF2B5EF4-FFF2-40B4-BE49-F238E27FC236}">
                  <a16:creationId xmlns:a16="http://schemas.microsoft.com/office/drawing/2014/main" id="{9BF708DA-5157-450D-59AB-8202B856B2B9}"/>
                </a:ext>
              </a:extLst>
            </p:cNvPr>
            <p:cNvSpPr txBox="1"/>
            <p:nvPr/>
          </p:nvSpPr>
          <p:spPr>
            <a:xfrm>
              <a:off x="989177" y="2103414"/>
              <a:ext cx="97090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prstClr val="black"/>
                  </a:solidFill>
                  <a:effectLst/>
                  <a:uLnTx/>
                  <a:uFillTx/>
                  <a:latin typeface="Calibri" panose="020F0502020204030204"/>
                  <a:ea typeface="+mn-ea"/>
                  <a:cs typeface="+mn-cs"/>
                </a:rPr>
                <a:t>Real-time data</a:t>
              </a:r>
            </a:p>
          </p:txBody>
        </p:sp>
        <p:pic>
          <p:nvPicPr>
            <p:cNvPr id="22" name="Picture 18" descr="electric train.jpg">
              <a:extLst>
                <a:ext uri="{FF2B5EF4-FFF2-40B4-BE49-F238E27FC236}">
                  <a16:creationId xmlns:a16="http://schemas.microsoft.com/office/drawing/2014/main" id="{56D288CD-1269-AF5D-0FD1-389D9BA04F41}"/>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54346" y="1846881"/>
              <a:ext cx="806582" cy="761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8" descr="electric train.jpg">
              <a:extLst>
                <a:ext uri="{FF2B5EF4-FFF2-40B4-BE49-F238E27FC236}">
                  <a16:creationId xmlns:a16="http://schemas.microsoft.com/office/drawing/2014/main" id="{AEFCC334-D917-43F7-ED3A-BBEB92DCD53A}"/>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4815978" y="1874005"/>
              <a:ext cx="851140" cy="80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E8F27F23-D66B-2D80-B7DB-103A36AE3DFF}"/>
                </a:ext>
              </a:extLst>
            </p:cNvPr>
            <p:cNvSpPr txBox="1"/>
            <p:nvPr/>
          </p:nvSpPr>
          <p:spPr>
            <a:xfrm>
              <a:off x="2965063" y="1203448"/>
              <a:ext cx="16118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0" cap="none" spc="0" normalizeH="0" baseline="0" noProof="0">
                  <a:ln>
                    <a:noFill/>
                  </a:ln>
                  <a:solidFill>
                    <a:prstClr val="black"/>
                  </a:solidFill>
                  <a:effectLst/>
                  <a:uLnTx/>
                  <a:uFillTx/>
                  <a:latin typeface="Calibri" panose="020F0502020204030204"/>
                  <a:ea typeface="+mn-ea"/>
                  <a:cs typeface="+mn-cs"/>
                </a:rPr>
                <a:t>TAP TSI (EU) 454/2011</a:t>
              </a:r>
              <a:endParaRPr kumimoji="0" lang="en-GB" sz="2000" b="1" i="0" u="none" strike="noStrike" kern="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Arrow Connector 24">
              <a:extLst>
                <a:ext uri="{FF2B5EF4-FFF2-40B4-BE49-F238E27FC236}">
                  <a16:creationId xmlns:a16="http://schemas.microsoft.com/office/drawing/2014/main" id="{F02D3971-9A72-750D-8E1A-0373F8F2BDF1}"/>
                </a:ext>
              </a:extLst>
            </p:cNvPr>
            <p:cNvCxnSpPr/>
            <p:nvPr/>
          </p:nvCxnSpPr>
          <p:spPr>
            <a:xfrm>
              <a:off x="2759154" y="2103414"/>
              <a:ext cx="1759014" cy="22124"/>
            </a:xfrm>
            <a:prstGeom prst="straightConnector1">
              <a:avLst/>
            </a:prstGeom>
            <a:noFill/>
            <a:ln w="50800" cap="flat" cmpd="sng" algn="ctr">
              <a:solidFill>
                <a:srgbClr val="FF0000"/>
              </a:solidFill>
              <a:prstDash val="solid"/>
              <a:miter lim="800000"/>
              <a:headEnd type="triangle"/>
              <a:tailEnd type="triangle"/>
            </a:ln>
            <a:effectLst/>
          </p:spPr>
        </p:cxnSp>
        <p:sp>
          <p:nvSpPr>
            <p:cNvPr id="26" name="Oval 25">
              <a:extLst>
                <a:ext uri="{FF2B5EF4-FFF2-40B4-BE49-F238E27FC236}">
                  <a16:creationId xmlns:a16="http://schemas.microsoft.com/office/drawing/2014/main" id="{1A9AA6F5-471B-3BC9-34C2-22F6A90B6A13}"/>
                </a:ext>
              </a:extLst>
            </p:cNvPr>
            <p:cNvSpPr/>
            <p:nvPr/>
          </p:nvSpPr>
          <p:spPr>
            <a:xfrm>
              <a:off x="1008521" y="1244531"/>
              <a:ext cx="5204042" cy="1929104"/>
            </a:xfrm>
            <a:prstGeom prst="ellipse">
              <a:avLst/>
            </a:prstGeom>
            <a:solidFill>
              <a:srgbClr val="5B9BD5">
                <a:alpha val="3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29" name="Rechteck 3">
            <a:extLst>
              <a:ext uri="{FF2B5EF4-FFF2-40B4-BE49-F238E27FC236}">
                <a16:creationId xmlns:a16="http://schemas.microsoft.com/office/drawing/2014/main" id="{278D2E51-7BE6-90B1-0F27-FA706B4A0A58}"/>
              </a:ext>
            </a:extLst>
          </p:cNvPr>
          <p:cNvSpPr/>
          <p:nvPr/>
        </p:nvSpPr>
        <p:spPr>
          <a:xfrm>
            <a:off x="7101332" y="1666733"/>
            <a:ext cx="4557780" cy="4278094"/>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4B4F58"/>
                </a:solidFill>
                <a:effectLst/>
                <a:uLnTx/>
                <a:uFillTx/>
                <a:latin typeface="-apple-system"/>
                <a:ea typeface="+mn-ea"/>
                <a:cs typeface="+mn-cs"/>
              </a:rPr>
              <a:t>Goal: Integration of rail in multimodal passenger information and ticketing by using </a:t>
            </a:r>
            <a:r>
              <a:rPr kumimoji="0" lang="en-GB" sz="1600" b="1" i="0" u="sng" strike="noStrike" kern="1200" cap="none" spc="0" normalizeH="0" baseline="0" noProof="0">
                <a:ln>
                  <a:noFill/>
                </a:ln>
                <a:solidFill>
                  <a:srgbClr val="4B4F58"/>
                </a:solidFill>
                <a:effectLst/>
                <a:uLnTx/>
                <a:uFillTx/>
                <a:latin typeface="-apple-system"/>
                <a:ea typeface="+mn-ea"/>
                <a:cs typeface="+mn-cs"/>
              </a:rPr>
              <a:t>common standards</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B4F58"/>
                </a:solidFill>
                <a:effectLst/>
                <a:uLnTx/>
                <a:uFillTx/>
                <a:latin typeface="-apple-system"/>
                <a:ea typeface="+mn-ea"/>
                <a:cs typeface="+mn-cs"/>
              </a:rPr>
              <a:t>European Standard </a:t>
            </a:r>
            <a:r>
              <a:rPr kumimoji="0" lang="en-GB" sz="1600" b="1" i="0" u="none" strike="noStrike" kern="1200" cap="none" spc="0" normalizeH="0" baseline="0" noProof="0">
                <a:ln>
                  <a:noFill/>
                </a:ln>
                <a:solidFill>
                  <a:srgbClr val="4B4F58"/>
                </a:solidFill>
                <a:effectLst/>
                <a:uLnTx/>
                <a:uFillTx/>
                <a:latin typeface="-apple-system"/>
                <a:ea typeface="+mn-ea"/>
                <a:cs typeface="+mn-cs"/>
              </a:rPr>
              <a:t>“Public Transport Reference Data Model” (EN 12896)</a:t>
            </a:r>
            <a:endParaRPr kumimoji="0" lang="en-GB" sz="1600" b="0" i="0" u="none" strike="noStrike" kern="1200" cap="none" spc="0" normalizeH="0" baseline="0" noProof="0">
              <a:ln>
                <a:noFill/>
              </a:ln>
              <a:solidFill>
                <a:srgbClr val="4B4F58"/>
              </a:solidFill>
              <a:effectLst/>
              <a:uLnTx/>
              <a:uFillTx/>
              <a:latin typeface="-apple-system"/>
              <a:ea typeface="+mn-ea"/>
              <a:cs typeface="+mn-cs"/>
            </a:endParaRP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B4F58"/>
                </a:solidFill>
                <a:effectLst/>
                <a:uLnTx/>
                <a:uFillTx/>
                <a:latin typeface="-apple-system"/>
                <a:ea typeface="+mn-ea"/>
                <a:cs typeface="+mn-cs"/>
              </a:rPr>
              <a:t>Basis for defining exchange standards that enable the sharing and provision of accurate and interoperable public transport information across organisation- and system-boundaries (CEN/TS 16614-* (NeTEx)</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B4F58"/>
                </a:solidFill>
                <a:effectLst/>
                <a:uLnTx/>
                <a:uFillTx/>
                <a:latin typeface="-apple-system"/>
                <a:ea typeface="+mn-ea"/>
                <a:cs typeface="+mn-cs"/>
              </a:rPr>
              <a:t>Provides a consistent language that covers many aspects of public transport.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B4F58"/>
                </a:solidFill>
                <a:effectLst/>
                <a:uLnTx/>
                <a:uFillTx/>
                <a:latin typeface="-apple-system"/>
                <a:ea typeface="+mn-ea"/>
                <a:cs typeface="+mn-cs"/>
              </a:rPr>
              <a:t>Developed and enhanced over several decades by experts from many different countries in Europe</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4B4F58"/>
                </a:solidFill>
                <a:effectLst/>
                <a:uLnTx/>
                <a:uFillTx/>
                <a:latin typeface="-apple-system"/>
                <a:ea typeface="+mn-ea"/>
                <a:cs typeface="+mn-cs"/>
              </a:rPr>
              <a:t>Developed within the European standardisation organisation CEN</a:t>
            </a:r>
          </a:p>
        </p:txBody>
      </p:sp>
    </p:spTree>
    <p:extLst>
      <p:ext uri="{BB962C8B-B14F-4D97-AF65-F5344CB8AC3E}">
        <p14:creationId xmlns:p14="http://schemas.microsoft.com/office/powerpoint/2010/main" val="360767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50910" y="2657456"/>
            <a:ext cx="7097485" cy="4065719"/>
          </a:xfrm>
          <a:prstGeom prst="rect">
            <a:avLst/>
          </a:prstGeom>
          <a:ln>
            <a:noFill/>
          </a:ln>
        </p:spPr>
      </p:pic>
      <p:sp>
        <p:nvSpPr>
          <p:cNvPr id="2" name="Title 1"/>
          <p:cNvSpPr>
            <a:spLocks noGrp="1"/>
          </p:cNvSpPr>
          <p:nvPr>
            <p:ph type="title"/>
          </p:nvPr>
        </p:nvSpPr>
        <p:spPr>
          <a:xfrm>
            <a:off x="3211797" y="80302"/>
            <a:ext cx="10515600" cy="1273215"/>
          </a:xfrm>
        </p:spPr>
        <p:txBody>
          <a:bodyPr>
            <a:normAutofit/>
          </a:bodyPr>
          <a:lstStyle/>
          <a:p>
            <a:r>
              <a:rPr lang="sv-SE" sz="3600" err="1">
                <a:solidFill>
                  <a:srgbClr val="004494"/>
                </a:solidFill>
                <a:latin typeface="+mn-lt"/>
              </a:rPr>
              <a:t>Cybersecurity</a:t>
            </a:r>
            <a:r>
              <a:rPr lang="sv-SE" sz="3600">
                <a:solidFill>
                  <a:srgbClr val="004494"/>
                </a:solidFill>
                <a:latin typeface="+mn-lt"/>
              </a:rPr>
              <a:t> - the </a:t>
            </a:r>
            <a:r>
              <a:rPr lang="sv-SE" sz="3600" err="1">
                <a:solidFill>
                  <a:srgbClr val="004494"/>
                </a:solidFill>
                <a:latin typeface="+mn-lt"/>
              </a:rPr>
              <a:t>Need</a:t>
            </a:r>
            <a:r>
              <a:rPr lang="sv-SE" sz="3600">
                <a:solidFill>
                  <a:srgbClr val="004494"/>
                </a:solidFill>
                <a:latin typeface="+mn-lt"/>
              </a:rPr>
              <a:t> to </a:t>
            </a:r>
            <a:r>
              <a:rPr lang="sv-SE" sz="3600" err="1">
                <a:solidFill>
                  <a:srgbClr val="004494"/>
                </a:solidFill>
                <a:latin typeface="+mn-lt"/>
              </a:rPr>
              <a:t>Balance</a:t>
            </a:r>
            <a:endParaRPr lang="en-US" sz="3600">
              <a:solidFill>
                <a:srgbClr val="004494"/>
              </a:solidFill>
              <a:latin typeface="+mn-lt"/>
            </a:endParaRPr>
          </a:p>
        </p:txBody>
      </p:sp>
      <p:graphicFrame>
        <p:nvGraphicFramePr>
          <p:cNvPr id="7" name="Content Placeholder 6"/>
          <p:cNvGraphicFramePr>
            <a:graphicFrameLocks noGrp="1"/>
          </p:cNvGraphicFramePr>
          <p:nvPr>
            <p:ph type="pic" sz="quarter" idx="13"/>
          </p:nvPr>
        </p:nvGraphicFramePr>
        <p:xfrm>
          <a:off x="7209916" y="1014296"/>
          <a:ext cx="2519363" cy="25401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Content Placeholder 4">
            <a:extLst>
              <a:ext uri="{FF2B5EF4-FFF2-40B4-BE49-F238E27FC236}">
                <a16:creationId xmlns:a16="http://schemas.microsoft.com/office/drawing/2014/main" id="{E5C7A9ED-E230-3A07-4DA8-AD34AB9F3FC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50910" y="2843393"/>
            <a:ext cx="2646948" cy="1690681"/>
          </a:xfrm>
          <a:prstGeom prst="rect">
            <a:avLst/>
          </a:prstGeom>
        </p:spPr>
      </p:pic>
    </p:spTree>
    <p:extLst>
      <p:ext uri="{BB962C8B-B14F-4D97-AF65-F5344CB8AC3E}">
        <p14:creationId xmlns:p14="http://schemas.microsoft.com/office/powerpoint/2010/main" val="16667339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TOSHAPETYPE" val="138"/>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Blu cal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A-Presentation-template-20230224" id="{FF4DCEE5-3D10-4D64-AF40-78E72FB03CB4}" vid="{3728D03B-02C9-47A9-97B3-E35A5086D8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1182</Words>
  <Application>Microsoft Macintosh PowerPoint</Application>
  <PresentationFormat>Widescreen</PresentationFormat>
  <Paragraphs>140</Paragraphs>
  <Slides>8</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-apple-system</vt:lpstr>
      <vt:lpstr>Aptos</vt:lpstr>
      <vt:lpstr>Arial</vt:lpstr>
      <vt:lpstr>Calibri</vt:lpstr>
      <vt:lpstr>Calibri Light</vt:lpstr>
      <vt:lpstr>Poppins Light</vt:lpstr>
      <vt:lpstr>Times New Roman</vt:lpstr>
      <vt:lpstr>Wingdings</vt:lpstr>
      <vt:lpstr>1_Office Theme</vt:lpstr>
      <vt:lpstr>2_Office Theme</vt:lpstr>
      <vt:lpstr>PowerPoint Presentation</vt:lpstr>
      <vt:lpstr>Transformation of the Railway System</vt:lpstr>
      <vt:lpstr>The Digital Railway System</vt:lpstr>
      <vt:lpstr>ERA Ontology</vt:lpstr>
      <vt:lpstr>PowerPoint Presentation</vt:lpstr>
      <vt:lpstr>The New RINF (since 2022) </vt:lpstr>
      <vt:lpstr>Telematics TSI Revision –  Common Standards for Rail and Multimodal</vt:lpstr>
      <vt:lpstr>Cybersecurity - the Need to Balance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Giulia Rossi</dc:creator>
  <cp:lastModifiedBy>Giulia Rossi</cp:lastModifiedBy>
  <cp:revision>1</cp:revision>
  <dcterms:created xsi:type="dcterms:W3CDTF">2024-06-19T08:08:04Z</dcterms:created>
  <dcterms:modified xsi:type="dcterms:W3CDTF">2024-06-19T08:09:15Z</dcterms:modified>
</cp:coreProperties>
</file>