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3.xml" ContentType="application/vnd.openxmlformats-officedocument.presentationml.notesSlide+xml"/>
  <Override PartName="/ppt/tags/tag5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8.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9.xml" ContentType="application/vnd.openxmlformats-officedocument.presentationml.notesSlide+xml"/>
  <Override PartName="/ppt/tags/tag73.xml" ContentType="application/vnd.openxmlformats-officedocument.presentationml.tags+xml"/>
  <Override PartName="/ppt/notesSlides/notesSlide10.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3.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4.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5.xml" ContentType="application/vnd.openxmlformats-officedocument.presentationml.notesSlide+xml"/>
  <Override PartName="/ppt/tags/tag104.xml" ContentType="application/vnd.openxmlformats-officedocument.presentationml.tags+xml"/>
  <Override PartName="/ppt/notesSlides/notesSlide16.xml" ContentType="application/vnd.openxmlformats-officedocument.presentationml.notesSlide+xml"/>
  <Override PartName="/ppt/tags/tag105.xml" ContentType="application/vnd.openxmlformats-officedocument.presentationml.tags+xml"/>
  <Override PartName="/ppt/notesSlides/notesSlide17.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7" r:id="rId2"/>
  </p:sldMasterIdLst>
  <p:notesMasterIdLst>
    <p:notesMasterId r:id="rId31"/>
  </p:notesMasterIdLst>
  <p:sldIdLst>
    <p:sldId id="2147470448" r:id="rId3"/>
    <p:sldId id="276" r:id="rId4"/>
    <p:sldId id="2147470449" r:id="rId5"/>
    <p:sldId id="2147470450" r:id="rId6"/>
    <p:sldId id="2147470451" r:id="rId7"/>
    <p:sldId id="2147470452" r:id="rId8"/>
    <p:sldId id="2147470453" r:id="rId9"/>
    <p:sldId id="2147470454" r:id="rId10"/>
    <p:sldId id="2147470455" r:id="rId11"/>
    <p:sldId id="2147470456" r:id="rId12"/>
    <p:sldId id="2147470457" r:id="rId13"/>
    <p:sldId id="2147470458" r:id="rId14"/>
    <p:sldId id="2147470459" r:id="rId15"/>
    <p:sldId id="2147470460" r:id="rId16"/>
    <p:sldId id="2147470461" r:id="rId17"/>
    <p:sldId id="2147470462" r:id="rId18"/>
    <p:sldId id="2147470463" r:id="rId19"/>
    <p:sldId id="2147470464" r:id="rId20"/>
    <p:sldId id="2147470465" r:id="rId21"/>
    <p:sldId id="2147470466" r:id="rId22"/>
    <p:sldId id="2147470467" r:id="rId23"/>
    <p:sldId id="2147470468" r:id="rId24"/>
    <p:sldId id="2147470469" r:id="rId25"/>
    <p:sldId id="2147470470" r:id="rId26"/>
    <p:sldId id="2147470471" r:id="rId27"/>
    <p:sldId id="2147470472" r:id="rId28"/>
    <p:sldId id="2147470473" r:id="rId29"/>
    <p:sldId id="2147470474" r:id="rId30"/>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40"/>
  </p:normalViewPr>
  <p:slideViewPr>
    <p:cSldViewPr snapToGrid="0">
      <p:cViewPr varScale="1">
        <p:scale>
          <a:sx n="111" d="100"/>
          <a:sy n="111" d="100"/>
        </p:scale>
        <p:origin x="73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55F06D-99D3-4554-9D08-40092679A26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D18C22DC-A5AC-4D1C-952F-D7BC688B29D4}">
      <dgm:prSet phldrT="[Text]" phldr="1"/>
      <dgm:spPr/>
      <dgm:t>
        <a:bodyPr/>
        <a:lstStyle/>
        <a:p>
          <a:endParaRPr lang="en-GB"/>
        </a:p>
      </dgm:t>
    </dgm:pt>
    <dgm:pt modelId="{5781A0F6-B6F3-4FFB-9F63-125880587A68}" type="sibTrans" cxnId="{791D6C22-6B36-4155-B92B-C9460D00EC6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t>
        <a:bodyPr/>
        <a:lstStyle/>
        <a:p>
          <a:endParaRPr lang="en-GB"/>
        </a:p>
      </dgm:t>
      <dgm:extLst>
        <a:ext uri="{E40237B7-FDA0-4F09-8148-C483321AD2D9}">
          <dgm14:cNvPr xmlns:dgm14="http://schemas.microsoft.com/office/drawing/2010/diagram" id="0" name="" descr="Image preview">
            <a:extLst>
              <a:ext uri="{FF2B5EF4-FFF2-40B4-BE49-F238E27FC236}">
                <a16:creationId xmlns:a16="http://schemas.microsoft.com/office/drawing/2014/main" id="{D4E06F90-90E0-A173-A77E-92CC0235FB04}"/>
              </a:ext>
            </a:extLst>
          </dgm14:cNvPr>
        </a:ext>
      </dgm:extLst>
    </dgm:pt>
    <dgm:pt modelId="{4643918A-9DDA-4D23-8206-235F3FD7508F}" type="parTrans" cxnId="{791D6C22-6B36-4155-B92B-C9460D00EC61}">
      <dgm:prSet/>
      <dgm:spPr/>
      <dgm:t>
        <a:bodyPr/>
        <a:lstStyle/>
        <a:p>
          <a:endParaRPr lang="en-GB"/>
        </a:p>
      </dgm:t>
    </dgm:pt>
    <dgm:pt modelId="{E7B65363-DED0-4E69-A28A-D80F371EFE98}" type="pres">
      <dgm:prSet presAssocID="{0155F06D-99D3-4554-9D08-40092679A26A}" presName="Name0" presStyleCnt="0">
        <dgm:presLayoutVars>
          <dgm:chMax val="7"/>
          <dgm:chPref val="7"/>
          <dgm:dir/>
        </dgm:presLayoutVars>
      </dgm:prSet>
      <dgm:spPr/>
    </dgm:pt>
    <dgm:pt modelId="{C96CE3C6-177E-4176-8CA8-1FA84088983E}" type="pres">
      <dgm:prSet presAssocID="{0155F06D-99D3-4554-9D08-40092679A26A}" presName="Name1" presStyleCnt="0"/>
      <dgm:spPr/>
    </dgm:pt>
    <dgm:pt modelId="{7D8029E0-14B1-4E44-AEFE-7062D3007EEC}" type="pres">
      <dgm:prSet presAssocID="{5781A0F6-B6F3-4FFB-9F63-125880587A68}" presName="picture_1" presStyleCnt="0"/>
      <dgm:spPr/>
    </dgm:pt>
    <dgm:pt modelId="{D6F237DD-C32A-4A70-AE8E-BC37E070697A}" type="pres">
      <dgm:prSet presAssocID="{5781A0F6-B6F3-4FFB-9F63-125880587A68}" presName="pictureRepeatNode" presStyleLbl="alignImgPlace1" presStyleIdx="0" presStyleCnt="1" custScaleX="83363" custScaleY="80517" custLinFactX="-33454" custLinFactNeighborX="-100000" custLinFactNeighborY="-21076"/>
      <dgm:spPr/>
    </dgm:pt>
    <dgm:pt modelId="{76800947-6A51-44D4-98F1-032191BD1C6A}" type="pres">
      <dgm:prSet presAssocID="{D18C22DC-A5AC-4D1C-952F-D7BC688B29D4}" presName="text_1" presStyleLbl="node1" presStyleIdx="0" presStyleCnt="0">
        <dgm:presLayoutVars>
          <dgm:bulletEnabled val="1"/>
        </dgm:presLayoutVars>
      </dgm:prSet>
      <dgm:spPr/>
    </dgm:pt>
  </dgm:ptLst>
  <dgm:cxnLst>
    <dgm:cxn modelId="{CE9D4214-66C5-45AC-B9F8-A88D8D8E0604}" type="presOf" srcId="{0155F06D-99D3-4554-9D08-40092679A26A}" destId="{E7B65363-DED0-4E69-A28A-D80F371EFE98}" srcOrd="0" destOrd="0" presId="urn:microsoft.com/office/officeart/2008/layout/CircularPictureCallout"/>
    <dgm:cxn modelId="{791D6C22-6B36-4155-B92B-C9460D00EC61}" srcId="{0155F06D-99D3-4554-9D08-40092679A26A}" destId="{D18C22DC-A5AC-4D1C-952F-D7BC688B29D4}" srcOrd="0" destOrd="0" parTransId="{4643918A-9DDA-4D23-8206-235F3FD7508F}" sibTransId="{5781A0F6-B6F3-4FFB-9F63-125880587A68}"/>
    <dgm:cxn modelId="{E2081291-680C-46F9-962D-EE9E8AABCA59}" type="presOf" srcId="{5781A0F6-B6F3-4FFB-9F63-125880587A68}" destId="{D6F237DD-C32A-4A70-AE8E-BC37E070697A}" srcOrd="0" destOrd="0" presId="urn:microsoft.com/office/officeart/2008/layout/CircularPictureCallout"/>
    <dgm:cxn modelId="{FD25DDB6-6717-4D30-9CB3-C3FE5EBA34D0}" type="presOf" srcId="{D18C22DC-A5AC-4D1C-952F-D7BC688B29D4}" destId="{76800947-6A51-44D4-98F1-032191BD1C6A}" srcOrd="0" destOrd="0" presId="urn:microsoft.com/office/officeart/2008/layout/CircularPictureCallout"/>
    <dgm:cxn modelId="{F166E7A1-2B58-4CF3-A3C9-69B833E9E45D}" type="presParOf" srcId="{E7B65363-DED0-4E69-A28A-D80F371EFE98}" destId="{C96CE3C6-177E-4176-8CA8-1FA84088983E}" srcOrd="0" destOrd="0" presId="urn:microsoft.com/office/officeart/2008/layout/CircularPictureCallout"/>
    <dgm:cxn modelId="{F939837A-DE00-4BEC-9EFC-C0DD9FBC08EE}" type="presParOf" srcId="{C96CE3C6-177E-4176-8CA8-1FA84088983E}" destId="{7D8029E0-14B1-4E44-AEFE-7062D3007EEC}" srcOrd="0" destOrd="0" presId="urn:microsoft.com/office/officeart/2008/layout/CircularPictureCallout"/>
    <dgm:cxn modelId="{A73E8409-54B2-4829-A771-CCC9C3D74B28}" type="presParOf" srcId="{7D8029E0-14B1-4E44-AEFE-7062D3007EEC}" destId="{D6F237DD-C32A-4A70-AE8E-BC37E070697A}" srcOrd="0" destOrd="0" presId="urn:microsoft.com/office/officeart/2008/layout/CircularPictureCallout"/>
    <dgm:cxn modelId="{98AED3CA-9B13-4C41-94DE-2968F7CA990E}" type="presParOf" srcId="{C96CE3C6-177E-4176-8CA8-1FA84088983E}" destId="{76800947-6A51-44D4-98F1-032191BD1C6A}" srcOrd="1" destOrd="0" presId="urn:microsoft.com/office/officeart/2008/layout/CircularPictureCallou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237DD-C32A-4A70-AE8E-BC37E070697A}">
      <dsp:nvSpPr>
        <dsp:cNvPr id="0" name=""/>
        <dsp:cNvSpPr/>
      </dsp:nvSpPr>
      <dsp:spPr>
        <a:xfrm>
          <a:off x="0" y="511016"/>
          <a:ext cx="2231231" cy="215505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800947-6A51-44D4-98F1-032191BD1C6A}">
      <dsp:nvSpPr>
        <dsp:cNvPr id="0" name=""/>
        <dsp:cNvSpPr/>
      </dsp:nvSpPr>
      <dsp:spPr>
        <a:xfrm>
          <a:off x="1820037" y="2235622"/>
          <a:ext cx="1712976" cy="883253"/>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22550">
            <a:lnSpc>
              <a:spcPct val="90000"/>
            </a:lnSpc>
            <a:spcBef>
              <a:spcPct val="0"/>
            </a:spcBef>
            <a:spcAft>
              <a:spcPct val="35000"/>
            </a:spcAft>
            <a:buNone/>
          </a:pPr>
          <a:endParaRPr lang="en-GB" sz="5900" kern="1200"/>
        </a:p>
      </dsp:txBody>
      <dsp:txXfrm>
        <a:off x="1820037" y="2235622"/>
        <a:ext cx="1712976" cy="883253"/>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663BE-5054-394E-9A00-200F1687BC4A}" type="datetimeFigureOut">
              <a:rPr lang="en-BE" smtClean="0"/>
              <a:t>19/06/2024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6D8B3-718E-3D43-8551-0008A050E5C5}" type="slidenum">
              <a:rPr lang="en-BE" smtClean="0"/>
              <a:t>‹#›</a:t>
            </a:fld>
            <a:endParaRPr lang="en-BE"/>
          </a:p>
        </p:txBody>
      </p:sp>
    </p:spTree>
    <p:extLst>
      <p:ext uri="{BB962C8B-B14F-4D97-AF65-F5344CB8AC3E}">
        <p14:creationId xmlns:p14="http://schemas.microsoft.com/office/powerpoint/2010/main" val="2024717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E1086-5C64-4057-8E65-60C4FEC37626}"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26084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Enhance Data Interoperability for all CT stakeholders – overcome E2E data gaps and focus on integrating data sources. Data quality is critical. Standardisation of processes, transaction data, master data and reason codes for interruptions and delays is not mature and widely used today. EDICT provides solution paths in several areas to overcome mental silos and “pockets of data” (e.g. reason code harmonisation).</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a:ea typeface="+mn-ea"/>
                <a:cs typeface="+mn-cs"/>
              </a:rPr>
              <a:t>Date and place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580D8-E5F2-453B-A057-8B3D66DBF434}"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340708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EE235-A5B2-40A6-A493-A23476CE6A58}"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647367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E1086-5C64-4057-8E65-60C4FEC37626}"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68163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DC04-472E-46CD-9CA2-17731012BE17}"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26591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EE235-A5B2-40A6-A493-A23476CE6A58}"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984972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pPr algn="l" rtl="0" fontAlgn="base"/>
            <a:r>
              <a:rPr lang="en-US" sz="1800" b="0" i="0" u="none" strike="noStrike">
                <a:solidFill>
                  <a:srgbClr val="212529"/>
                </a:solidFill>
                <a:effectLst/>
                <a:highlight>
                  <a:srgbClr val="F5F5F5"/>
                </a:highlight>
                <a:latin typeface="Aptos" panose="020B0004020202020204" pitchFamily="34" charset="0"/>
              </a:rPr>
              <a:t>Mr. Gilles </a:t>
            </a:r>
            <a:r>
              <a:rPr lang="en-US" sz="1800" b="0" i="0" u="none" strike="noStrike" err="1">
                <a:solidFill>
                  <a:srgbClr val="212529"/>
                </a:solidFill>
                <a:effectLst/>
                <a:highlight>
                  <a:srgbClr val="F5F5F5"/>
                </a:highlight>
                <a:latin typeface="Aptos" panose="020B0004020202020204" pitchFamily="34" charset="0"/>
              </a:rPr>
              <a:t>Peterhans</a:t>
            </a:r>
            <a:r>
              <a:rPr lang="en-US" sz="1800" b="0" i="0" u="none" strike="noStrike">
                <a:solidFill>
                  <a:srgbClr val="212529"/>
                </a:solidFill>
                <a:effectLst/>
                <a:highlight>
                  <a:srgbClr val="F5F5F5"/>
                </a:highlight>
                <a:latin typeface="Aptos" panose="020B0004020202020204" pitchFamily="34" charset="0"/>
              </a:rPr>
              <a:t> studied finance and economics at the University of St. Gallen in Switzerland. After he graduated, he transitioned through various field of operating positions in the railway industry and acquired extensive management experience as CEO of a rolling stock leasing company and a railway undertaking. Since </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Segoe UI" panose="020B0502040204020203" pitchFamily="34" charset="0"/>
            </a:endParaRPr>
          </a:p>
          <a:p>
            <a:pPr algn="l" rtl="0" fontAlgn="base"/>
            <a:r>
              <a:rPr lang="en-US" sz="1800" b="0" i="0" u="none" strike="noStrike">
                <a:solidFill>
                  <a:srgbClr val="212529"/>
                </a:solidFill>
                <a:effectLst/>
                <a:highlight>
                  <a:srgbClr val="F5F5F5"/>
                </a:highlight>
                <a:latin typeface="Aptos" panose="020B0004020202020204" pitchFamily="34" charset="0"/>
              </a:rPr>
              <a:t>January 2013, he acts as Secretary General of UIP – International Union of Wagon Keepers.</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Segoe UI" panose="020B0502040204020203" pitchFamily="34" charset="0"/>
            </a:endParaRPr>
          </a:p>
          <a:p>
            <a:pPr algn="l" rtl="0" fontAlgn="base"/>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Segoe UI" panose="020B0502040204020203" pitchFamily="34" charset="0"/>
            </a:endParaRPr>
          </a:p>
          <a:p>
            <a:pPr algn="l" rtl="0" fontAlgn="base"/>
            <a:r>
              <a:rPr lang="en-US" sz="1800" b="0" i="1" u="none" strike="noStrike">
                <a:solidFill>
                  <a:srgbClr val="212529"/>
                </a:solidFill>
                <a:effectLst/>
                <a:highlight>
                  <a:srgbClr val="F5F5F5"/>
                </a:highlight>
                <a:latin typeface="Aptos" panose="020B0004020202020204" pitchFamily="34" charset="0"/>
              </a:rPr>
              <a:t>The UIP – International Union of Wagon Keepers, with its seat in Brussels, is the umbrella association of national associations from fourteen European countries, thus representing more than 250 freight wagon keepers and ECMs with more than 245’000 freight wagons, performing 50 % of the rail freight </a:t>
            </a:r>
            <a:r>
              <a:rPr lang="en-US" sz="1800" b="0" i="1" u="none" strike="noStrike" err="1">
                <a:solidFill>
                  <a:srgbClr val="212529"/>
                </a:solidFill>
                <a:effectLst/>
                <a:highlight>
                  <a:srgbClr val="F5F5F5"/>
                </a:highlight>
                <a:latin typeface="Aptos" panose="020B0004020202020204" pitchFamily="34" charset="0"/>
              </a:rPr>
              <a:t>tonne-Kilometres</a:t>
            </a:r>
            <a:r>
              <a:rPr lang="en-US" sz="1800" b="0" i="1" u="none" strike="noStrike">
                <a:solidFill>
                  <a:srgbClr val="212529"/>
                </a:solidFill>
                <a:effectLst/>
                <a:highlight>
                  <a:srgbClr val="F5F5F5"/>
                </a:highlight>
                <a:latin typeface="Aptos" panose="020B0004020202020204" pitchFamily="34" charset="0"/>
              </a:rPr>
              <a:t> throughout Europe. UIP wants to secure on the long term the future of rail freight transport.</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Segoe UI" panose="020B0502040204020203"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DC04-472E-46CD-9CA2-17731012BE17}"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398039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EE235-A5B2-40A6-A493-A23476CE6A58}"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888963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EE235-A5B2-40A6-A493-A23476CE6A58}"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529461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pPr algn="l" rtl="0" fontAlgn="base"/>
            <a:r>
              <a:rPr lang="en-US" sz="1800" b="0" i="0" u="none" strike="noStrike">
                <a:solidFill>
                  <a:srgbClr val="212529"/>
                </a:solidFill>
                <a:effectLst/>
                <a:highlight>
                  <a:srgbClr val="F5F5F5"/>
                </a:highlight>
                <a:latin typeface="Aptos" panose="020B0004020202020204" pitchFamily="34" charset="0"/>
              </a:rPr>
              <a:t>Miguel is Telecommunications Engineer and PhD in Psychology. In 2019 Miguel joined </a:t>
            </a:r>
            <a:r>
              <a:rPr lang="en-US" sz="1800" b="0" i="0" u="none" strike="noStrike" err="1">
                <a:solidFill>
                  <a:srgbClr val="212529"/>
                </a:solidFill>
                <a:effectLst/>
                <a:highlight>
                  <a:srgbClr val="F5F5F5"/>
                </a:highlight>
                <a:latin typeface="Aptos" panose="020B0004020202020204" pitchFamily="34" charset="0"/>
              </a:rPr>
              <a:t>Renfe</a:t>
            </a:r>
            <a:r>
              <a:rPr lang="en-US" sz="1800" b="0" i="0" u="none" strike="noStrike">
                <a:solidFill>
                  <a:srgbClr val="212529"/>
                </a:solidFill>
                <a:effectLst/>
                <a:highlight>
                  <a:srgbClr val="F5F5F5"/>
                </a:highlight>
                <a:latin typeface="Aptos" panose="020B0004020202020204" pitchFamily="34" charset="0"/>
              </a:rPr>
              <a:t> as the Head of Human Factors. Currently he is the Area Head of Digital Transformation and Training, focused on the development of a Safety Enterprise Architecture for advanced risk management.  </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Segoe UI" panose="020B0502040204020203" pitchFamily="34" charset="0"/>
            </a:endParaRPr>
          </a:p>
          <a:p>
            <a:pPr algn="l" rtl="0" fontAlgn="base"/>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Segoe UI" panose="020B0502040204020203" pitchFamily="34" charset="0"/>
            </a:endParaRPr>
          </a:p>
          <a:p>
            <a:pPr algn="l" rtl="0" fontAlgn="base"/>
            <a:r>
              <a:rPr lang="en-US" sz="1800" b="0" i="1" u="none" strike="noStrike" err="1">
                <a:solidFill>
                  <a:srgbClr val="212529"/>
                </a:solidFill>
                <a:effectLst/>
                <a:highlight>
                  <a:srgbClr val="F5F5F5"/>
                </a:highlight>
                <a:latin typeface="Aptos" panose="020B0004020202020204" pitchFamily="34" charset="0"/>
              </a:rPr>
              <a:t>Renfe</a:t>
            </a:r>
            <a:r>
              <a:rPr lang="en-US" sz="1800" b="0" i="1" u="none" strike="noStrike">
                <a:solidFill>
                  <a:srgbClr val="212529"/>
                </a:solidFill>
                <a:effectLst/>
                <a:highlight>
                  <a:srgbClr val="F5F5F5"/>
                </a:highlight>
                <a:latin typeface="Aptos" panose="020B0004020202020204" pitchFamily="34" charset="0"/>
              </a:rPr>
              <a:t> Group is the leader in rail transport for passengers and goods and a point of reference in the mobility sector in Spain. With 5,000 trains running every day in Spain, more than 500 million passengers a year, about 15,000 committed employees who are proud of their work and the most outstanding rates for punctuality, quality and satisfaction, </a:t>
            </a:r>
            <a:r>
              <a:rPr lang="en-US" sz="1800" b="0" i="1" u="none" strike="noStrike" err="1">
                <a:solidFill>
                  <a:srgbClr val="212529"/>
                </a:solidFill>
                <a:effectLst/>
                <a:highlight>
                  <a:srgbClr val="F5F5F5"/>
                </a:highlight>
                <a:latin typeface="Aptos" panose="020B0004020202020204" pitchFamily="34" charset="0"/>
              </a:rPr>
              <a:t>Renfe</a:t>
            </a:r>
            <a:r>
              <a:rPr lang="en-US" sz="1800" b="0" i="1" u="none" strike="noStrike">
                <a:solidFill>
                  <a:srgbClr val="212529"/>
                </a:solidFill>
                <a:effectLst/>
                <a:highlight>
                  <a:srgbClr val="F5F5F5"/>
                </a:highlight>
                <a:latin typeface="Aptos" panose="020B0004020202020204" pitchFamily="34" charset="0"/>
              </a:rPr>
              <a:t> is working to make the train the star of mobility in Spain and, at the same time, expand our business and cross borders</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Segoe UI" panose="020B0502040204020203" pitchFamily="34" charset="0"/>
            </a:endParaRPr>
          </a:p>
          <a:p>
            <a:pPr algn="l"/>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DC04-472E-46CD-9CA2-17731012BE17}"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692123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err="1">
                <a:solidFill>
                  <a:srgbClr val="212529"/>
                </a:solidFill>
                <a:effectLst/>
                <a:highlight>
                  <a:srgbClr val="F5F5F5"/>
                </a:highlight>
                <a:latin typeface="Aptos" panose="020B0004020202020204" pitchFamily="34" charset="0"/>
              </a:rPr>
              <a:t>Renfe</a:t>
            </a:r>
            <a:r>
              <a:rPr lang="en-US" sz="1800" b="0" i="0" u="none" strike="noStrike">
                <a:solidFill>
                  <a:srgbClr val="212529"/>
                </a:solidFill>
                <a:effectLst/>
                <a:highlight>
                  <a:srgbClr val="F5F5F5"/>
                </a:highlight>
                <a:latin typeface="Aptos" panose="020B0004020202020204" pitchFamily="34" charset="0"/>
              </a:rPr>
              <a:t> is developing an ambitious digital transformation </a:t>
            </a:r>
            <a:r>
              <a:rPr lang="en-US" sz="1800" b="0" i="0" u="none" strike="noStrike" err="1">
                <a:solidFill>
                  <a:srgbClr val="212529"/>
                </a:solidFill>
                <a:effectLst/>
                <a:highlight>
                  <a:srgbClr val="F5F5F5"/>
                </a:highlight>
                <a:latin typeface="Aptos" panose="020B0004020202020204" pitchFamily="34" charset="0"/>
              </a:rPr>
              <a:t>programme</a:t>
            </a:r>
            <a:r>
              <a:rPr lang="en-US" sz="1800" b="0" i="0" u="none" strike="noStrike">
                <a:solidFill>
                  <a:srgbClr val="212529"/>
                </a:solidFill>
                <a:effectLst/>
                <a:highlight>
                  <a:srgbClr val="F5F5F5"/>
                </a:highlight>
                <a:latin typeface="Aptos" panose="020B0004020202020204" pitchFamily="34" charset="0"/>
              </a:rPr>
              <a:t> to pave the way for Dynamic Risk Management (DRM) to assess the safety performance of Safety Management Systems. DRM requires of advanced data acquisition systems and </a:t>
            </a:r>
            <a:r>
              <a:rPr lang="en-US" sz="1800" b="0" i="0" u="none" strike="noStrike" err="1">
                <a:solidFill>
                  <a:srgbClr val="212529"/>
                </a:solidFill>
                <a:effectLst/>
                <a:highlight>
                  <a:srgbClr val="F5F5F5"/>
                </a:highlight>
                <a:latin typeface="Aptos" panose="020B0004020202020204" pitchFamily="34" charset="0"/>
              </a:rPr>
              <a:t>Renfe</a:t>
            </a:r>
            <a:r>
              <a:rPr lang="en-US" sz="1800" b="0" i="0" u="none" strike="noStrike">
                <a:solidFill>
                  <a:srgbClr val="212529"/>
                </a:solidFill>
                <a:effectLst/>
                <a:highlight>
                  <a:srgbClr val="F5F5F5"/>
                </a:highlight>
                <a:latin typeface="Aptos" panose="020B0004020202020204" pitchFamily="34" charset="0"/>
              </a:rPr>
              <a:t> is developing a Safety Enterprise Architecture (SEA) for it. This presentation shows how the core of this SEA is a semantic layer based on a Safety Knowledge Graph to enable the right integration of different data sources at </a:t>
            </a:r>
            <a:r>
              <a:rPr lang="en-US" sz="1800" b="0" i="0" u="none" strike="noStrike" err="1">
                <a:solidFill>
                  <a:srgbClr val="212529"/>
                </a:solidFill>
                <a:effectLst/>
                <a:highlight>
                  <a:srgbClr val="F5F5F5"/>
                </a:highlight>
                <a:latin typeface="Aptos" panose="020B0004020202020204" pitchFamily="34" charset="0"/>
              </a:rPr>
              <a:t>Renfe</a:t>
            </a:r>
            <a:r>
              <a:rPr lang="en-US" sz="1800" b="0" i="0" u="none" strike="noStrike">
                <a:solidFill>
                  <a:srgbClr val="212529"/>
                </a:solidFill>
                <a:effectLst/>
                <a:highlight>
                  <a:srgbClr val="F5F5F5"/>
                </a:highlight>
                <a:latin typeface="Aptos" panose="020B0004020202020204" pitchFamily="34" charset="0"/>
              </a:rPr>
              <a:t>.</a:t>
            </a:r>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EE235-A5B2-40A6-A493-A23476CE6A58}"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719015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DC04-472E-46CD-9CA2-17731012BE17}"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44906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err="1">
                <a:solidFill>
                  <a:srgbClr val="212529"/>
                </a:solidFill>
                <a:effectLst/>
                <a:highlight>
                  <a:srgbClr val="F5F5F5"/>
                </a:highlight>
                <a:latin typeface="Aptos" panose="020B0004020202020204" pitchFamily="34" charset="0"/>
              </a:rPr>
              <a:t>Renfe</a:t>
            </a:r>
            <a:r>
              <a:rPr lang="en-US" sz="1800" b="0" i="0" u="none" strike="noStrike">
                <a:solidFill>
                  <a:srgbClr val="212529"/>
                </a:solidFill>
                <a:effectLst/>
                <a:highlight>
                  <a:srgbClr val="F5F5F5"/>
                </a:highlight>
                <a:latin typeface="Aptos" panose="020B0004020202020204" pitchFamily="34" charset="0"/>
              </a:rPr>
              <a:t> is developing an ambitious digital transformation </a:t>
            </a:r>
            <a:r>
              <a:rPr lang="en-US" sz="1800" b="0" i="0" u="none" strike="noStrike" err="1">
                <a:solidFill>
                  <a:srgbClr val="212529"/>
                </a:solidFill>
                <a:effectLst/>
                <a:highlight>
                  <a:srgbClr val="F5F5F5"/>
                </a:highlight>
                <a:latin typeface="Aptos" panose="020B0004020202020204" pitchFamily="34" charset="0"/>
              </a:rPr>
              <a:t>programme</a:t>
            </a:r>
            <a:r>
              <a:rPr lang="en-US" sz="1800" b="0" i="0" u="none" strike="noStrike">
                <a:solidFill>
                  <a:srgbClr val="212529"/>
                </a:solidFill>
                <a:effectLst/>
                <a:highlight>
                  <a:srgbClr val="F5F5F5"/>
                </a:highlight>
                <a:latin typeface="Aptos" panose="020B0004020202020204" pitchFamily="34" charset="0"/>
              </a:rPr>
              <a:t> to pave the way for Dynamic Risk Management (DRM) to assess the safety performance of Safety Management Systems. DRM requires of advanced data acquisition systems and </a:t>
            </a:r>
            <a:r>
              <a:rPr lang="en-US" sz="1800" b="0" i="0" u="none" strike="noStrike" err="1">
                <a:solidFill>
                  <a:srgbClr val="212529"/>
                </a:solidFill>
                <a:effectLst/>
                <a:highlight>
                  <a:srgbClr val="F5F5F5"/>
                </a:highlight>
                <a:latin typeface="Aptos" panose="020B0004020202020204" pitchFamily="34" charset="0"/>
              </a:rPr>
              <a:t>Renfe</a:t>
            </a:r>
            <a:r>
              <a:rPr lang="en-US" sz="1800" b="0" i="0" u="none" strike="noStrike">
                <a:solidFill>
                  <a:srgbClr val="212529"/>
                </a:solidFill>
                <a:effectLst/>
                <a:highlight>
                  <a:srgbClr val="F5F5F5"/>
                </a:highlight>
                <a:latin typeface="Aptos" panose="020B0004020202020204" pitchFamily="34" charset="0"/>
              </a:rPr>
              <a:t> is developing a Safety Enterprise Architecture (SEA) for it. This presentation shows how the core of this SEA is a semantic layer based on a Safety Knowledge Graph to enable the right integration of different data sources at </a:t>
            </a:r>
            <a:r>
              <a:rPr lang="en-US" sz="1800" b="0" i="0" u="none" strike="noStrike" err="1">
                <a:solidFill>
                  <a:srgbClr val="212529"/>
                </a:solidFill>
                <a:effectLst/>
                <a:highlight>
                  <a:srgbClr val="F5F5F5"/>
                </a:highlight>
                <a:latin typeface="Aptos" panose="020B0004020202020204" pitchFamily="34" charset="0"/>
              </a:rPr>
              <a:t>Renfe</a:t>
            </a:r>
            <a:r>
              <a:rPr lang="en-US" sz="1800" b="0" i="0" u="none" strike="noStrike">
                <a:solidFill>
                  <a:srgbClr val="212529"/>
                </a:solidFill>
                <a:effectLst/>
                <a:highlight>
                  <a:srgbClr val="F5F5F5"/>
                </a:highlight>
                <a:latin typeface="Aptos" panose="020B0004020202020204" pitchFamily="34" charset="0"/>
              </a:rPr>
              <a:t>.</a:t>
            </a:r>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EE235-A5B2-40A6-A493-A23476CE6A58}"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106564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r>
              <a:rPr lang="en-GB" sz="1000"/>
              <a:t>“Data and information are the gold of the future" is a statement often heard. </a:t>
            </a:r>
            <a:endParaRPr lang="en-AT" sz="1000"/>
          </a:p>
          <a:p>
            <a:r>
              <a:rPr lang="en-GB" sz="1000"/>
              <a:t>However, they must follow the principles defines by STARTS :​</a:t>
            </a:r>
          </a:p>
          <a:p>
            <a:endParaRPr lang="en-GB" sz="1000"/>
          </a:p>
          <a:p>
            <a:r>
              <a:rPr lang="en-GB" sz="1000"/>
              <a:t>❖ Sharable ​</a:t>
            </a:r>
          </a:p>
          <a:p>
            <a:endParaRPr lang="en-GB" sz="1000"/>
          </a:p>
          <a:p>
            <a:r>
              <a:rPr lang="en-GB" sz="1000"/>
              <a:t>❖ Transportable (from the archiving site) ​</a:t>
            </a:r>
          </a:p>
          <a:p>
            <a:endParaRPr lang="en-GB" sz="1000"/>
          </a:p>
          <a:p>
            <a:r>
              <a:rPr lang="en-GB" sz="1000"/>
              <a:t>❖ Accurate ​</a:t>
            </a:r>
          </a:p>
          <a:p>
            <a:endParaRPr lang="en-GB" sz="1000"/>
          </a:p>
          <a:p>
            <a:r>
              <a:rPr lang="en-GB" sz="1000"/>
              <a:t>❖ Relevant ​</a:t>
            </a:r>
          </a:p>
          <a:p>
            <a:endParaRPr lang="en-GB" sz="1000"/>
          </a:p>
          <a:p>
            <a:r>
              <a:rPr lang="en-GB" sz="1000"/>
              <a:t>❖ Timely ​</a:t>
            </a:r>
          </a:p>
          <a:p>
            <a:endParaRPr lang="en-GB" sz="1000"/>
          </a:p>
          <a:p>
            <a:r>
              <a:rPr lang="en-GB" sz="1000"/>
              <a:t>❖ Secure ​</a:t>
            </a:r>
          </a:p>
          <a:p>
            <a:endParaRPr lang="en-GB" sz="1000"/>
          </a:p>
          <a:p>
            <a:r>
              <a:rPr lang="en-GB" sz="1000"/>
              <a:t>​</a:t>
            </a:r>
          </a:p>
          <a:p>
            <a:endParaRPr lang="en-GB" sz="1000"/>
          </a:p>
          <a:p>
            <a:r>
              <a:rPr lang="en-GB" sz="1000"/>
              <a:t>There are several approaches to achieve this and we would like to understand better what the needs of the data consumers are, and which challenges the data providers are facing. Which requirements and challenges will we face in the coming years and how can we deal with them? Railways are still often oriented "national", "manual" and "annual", how do we move towards a European, digital and flexible approach?”​</a:t>
            </a:r>
            <a:endParaRPr lang="de-DE" sz="100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A8E65-D6A2-46A9-A804-F8963EBBAF83}"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14482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E1086-5C64-4057-8E65-60C4FEC37626}"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61703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4" name="Google Shape;3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7: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114300" algn="l" rtl="0">
              <a:spcBef>
                <a:spcPts val="0"/>
              </a:spcBef>
              <a:spcAft>
                <a:spcPts val="0"/>
              </a:spcAft>
              <a:buClr>
                <a:srgbClr val="212529"/>
              </a:buClr>
              <a:buSzPts val="1800"/>
              <a:buFont typeface="Arial"/>
              <a:buChar char="•"/>
            </a:pPr>
            <a:r>
              <a:rPr lang="en-GB" sz="1800" b="1" i="0" u="none" strike="noStrike">
                <a:solidFill>
                  <a:srgbClr val="212529"/>
                </a:solidFill>
                <a:highlight>
                  <a:srgbClr val="F5F5F5"/>
                </a:highlight>
                <a:latin typeface="Arial"/>
                <a:ea typeface="Arial"/>
                <a:cs typeface="Arial"/>
                <a:sym typeface="Arial"/>
              </a:rPr>
              <a:t>Interoperable and continuous data exchange on the Web with Linked Data Event Streams</a:t>
            </a:r>
            <a:r>
              <a:rPr lang="en-GB" sz="1800" b="0" i="0">
                <a:solidFill>
                  <a:srgbClr val="000000"/>
                </a:solidFill>
                <a:highlight>
                  <a:srgbClr val="F5F5F5"/>
                </a:highlight>
                <a:latin typeface="Arial"/>
                <a:ea typeface="Arial"/>
                <a:cs typeface="Arial"/>
                <a:sym typeface="Arial"/>
              </a:rPr>
              <a:t>​</a:t>
            </a:r>
            <a:endParaRPr b="0" i="0">
              <a:solidFill>
                <a:srgbClr val="000000"/>
              </a:solidFill>
              <a:highlight>
                <a:srgbClr val="F5F5F5"/>
              </a:highlight>
              <a:latin typeface="Arial"/>
              <a:ea typeface="Arial"/>
              <a:cs typeface="Arial"/>
              <a:sym typeface="Arial"/>
            </a:endParaRPr>
          </a:p>
          <a:p>
            <a:pPr marL="0" lvl="0" indent="0" algn="l" rtl="0">
              <a:spcBef>
                <a:spcPts val="0"/>
              </a:spcBef>
              <a:spcAft>
                <a:spcPts val="0"/>
              </a:spcAft>
              <a:buNone/>
            </a:pPr>
            <a:r>
              <a:rPr lang="en-GB" sz="1800" b="0" i="0">
                <a:solidFill>
                  <a:srgbClr val="000000"/>
                </a:solidFill>
                <a:highlight>
                  <a:srgbClr val="F5F5F5"/>
                </a:highlight>
                <a:latin typeface="Arial"/>
                <a:ea typeface="Arial"/>
                <a:cs typeface="Arial"/>
                <a:sym typeface="Arial"/>
              </a:rPr>
              <a:t>​</a:t>
            </a:r>
            <a:endParaRPr b="0" i="0">
              <a:solidFill>
                <a:srgbClr val="000000"/>
              </a:solidFill>
              <a:highlight>
                <a:srgbClr val="F5F5F5"/>
              </a:highlight>
              <a:latin typeface="Quattrocento Sans"/>
              <a:ea typeface="Quattrocento Sans"/>
              <a:cs typeface="Quattrocento Sans"/>
              <a:sym typeface="Quattrocento Sans"/>
            </a:endParaRPr>
          </a:p>
          <a:p>
            <a:pPr marL="0" lvl="0" indent="0" algn="l" rtl="0">
              <a:spcBef>
                <a:spcPts val="0"/>
              </a:spcBef>
              <a:spcAft>
                <a:spcPts val="0"/>
              </a:spcAft>
              <a:buNone/>
            </a:pPr>
            <a:r>
              <a:rPr lang="en-GB" sz="1800" b="0" i="0" u="none" strike="noStrike">
                <a:solidFill>
                  <a:srgbClr val="212529"/>
                </a:solidFill>
                <a:highlight>
                  <a:srgbClr val="F5F5F5"/>
                </a:highlight>
                <a:latin typeface="Arial"/>
                <a:ea typeface="Arial"/>
                <a:cs typeface="Arial"/>
                <a:sym typeface="Arial"/>
              </a:rPr>
              <a:t>Linked Data Event Streams (LDES) specification is an interoperable approach for data exchange on the Web. It will highlight its vision, benefits and challenges. Lastly, it will show the results obtained in a proof-of-concept that applied LDES to generate and continuously publish the ERA Knowledge Graph.</a:t>
            </a:r>
            <a:r>
              <a:rPr lang="en-GB" sz="1800" b="0" i="0">
                <a:solidFill>
                  <a:srgbClr val="000000"/>
                </a:solidFill>
                <a:highlight>
                  <a:srgbClr val="F5F5F5"/>
                </a:highlight>
                <a:latin typeface="Arial"/>
                <a:ea typeface="Arial"/>
                <a:cs typeface="Arial"/>
                <a:sym typeface="Arial"/>
              </a:rPr>
              <a:t>​</a:t>
            </a:r>
            <a:endParaRPr b="0" i="0">
              <a:solidFill>
                <a:srgbClr val="000000"/>
              </a:solidFill>
              <a:highlight>
                <a:srgbClr val="F5F5F5"/>
              </a:highlight>
              <a:latin typeface="Quattrocento Sans"/>
              <a:ea typeface="Quattrocento Sans"/>
              <a:cs typeface="Quattrocento Sans"/>
              <a:sym typeface="Quattrocento Sans"/>
            </a:endParaRPr>
          </a:p>
          <a:p>
            <a:pPr marL="0" lvl="0" indent="0" algn="l" rtl="0">
              <a:spcBef>
                <a:spcPts val="0"/>
              </a:spcBef>
              <a:spcAft>
                <a:spcPts val="0"/>
              </a:spcAft>
              <a:buNone/>
            </a:pPr>
            <a:r>
              <a:rPr lang="en-GB" sz="1800" b="0" i="0">
                <a:solidFill>
                  <a:srgbClr val="000000"/>
                </a:solidFill>
                <a:highlight>
                  <a:srgbClr val="F5F5F5"/>
                </a:highlight>
                <a:latin typeface="Arial"/>
                <a:ea typeface="Arial"/>
                <a:cs typeface="Arial"/>
                <a:sym typeface="Arial"/>
              </a:rPr>
              <a:t>​</a:t>
            </a:r>
            <a:endParaRPr b="0" i="0">
              <a:solidFill>
                <a:srgbClr val="000000"/>
              </a:solidFill>
              <a:highlight>
                <a:srgbClr val="F5F5F5"/>
              </a:highlight>
              <a:latin typeface="Quattrocento Sans"/>
              <a:ea typeface="Quattrocento Sans"/>
              <a:cs typeface="Quattrocento Sans"/>
              <a:sym typeface="Quattrocento Sans"/>
            </a:endParaRPr>
          </a:p>
          <a:p>
            <a:pPr marL="0" lvl="0" indent="0" algn="l" rtl="0">
              <a:spcBef>
                <a:spcPts val="0"/>
              </a:spcBef>
              <a:spcAft>
                <a:spcPts val="0"/>
              </a:spcAft>
              <a:buNone/>
            </a:pPr>
            <a:endParaRPr b="0" i="0">
              <a:solidFill>
                <a:srgbClr val="000000"/>
              </a:solidFill>
              <a:highlight>
                <a:srgbClr val="F5F5F5"/>
              </a:highlight>
              <a:latin typeface="Quattrocento Sans"/>
              <a:ea typeface="Quattrocento Sans"/>
              <a:cs typeface="Quattrocento Sans"/>
              <a:sym typeface="Quattrocento Sans"/>
            </a:endParaRPr>
          </a:p>
        </p:txBody>
      </p:sp>
      <p:sp>
        <p:nvSpPr>
          <p:cNvPr id="348" name="Google Shape;3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DC04-472E-46CD-9CA2-17731012BE17}"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378116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EE235-A5B2-40A6-A493-A23476CE6A58}"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128426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DC04-472E-46CD-9CA2-17731012BE17}"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970155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www.rne.eu/" TargetMode="Externa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www.rne.eu/"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B9E0590C-472F-AF78-7E43-C06E108E984D}"/>
              </a:ext>
            </a:extLst>
          </p:cNvPr>
          <p:cNvSpPr>
            <a:spLocks noGrp="1"/>
          </p:cNvSpPr>
          <p:nvPr>
            <p:ph type="pic" sz="quarter" idx="10" hasCustomPrompt="1"/>
          </p:nvPr>
        </p:nvSpPr>
        <p:spPr>
          <a:xfrm>
            <a:off x="0" y="2993359"/>
            <a:ext cx="12192000" cy="3864641"/>
          </a:xfrm>
          <a:custGeom>
            <a:avLst/>
            <a:gdLst>
              <a:gd name="connsiteX0" fmla="*/ 0 w 12200844"/>
              <a:gd name="connsiteY0" fmla="*/ 0 h 3865649"/>
              <a:gd name="connsiteX1" fmla="*/ 12200844 w 12200844"/>
              <a:gd name="connsiteY1" fmla="*/ 0 h 3865649"/>
              <a:gd name="connsiteX2" fmla="*/ 12200844 w 12200844"/>
              <a:gd name="connsiteY2" fmla="*/ 3865649 h 3865649"/>
              <a:gd name="connsiteX3" fmla="*/ 0 w 12200844"/>
              <a:gd name="connsiteY3" fmla="*/ 3865649 h 3865649"/>
              <a:gd name="connsiteX4" fmla="*/ 0 w 12200844"/>
              <a:gd name="connsiteY4" fmla="*/ 170334 h 3865649"/>
              <a:gd name="connsiteX5" fmla="*/ 12197972 w 12200844"/>
              <a:gd name="connsiteY5" fmla="*/ 170334 h 3865649"/>
              <a:gd name="connsiteX6" fmla="*/ 12197972 w 12200844"/>
              <a:gd name="connsiteY6" fmla="*/ 98334 h 3865649"/>
              <a:gd name="connsiteX7" fmla="*/ 0 w 12200844"/>
              <a:gd name="connsiteY7" fmla="*/ 98334 h 386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0844" h="3865649">
                <a:moveTo>
                  <a:pt x="0" y="0"/>
                </a:moveTo>
                <a:lnTo>
                  <a:pt x="12200844" y="0"/>
                </a:lnTo>
                <a:lnTo>
                  <a:pt x="12200844" y="3865649"/>
                </a:lnTo>
                <a:lnTo>
                  <a:pt x="0" y="3865649"/>
                </a:lnTo>
                <a:lnTo>
                  <a:pt x="0" y="170334"/>
                </a:lnTo>
                <a:lnTo>
                  <a:pt x="12197972" y="170334"/>
                </a:lnTo>
                <a:lnTo>
                  <a:pt x="12197972" y="98334"/>
                </a:lnTo>
                <a:lnTo>
                  <a:pt x="0" y="98334"/>
                </a:lnTo>
                <a:close/>
              </a:path>
            </a:pathLst>
          </a:custGeom>
          <a:pattFill prst="ltUpDiag">
            <a:fgClr>
              <a:srgbClr val="E8E8E8"/>
            </a:fgClr>
            <a:bgClr>
              <a:schemeClr val="bg1"/>
            </a:bgClr>
          </a:pattFill>
        </p:spPr>
        <p:txBody>
          <a:bodyPr vert="horz" wrap="square" lIns="144000" tIns="144000" rIns="144000" bIns="144000" rtlCol="0" anchor="ctr">
            <a:noAutofit/>
          </a:bodyPr>
          <a:lstStyle>
            <a:lvl1pPr>
              <a:defRPr lang="de-DE" b="0" i="1" dirty="0">
                <a:latin typeface="Aptos" panose="020B0004020202020204" pitchFamily="34" charset="0"/>
              </a:defRPr>
            </a:lvl1pPr>
          </a:lstStyle>
          <a:p>
            <a:pPr lvl="0" algn="ctr">
              <a:buFont typeface="Arial" panose="020B0604020202020204" pitchFamily="34" charset="0"/>
            </a:pPr>
            <a:br>
              <a:rPr lang="en-GB"/>
            </a:br>
            <a:br>
              <a:rPr lang="en-GB"/>
            </a:br>
            <a:br>
              <a:rPr lang="en-GB"/>
            </a:br>
            <a:br>
              <a:rPr lang="en-GB"/>
            </a:br>
            <a:r>
              <a:rPr lang="en-GB"/>
              <a:t>Image placeholder </a:t>
            </a:r>
            <a:br>
              <a:rPr lang="en-GB"/>
            </a:br>
            <a:r>
              <a:rPr lang="en-GB"/>
              <a:t>easySlides &gt; Pictures &gt; set pictures in selected shapes</a:t>
            </a:r>
          </a:p>
        </p:txBody>
      </p:sp>
      <p:cxnSp>
        <p:nvCxnSpPr>
          <p:cNvPr id="12" name="Straight Connector 4">
            <a:extLst>
              <a:ext uri="{FF2B5EF4-FFF2-40B4-BE49-F238E27FC236}">
                <a16:creationId xmlns:a16="http://schemas.microsoft.com/office/drawing/2014/main" id="{D928A61A-C5CD-8F49-DB0B-D93555FEF726}"/>
              </a:ext>
            </a:extLst>
          </p:cNvPr>
          <p:cNvCxnSpPr>
            <a:cxnSpLocks/>
          </p:cNvCxnSpPr>
          <p:nvPr userDrawn="1"/>
        </p:nvCxnSpPr>
        <p:spPr>
          <a:xfrm>
            <a:off x="407988" y="1950110"/>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52504871-28BF-ED63-EDB3-25C6752C4E1F}"/>
              </a:ext>
            </a:extLst>
          </p:cNvPr>
          <p:cNvSpPr/>
          <p:nvPr userDrawn="1"/>
        </p:nvSpPr>
        <p:spPr>
          <a:xfrm>
            <a:off x="408231" y="2128210"/>
            <a:ext cx="1800000" cy="184666"/>
          </a:xfrm>
          <a:prstGeom prst="rect">
            <a:avLst/>
          </a:prstGeom>
        </p:spPr>
        <p:txBody>
          <a:bodyPr wrap="square" lIns="0" tIns="0" rIns="0" bIns="0" anchor="b">
            <a:spAutoFit/>
          </a:bodyPr>
          <a:lstStyle/>
          <a:p>
            <a:pPr lvl="0" algn="l">
              <a:lnSpc>
                <a:spcPct val="100000"/>
              </a:lnSpc>
              <a:spcBef>
                <a:spcPct val="0"/>
              </a:spcBef>
              <a:buNone/>
            </a:pPr>
            <a:r>
              <a:rPr lang="en-GB" sz="1200" b="0" cap="all" baseline="0">
                <a:solidFill>
                  <a:schemeClr val="tx1"/>
                </a:solidFill>
                <a:latin typeface="+mj-lt"/>
                <a:ea typeface="+mj-ea"/>
                <a:cs typeface="Arial" panose="020B0604020202020204" pitchFamily="34" charset="0"/>
              </a:rPr>
              <a:t>RailNet Europe</a:t>
            </a:r>
          </a:p>
        </p:txBody>
      </p:sp>
      <p:sp>
        <p:nvSpPr>
          <p:cNvPr id="14" name="Titel 13">
            <a:extLst>
              <a:ext uri="{FF2B5EF4-FFF2-40B4-BE49-F238E27FC236}">
                <a16:creationId xmlns:a16="http://schemas.microsoft.com/office/drawing/2014/main" id="{B9167EC9-B72F-397F-0EF3-7571905A5DC3}"/>
              </a:ext>
            </a:extLst>
          </p:cNvPr>
          <p:cNvSpPr>
            <a:spLocks noGrp="1"/>
          </p:cNvSpPr>
          <p:nvPr>
            <p:ph type="title" hasCustomPrompt="1"/>
          </p:nvPr>
        </p:nvSpPr>
        <p:spPr>
          <a:xfrm>
            <a:off x="407367" y="620688"/>
            <a:ext cx="9001001" cy="1231106"/>
          </a:xfrm>
        </p:spPr>
        <p:txBody>
          <a:bodyPr anchor="b">
            <a:noAutofit/>
          </a:bodyPr>
          <a:lstStyle>
            <a:lvl1pPr>
              <a:lnSpc>
                <a:spcPct val="100000"/>
              </a:lnSpc>
              <a:defRPr sz="4000"/>
            </a:lvl1pPr>
          </a:lstStyle>
          <a:p>
            <a:r>
              <a:rPr lang="en-GB"/>
              <a:t>Presentation Title</a:t>
            </a:r>
          </a:p>
        </p:txBody>
      </p:sp>
      <p:pic>
        <p:nvPicPr>
          <p:cNvPr id="15" name="Picture 11">
            <a:extLst>
              <a:ext uri="{FF2B5EF4-FFF2-40B4-BE49-F238E27FC236}">
                <a16:creationId xmlns:a16="http://schemas.microsoft.com/office/drawing/2014/main" id="{A3A63BA4-2730-257A-AA97-E9236DF5D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2445" y="620688"/>
            <a:ext cx="1647702" cy="619536"/>
          </a:xfrm>
          <a:prstGeom prst="rect">
            <a:avLst/>
          </a:prstGeom>
        </p:spPr>
      </p:pic>
      <p:sp>
        <p:nvSpPr>
          <p:cNvPr id="2" name="Datumsplatzhalter 1">
            <a:extLst>
              <a:ext uri="{FF2B5EF4-FFF2-40B4-BE49-F238E27FC236}">
                <a16:creationId xmlns:a16="http://schemas.microsoft.com/office/drawing/2014/main" id="{4D2A21DB-54F9-E40E-6016-C0BD4222CB6B}"/>
              </a:ext>
            </a:extLst>
          </p:cNvPr>
          <p:cNvSpPr>
            <a:spLocks noGrp="1"/>
          </p:cNvSpPr>
          <p:nvPr>
            <p:ph type="dt" sz="half" idx="2"/>
          </p:nvPr>
        </p:nvSpPr>
        <p:spPr>
          <a:xfrm>
            <a:off x="408231" y="2709840"/>
            <a:ext cx="1800000" cy="185738"/>
          </a:xfrm>
          <a:prstGeom prst="rect">
            <a:avLst/>
          </a:prstGeom>
        </p:spPr>
        <p:txBody>
          <a:bodyPr vert="horz" lIns="0" tIns="0" rIns="0" bIns="0" rtlCol="0" anchor="b" anchorCtr="0">
            <a:noAutofit/>
          </a:bodyPr>
          <a:lstStyle>
            <a:lvl1pPr>
              <a:defRPr lang="en-GB" sz="1200" cap="all" baseline="0" smtClean="0">
                <a:cs typeface="Arial" panose="020B0604020202020204" pitchFamily="34" charset="0"/>
              </a:defRPr>
            </a:lvl1pPr>
          </a:lstStyle>
          <a:p>
            <a:pPr>
              <a:lnSpc>
                <a:spcPct val="90000"/>
              </a:lnSpc>
              <a:spcBef>
                <a:spcPts val="1000"/>
              </a:spcBef>
            </a:pPr>
            <a:fld id="{A7EDE8CD-E13A-4E22-925A-CAB0ACBBBF52}" type="datetime4">
              <a:rPr lang="en-GB" smtClean="0"/>
              <a:t>19 June 2024</a:t>
            </a:fld>
            <a:endParaRPr lang="de-DE"/>
          </a:p>
        </p:txBody>
      </p:sp>
    </p:spTree>
    <p:extLst>
      <p:ext uri="{BB962C8B-B14F-4D97-AF65-F5344CB8AC3E}">
        <p14:creationId xmlns:p14="http://schemas.microsoft.com/office/powerpoint/2010/main" val="534881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C008-6DB0-51B4-20C7-D5A27CB159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61A735-6071-4435-5881-15DFFDF1CA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5A74FD-B528-02F9-67DE-3B0993CF42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CE67D0-ED27-8765-2CCE-606D7CCE74A2}"/>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6" name="Footer Placeholder 5">
            <a:extLst>
              <a:ext uri="{FF2B5EF4-FFF2-40B4-BE49-F238E27FC236}">
                <a16:creationId xmlns:a16="http://schemas.microsoft.com/office/drawing/2014/main" id="{D77A78D1-72BD-A7E8-50CF-814460BA37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F9B603-C689-F02B-8165-A118E6CA4212}"/>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1136778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8EB6-C14E-536B-0591-5B4F495B3C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092FDA-8F93-23AB-3CE0-6C0D69A777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CDA0C4-5C78-0F19-4A53-7DAB99B3C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7FAFF34-0222-C54F-5AAE-3B5E709676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B60A1-41F5-8E17-3BDF-3AFCEB92EF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7EA40E-0CBD-9CCD-A423-1BB289D1CBC8}"/>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8" name="Footer Placeholder 7">
            <a:extLst>
              <a:ext uri="{FF2B5EF4-FFF2-40B4-BE49-F238E27FC236}">
                <a16:creationId xmlns:a16="http://schemas.microsoft.com/office/drawing/2014/main" id="{7A31DA87-9F90-25FC-D0F4-0F07C99D6A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F12EED-3AE9-CC1E-9165-E51A38A0BD9E}"/>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2146359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18A2-8BB7-4129-5529-8C5F03D171D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50CCEB-293C-1814-323E-56336D85E84C}"/>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4" name="Footer Placeholder 3">
            <a:extLst>
              <a:ext uri="{FF2B5EF4-FFF2-40B4-BE49-F238E27FC236}">
                <a16:creationId xmlns:a16="http://schemas.microsoft.com/office/drawing/2014/main" id="{B68A0BB1-CAF3-070D-CFF7-6A92849BAB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93A372-E3D9-C066-4177-7E71FE3BB9D5}"/>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2559538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510AF-0185-5E6C-566D-AA470ED07CC0}"/>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3" name="Footer Placeholder 2">
            <a:extLst>
              <a:ext uri="{FF2B5EF4-FFF2-40B4-BE49-F238E27FC236}">
                <a16:creationId xmlns:a16="http://schemas.microsoft.com/office/drawing/2014/main" id="{3A6AF92D-D55B-FA67-DE0E-242A3EB423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7EFF4C-499A-D79C-542B-A35868F9BA96}"/>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3667192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942E6-A13A-DA7A-A956-CE294929E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5E8AB1D-3D1B-6680-5A96-975C9FFDA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96CC36-0222-4D27-1442-223114C13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EA5F7B-D51E-0892-DC83-68F27FA7B0DB}"/>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6" name="Footer Placeholder 5">
            <a:extLst>
              <a:ext uri="{FF2B5EF4-FFF2-40B4-BE49-F238E27FC236}">
                <a16:creationId xmlns:a16="http://schemas.microsoft.com/office/drawing/2014/main" id="{EDBDC492-EB4F-888B-F019-3C609CDBCA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F85F8C-F95E-6A3F-9406-0D673E9BEECF}"/>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1239730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2B96-E09C-3CA1-812E-DA61A8A1C1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BD67F2-4A3B-3DA0-A47D-57117BD81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3D29102-E6C6-42F8-66D1-500BB226D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3097-DCFB-46C9-8E72-2BBBE58E0405}"/>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6" name="Footer Placeholder 5">
            <a:extLst>
              <a:ext uri="{FF2B5EF4-FFF2-40B4-BE49-F238E27FC236}">
                <a16:creationId xmlns:a16="http://schemas.microsoft.com/office/drawing/2014/main" id="{04B0BF59-6C36-F86C-358B-6947334EF4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C82092-A093-F938-9797-CFD3028F2B1E}"/>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563469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2D1C1-1F81-0C88-66E5-B8D06561F0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3A7579-210A-EA8E-D2C7-D61056B9C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38EEF1-907D-7D1D-886C-4B595DCC4045}"/>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B96939BD-CEDF-E1F1-CD10-994B0C2104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56F8B6-EF4E-5BEE-7661-1F69501CC07D}"/>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406545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339BDD-8B29-AA86-8495-AEE920E30B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170848-EDE2-9D18-7FC5-4BB5EE30E0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9E473-3AA2-276F-D3E8-C9EEA613B0A0}"/>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732D9BEA-74BD-9177-2BB9-E36065A34C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3BCE0D-721B-2878-9AB2-63234BB2996D}"/>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2809550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8" y="0"/>
            <a:ext cx="12216454" cy="6858000"/>
          </a:xfrm>
          <a:effectLst/>
        </p:spPr>
        <p:txBody>
          <a:bodyPr>
            <a:normAutofit/>
          </a:bodyPr>
          <a:lstStyle>
            <a:lvl1pPr marL="0" indent="0">
              <a:buNone/>
              <a:defRPr sz="2100">
                <a:ln>
                  <a:noFill/>
                </a:ln>
                <a:solidFill>
                  <a:schemeClr val="bg1">
                    <a:lumMod val="85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16067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à droite">
  <p:cSld name="Image à droite">
    <p:spTree>
      <p:nvGrpSpPr>
        <p:cNvPr id="1" name="Shape 123"/>
        <p:cNvGrpSpPr/>
        <p:nvPr/>
      </p:nvGrpSpPr>
      <p:grpSpPr>
        <a:xfrm>
          <a:off x="0" y="0"/>
          <a:ext cx="0" cy="0"/>
          <a:chOff x="0" y="0"/>
          <a:chExt cx="0" cy="0"/>
        </a:xfrm>
      </p:grpSpPr>
      <p:sp>
        <p:nvSpPr>
          <p:cNvPr id="124" name="Google Shape;124;p107"/>
          <p:cNvSpPr txBox="1">
            <a:spLocks noGrp="1"/>
          </p:cNvSpPr>
          <p:nvPr>
            <p:ph type="ctrTitle"/>
          </p:nvPr>
        </p:nvSpPr>
        <p:spPr>
          <a:xfrm>
            <a:off x="914401" y="552692"/>
            <a:ext cx="10363200" cy="6617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0000"/>
              </a:buClr>
              <a:buSzPts val="1400"/>
              <a:buFont typeface="Arial"/>
              <a:buNone/>
              <a:defRPr sz="2000" b="0" i="0" u="none" strike="noStrike" cap="none">
                <a:solidFill>
                  <a:schemeClr val="accent4"/>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25" name="Google Shape;125;p107"/>
          <p:cNvSpPr txBox="1">
            <a:spLocks noGrp="1"/>
          </p:cNvSpPr>
          <p:nvPr>
            <p:ph type="subTitle" idx="1"/>
          </p:nvPr>
        </p:nvSpPr>
        <p:spPr>
          <a:xfrm>
            <a:off x="914400" y="1311974"/>
            <a:ext cx="5009567" cy="60700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3B6B1"/>
              </a:buClr>
              <a:buSzPts val="1200"/>
              <a:buFont typeface="Arial"/>
              <a:buNone/>
              <a:defRPr sz="1200" b="0" i="0" u="none" strike="noStrike" cap="none">
                <a:solidFill>
                  <a:srgbClr val="33B6B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26" name="Google Shape;126;p107"/>
          <p:cNvSpPr txBox="1">
            <a:spLocks noGrp="1"/>
          </p:cNvSpPr>
          <p:nvPr>
            <p:ph type="body" idx="2"/>
          </p:nvPr>
        </p:nvSpPr>
        <p:spPr>
          <a:xfrm>
            <a:off x="914400" y="2016541"/>
            <a:ext cx="5009567" cy="27910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27" name="Google Shape;127;p107"/>
          <p:cNvSpPr>
            <a:spLocks noGrp="1"/>
          </p:cNvSpPr>
          <p:nvPr>
            <p:ph type="pic" idx="3"/>
          </p:nvPr>
        </p:nvSpPr>
        <p:spPr>
          <a:xfrm>
            <a:off x="6268034" y="1312197"/>
            <a:ext cx="5009567" cy="349541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79553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0" name="Straight Connector 4">
            <a:extLst>
              <a:ext uri="{FF2B5EF4-FFF2-40B4-BE49-F238E27FC236}">
                <a16:creationId xmlns:a16="http://schemas.microsoft.com/office/drawing/2014/main" id="{E806659D-ACF4-C126-8CB1-7CB53A2E5446}"/>
              </a:ext>
            </a:extLst>
          </p:cNvPr>
          <p:cNvCxnSpPr>
            <a:cxnSpLocks/>
          </p:cNvCxnSpPr>
          <p:nvPr userDrawn="1"/>
        </p:nvCxnSpPr>
        <p:spPr>
          <a:xfrm>
            <a:off x="407988" y="1448780"/>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platzhalter 3">
            <a:extLst>
              <a:ext uri="{FF2B5EF4-FFF2-40B4-BE49-F238E27FC236}">
                <a16:creationId xmlns:a16="http://schemas.microsoft.com/office/drawing/2014/main" id="{F971C6C7-8170-9AB8-2960-99B67CFB1F29}"/>
              </a:ext>
            </a:extLst>
          </p:cNvPr>
          <p:cNvSpPr>
            <a:spLocks noGrp="1"/>
          </p:cNvSpPr>
          <p:nvPr>
            <p:ph type="body" sz="quarter" idx="11" hasCustomPrompt="1"/>
          </p:nvPr>
        </p:nvSpPr>
        <p:spPr>
          <a:xfrm>
            <a:off x="407367" y="532479"/>
            <a:ext cx="11377265" cy="215444"/>
          </a:xfrm>
          <a:prstGeom prst="rect">
            <a:avLst/>
          </a:prstGeom>
        </p:spPr>
        <p:txBody>
          <a:bodyPr lIns="0" tIns="0" rIns="0" bIns="0" anchor="ctr">
            <a:noAutofit/>
          </a:bodyPr>
          <a:lstStyle>
            <a:lvl1pPr marL="0" indent="0" algn="l">
              <a:lnSpc>
                <a:spcPct val="100000"/>
              </a:lnSpc>
              <a:buFontTx/>
              <a:buNone/>
              <a:defRPr sz="1400">
                <a:latin typeface="+mj-lt"/>
              </a:defRPr>
            </a:lvl1pPr>
          </a:lstStyle>
          <a:p>
            <a:pPr lvl="0"/>
            <a:r>
              <a:rPr lang="en-GB"/>
              <a:t>Slide navigator</a:t>
            </a:r>
          </a:p>
        </p:txBody>
      </p:sp>
      <p:sp>
        <p:nvSpPr>
          <p:cNvPr id="9" name="Titel 8">
            <a:extLst>
              <a:ext uri="{FF2B5EF4-FFF2-40B4-BE49-F238E27FC236}">
                <a16:creationId xmlns:a16="http://schemas.microsoft.com/office/drawing/2014/main" id="{2FE0FE16-7645-6501-05FA-4B9EC8A4006B}"/>
              </a:ext>
            </a:extLst>
          </p:cNvPr>
          <p:cNvSpPr>
            <a:spLocks noGrp="1"/>
          </p:cNvSpPr>
          <p:nvPr>
            <p:ph type="title" hasCustomPrompt="1"/>
          </p:nvPr>
        </p:nvSpPr>
        <p:spPr/>
        <p:txBody>
          <a:bodyPr anchor="t"/>
          <a:lstStyle>
            <a:lvl1pPr>
              <a:lnSpc>
                <a:spcPct val="100000"/>
              </a:lnSpc>
              <a:defRPr/>
            </a:lvl1pPr>
          </a:lstStyle>
          <a:p>
            <a:pPr lvl="0"/>
            <a:r>
              <a:rPr lang="en-GB"/>
              <a:t>Title of the slide (max. one line)</a:t>
            </a:r>
          </a:p>
        </p:txBody>
      </p:sp>
    </p:spTree>
    <p:extLst>
      <p:ext uri="{BB962C8B-B14F-4D97-AF65-F5344CB8AC3E}">
        <p14:creationId xmlns:p14="http://schemas.microsoft.com/office/powerpoint/2010/main" val="828574523"/>
      </p:ext>
    </p:extLst>
  </p:cSld>
  <p:clrMapOvr>
    <a:masterClrMapping/>
  </p:clrMapOvr>
  <p:extLst>
    <p:ext uri="{DCECCB84-F9BA-43D5-87BE-67443E8EF086}">
      <p15:sldGuideLst xmlns:p15="http://schemas.microsoft.com/office/powerpoint/2012/main">
        <p15:guide id="1" orient="horz" pos="1117">
          <p15:clr>
            <a:srgbClr val="F26B43"/>
          </p15:clr>
        </p15:guide>
        <p15:guide id="2" orient="horz" pos="3884">
          <p15:clr>
            <a:srgbClr val="F26B43"/>
          </p15:clr>
        </p15:guide>
        <p15:guide id="4" pos="3704">
          <p15:clr>
            <a:srgbClr val="F26B43"/>
          </p15:clr>
        </p15:guide>
        <p15:guide id="5" pos="3976">
          <p15:clr>
            <a:srgbClr val="F26B43"/>
          </p15:clr>
        </p15:guide>
        <p15:guide id="6" orient="horz" pos="799">
          <p15:clr>
            <a:srgbClr val="F26B43"/>
          </p15:clr>
        </p15:guide>
        <p15:guide id="7" orient="horz" pos="323">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60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ntact">
    <p:spTree>
      <p:nvGrpSpPr>
        <p:cNvPr id="1" name=""/>
        <p:cNvGrpSpPr/>
        <p:nvPr/>
      </p:nvGrpSpPr>
      <p:grpSpPr>
        <a:xfrm>
          <a:off x="0" y="0"/>
          <a:ext cx="0" cy="0"/>
          <a:chOff x="0" y="0"/>
          <a:chExt cx="0" cy="0"/>
        </a:xfrm>
      </p:grpSpPr>
      <p:sp>
        <p:nvSpPr>
          <p:cNvPr id="3" name="Picture Placeholder 12"/>
          <p:cNvSpPr>
            <a:spLocks noGrp="1"/>
          </p:cNvSpPr>
          <p:nvPr>
            <p:ph type="pic" sz="quarter" idx="14"/>
          </p:nvPr>
        </p:nvSpPr>
        <p:spPr>
          <a:xfrm>
            <a:off x="0" y="0"/>
            <a:ext cx="6097588" cy="6858000"/>
          </a:xfrm>
          <a:prstGeom prst="rect">
            <a:avLst/>
          </a:prstGeom>
        </p:spPr>
        <p:txBody>
          <a:bodyPr>
            <a:normAutofit/>
          </a:bodyPr>
          <a:lstStyle>
            <a:lvl1pPr>
              <a:defRPr sz="14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3929324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10" name="Straight Connector 4">
            <a:extLst>
              <a:ext uri="{FF2B5EF4-FFF2-40B4-BE49-F238E27FC236}">
                <a16:creationId xmlns:a16="http://schemas.microsoft.com/office/drawing/2014/main" id="{E806659D-ACF4-C126-8CB1-7CB53A2E5446}"/>
              </a:ext>
            </a:extLst>
          </p:cNvPr>
          <p:cNvCxnSpPr>
            <a:cxnSpLocks/>
          </p:cNvCxnSpPr>
          <p:nvPr userDrawn="1"/>
        </p:nvCxnSpPr>
        <p:spPr>
          <a:xfrm>
            <a:off x="407988" y="1448780"/>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platzhalter 3">
            <a:extLst>
              <a:ext uri="{FF2B5EF4-FFF2-40B4-BE49-F238E27FC236}">
                <a16:creationId xmlns:a16="http://schemas.microsoft.com/office/drawing/2014/main" id="{F971C6C7-8170-9AB8-2960-99B67CFB1F29}"/>
              </a:ext>
            </a:extLst>
          </p:cNvPr>
          <p:cNvSpPr>
            <a:spLocks noGrp="1"/>
          </p:cNvSpPr>
          <p:nvPr>
            <p:ph type="body" sz="quarter" idx="11" hasCustomPrompt="1"/>
          </p:nvPr>
        </p:nvSpPr>
        <p:spPr>
          <a:xfrm>
            <a:off x="407367" y="532479"/>
            <a:ext cx="11377265" cy="215444"/>
          </a:xfrm>
          <a:prstGeom prst="rect">
            <a:avLst/>
          </a:prstGeom>
        </p:spPr>
        <p:txBody>
          <a:bodyPr lIns="0" tIns="0" rIns="0" bIns="0" anchor="ctr">
            <a:noAutofit/>
          </a:bodyPr>
          <a:lstStyle>
            <a:lvl1pPr marL="0" indent="0" algn="l">
              <a:lnSpc>
                <a:spcPct val="100000"/>
              </a:lnSpc>
              <a:buFontTx/>
              <a:buNone/>
              <a:defRPr sz="1400">
                <a:latin typeface="+mj-lt"/>
              </a:defRPr>
            </a:lvl1pPr>
          </a:lstStyle>
          <a:p>
            <a:pPr lvl="0"/>
            <a:r>
              <a:rPr lang="en-GB"/>
              <a:t>Slide navigator</a:t>
            </a:r>
          </a:p>
        </p:txBody>
      </p:sp>
      <p:sp>
        <p:nvSpPr>
          <p:cNvPr id="9" name="Titel 8">
            <a:extLst>
              <a:ext uri="{FF2B5EF4-FFF2-40B4-BE49-F238E27FC236}">
                <a16:creationId xmlns:a16="http://schemas.microsoft.com/office/drawing/2014/main" id="{2FE0FE16-7645-6501-05FA-4B9EC8A4006B}"/>
              </a:ext>
            </a:extLst>
          </p:cNvPr>
          <p:cNvSpPr>
            <a:spLocks noGrp="1"/>
          </p:cNvSpPr>
          <p:nvPr>
            <p:ph type="title" hasCustomPrompt="1"/>
          </p:nvPr>
        </p:nvSpPr>
        <p:spPr/>
        <p:txBody>
          <a:bodyPr anchor="t"/>
          <a:lstStyle>
            <a:lvl1pPr>
              <a:lnSpc>
                <a:spcPct val="100000"/>
              </a:lnSpc>
              <a:defRPr/>
            </a:lvl1pPr>
          </a:lstStyle>
          <a:p>
            <a:pPr lvl="0"/>
            <a:r>
              <a:rPr lang="en-GB"/>
              <a:t>Title of the slide (max. one line)</a:t>
            </a:r>
          </a:p>
        </p:txBody>
      </p:sp>
    </p:spTree>
    <p:extLst>
      <p:ext uri="{BB962C8B-B14F-4D97-AF65-F5344CB8AC3E}">
        <p14:creationId xmlns:p14="http://schemas.microsoft.com/office/powerpoint/2010/main" val="2003789318"/>
      </p:ext>
    </p:extLst>
  </p:cSld>
  <p:clrMapOvr>
    <a:masterClrMapping/>
  </p:clrMapOvr>
  <p:extLst>
    <p:ext uri="{DCECCB84-F9BA-43D5-87BE-67443E8EF086}">
      <p15:sldGuideLst xmlns:p15="http://schemas.microsoft.com/office/powerpoint/2012/main">
        <p15:guide id="1" orient="horz" pos="1117">
          <p15:clr>
            <a:srgbClr val="F26B43"/>
          </p15:clr>
        </p15:guide>
        <p15:guide id="2" orient="horz" pos="3884">
          <p15:clr>
            <a:srgbClr val="F26B43"/>
          </p15:clr>
        </p15:guide>
        <p15:guide id="4" pos="3704">
          <p15:clr>
            <a:srgbClr val="F26B43"/>
          </p15:clr>
        </p15:guide>
        <p15:guide id="5" pos="3976">
          <p15:clr>
            <a:srgbClr val="F26B43"/>
          </p15:clr>
        </p15:guide>
        <p15:guide id="6" orient="horz" pos="799">
          <p15:clr>
            <a:srgbClr val="F26B43"/>
          </p15:clr>
        </p15:guide>
        <p15:guide id="7" orient="horz" pos="323">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B9E0590C-472F-AF78-7E43-C06E108E984D}"/>
              </a:ext>
            </a:extLst>
          </p:cNvPr>
          <p:cNvSpPr>
            <a:spLocks noGrp="1"/>
          </p:cNvSpPr>
          <p:nvPr>
            <p:ph type="pic" sz="quarter" idx="10" hasCustomPrompt="1"/>
          </p:nvPr>
        </p:nvSpPr>
        <p:spPr>
          <a:xfrm>
            <a:off x="0" y="2993359"/>
            <a:ext cx="12192000" cy="3864641"/>
          </a:xfrm>
          <a:custGeom>
            <a:avLst/>
            <a:gdLst>
              <a:gd name="connsiteX0" fmla="*/ 0 w 12200844"/>
              <a:gd name="connsiteY0" fmla="*/ 0 h 3865649"/>
              <a:gd name="connsiteX1" fmla="*/ 12200844 w 12200844"/>
              <a:gd name="connsiteY1" fmla="*/ 0 h 3865649"/>
              <a:gd name="connsiteX2" fmla="*/ 12200844 w 12200844"/>
              <a:gd name="connsiteY2" fmla="*/ 3865649 h 3865649"/>
              <a:gd name="connsiteX3" fmla="*/ 0 w 12200844"/>
              <a:gd name="connsiteY3" fmla="*/ 3865649 h 3865649"/>
              <a:gd name="connsiteX4" fmla="*/ 0 w 12200844"/>
              <a:gd name="connsiteY4" fmla="*/ 170334 h 3865649"/>
              <a:gd name="connsiteX5" fmla="*/ 12197972 w 12200844"/>
              <a:gd name="connsiteY5" fmla="*/ 170334 h 3865649"/>
              <a:gd name="connsiteX6" fmla="*/ 12197972 w 12200844"/>
              <a:gd name="connsiteY6" fmla="*/ 98334 h 3865649"/>
              <a:gd name="connsiteX7" fmla="*/ 0 w 12200844"/>
              <a:gd name="connsiteY7" fmla="*/ 98334 h 386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0844" h="3865649">
                <a:moveTo>
                  <a:pt x="0" y="0"/>
                </a:moveTo>
                <a:lnTo>
                  <a:pt x="12200844" y="0"/>
                </a:lnTo>
                <a:lnTo>
                  <a:pt x="12200844" y="3865649"/>
                </a:lnTo>
                <a:lnTo>
                  <a:pt x="0" y="3865649"/>
                </a:lnTo>
                <a:lnTo>
                  <a:pt x="0" y="170334"/>
                </a:lnTo>
                <a:lnTo>
                  <a:pt x="12197972" y="170334"/>
                </a:lnTo>
                <a:lnTo>
                  <a:pt x="12197972" y="98334"/>
                </a:lnTo>
                <a:lnTo>
                  <a:pt x="0" y="98334"/>
                </a:lnTo>
                <a:close/>
              </a:path>
            </a:pathLst>
          </a:custGeom>
          <a:pattFill prst="ltUpDiag">
            <a:fgClr>
              <a:srgbClr val="E8E8E8"/>
            </a:fgClr>
            <a:bgClr>
              <a:schemeClr val="bg1"/>
            </a:bgClr>
          </a:pattFill>
        </p:spPr>
        <p:txBody>
          <a:bodyPr vert="horz" wrap="square" lIns="144000" tIns="144000" rIns="144000" bIns="144000" rtlCol="0" anchor="ctr">
            <a:noAutofit/>
          </a:bodyPr>
          <a:lstStyle>
            <a:lvl1pPr>
              <a:defRPr lang="de-DE" b="0" i="1" dirty="0">
                <a:latin typeface="Aptos" panose="020B0004020202020204" pitchFamily="34" charset="0"/>
              </a:defRPr>
            </a:lvl1pPr>
          </a:lstStyle>
          <a:p>
            <a:pPr lvl="0" algn="ctr">
              <a:buFont typeface="Arial" panose="020B0604020202020204" pitchFamily="34" charset="0"/>
            </a:pPr>
            <a:br>
              <a:rPr lang="en-GB"/>
            </a:br>
            <a:br>
              <a:rPr lang="en-GB"/>
            </a:br>
            <a:br>
              <a:rPr lang="en-GB"/>
            </a:br>
            <a:br>
              <a:rPr lang="en-GB"/>
            </a:br>
            <a:r>
              <a:rPr lang="en-GB"/>
              <a:t>Image placeholder </a:t>
            </a:r>
            <a:br>
              <a:rPr lang="en-GB"/>
            </a:br>
            <a:r>
              <a:rPr lang="en-GB"/>
              <a:t>easySlides &gt; Pictures &gt; set pictures in selected shapes</a:t>
            </a:r>
          </a:p>
        </p:txBody>
      </p:sp>
      <p:cxnSp>
        <p:nvCxnSpPr>
          <p:cNvPr id="12" name="Straight Connector 4">
            <a:extLst>
              <a:ext uri="{FF2B5EF4-FFF2-40B4-BE49-F238E27FC236}">
                <a16:creationId xmlns:a16="http://schemas.microsoft.com/office/drawing/2014/main" id="{D928A61A-C5CD-8F49-DB0B-D93555FEF726}"/>
              </a:ext>
            </a:extLst>
          </p:cNvPr>
          <p:cNvCxnSpPr>
            <a:cxnSpLocks/>
          </p:cNvCxnSpPr>
          <p:nvPr userDrawn="1"/>
        </p:nvCxnSpPr>
        <p:spPr>
          <a:xfrm>
            <a:off x="407988" y="1950110"/>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52504871-28BF-ED63-EDB3-25C6752C4E1F}"/>
              </a:ext>
            </a:extLst>
          </p:cNvPr>
          <p:cNvSpPr/>
          <p:nvPr userDrawn="1"/>
        </p:nvSpPr>
        <p:spPr>
          <a:xfrm>
            <a:off x="408231" y="2128210"/>
            <a:ext cx="1800000" cy="184666"/>
          </a:xfrm>
          <a:prstGeom prst="rect">
            <a:avLst/>
          </a:prstGeom>
        </p:spPr>
        <p:txBody>
          <a:bodyPr wrap="square" lIns="0" tIns="0" rIns="0" bIns="0" anchor="b">
            <a:spAutoFit/>
          </a:bodyPr>
          <a:lstStyle/>
          <a:p>
            <a:pPr lvl="0" algn="l">
              <a:lnSpc>
                <a:spcPct val="100000"/>
              </a:lnSpc>
              <a:spcBef>
                <a:spcPct val="0"/>
              </a:spcBef>
              <a:buNone/>
            </a:pPr>
            <a:r>
              <a:rPr lang="en-GB" sz="1200" b="0" cap="all" baseline="0">
                <a:solidFill>
                  <a:schemeClr val="tx1"/>
                </a:solidFill>
                <a:latin typeface="+mj-lt"/>
                <a:ea typeface="+mj-ea"/>
                <a:cs typeface="Arial" panose="020B0604020202020204" pitchFamily="34" charset="0"/>
              </a:rPr>
              <a:t>RailNet Europe</a:t>
            </a:r>
          </a:p>
        </p:txBody>
      </p:sp>
      <p:sp>
        <p:nvSpPr>
          <p:cNvPr id="14" name="Titel 13">
            <a:extLst>
              <a:ext uri="{FF2B5EF4-FFF2-40B4-BE49-F238E27FC236}">
                <a16:creationId xmlns:a16="http://schemas.microsoft.com/office/drawing/2014/main" id="{B9167EC9-B72F-397F-0EF3-7571905A5DC3}"/>
              </a:ext>
            </a:extLst>
          </p:cNvPr>
          <p:cNvSpPr>
            <a:spLocks noGrp="1"/>
          </p:cNvSpPr>
          <p:nvPr>
            <p:ph type="title" hasCustomPrompt="1"/>
          </p:nvPr>
        </p:nvSpPr>
        <p:spPr>
          <a:xfrm>
            <a:off x="407367" y="620688"/>
            <a:ext cx="9001001" cy="1231106"/>
          </a:xfrm>
        </p:spPr>
        <p:txBody>
          <a:bodyPr anchor="b">
            <a:noAutofit/>
          </a:bodyPr>
          <a:lstStyle>
            <a:lvl1pPr>
              <a:lnSpc>
                <a:spcPct val="100000"/>
              </a:lnSpc>
              <a:defRPr sz="4000"/>
            </a:lvl1pPr>
          </a:lstStyle>
          <a:p>
            <a:r>
              <a:rPr lang="en-GB"/>
              <a:t>Presentation Title</a:t>
            </a:r>
          </a:p>
        </p:txBody>
      </p:sp>
      <p:pic>
        <p:nvPicPr>
          <p:cNvPr id="15" name="Picture 11">
            <a:extLst>
              <a:ext uri="{FF2B5EF4-FFF2-40B4-BE49-F238E27FC236}">
                <a16:creationId xmlns:a16="http://schemas.microsoft.com/office/drawing/2014/main" id="{A3A63BA4-2730-257A-AA97-E9236DF5D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2445" y="620688"/>
            <a:ext cx="1647702" cy="619536"/>
          </a:xfrm>
          <a:prstGeom prst="rect">
            <a:avLst/>
          </a:prstGeom>
        </p:spPr>
      </p:pic>
      <p:sp>
        <p:nvSpPr>
          <p:cNvPr id="2" name="Datumsplatzhalter 1">
            <a:extLst>
              <a:ext uri="{FF2B5EF4-FFF2-40B4-BE49-F238E27FC236}">
                <a16:creationId xmlns:a16="http://schemas.microsoft.com/office/drawing/2014/main" id="{4D2A21DB-54F9-E40E-6016-C0BD4222CB6B}"/>
              </a:ext>
            </a:extLst>
          </p:cNvPr>
          <p:cNvSpPr>
            <a:spLocks noGrp="1"/>
          </p:cNvSpPr>
          <p:nvPr>
            <p:ph type="dt" sz="half" idx="2"/>
          </p:nvPr>
        </p:nvSpPr>
        <p:spPr>
          <a:xfrm>
            <a:off x="408231" y="2709840"/>
            <a:ext cx="1800000" cy="185738"/>
          </a:xfrm>
          <a:prstGeom prst="rect">
            <a:avLst/>
          </a:prstGeom>
        </p:spPr>
        <p:txBody>
          <a:bodyPr vert="horz" lIns="0" tIns="0" rIns="0" bIns="0" rtlCol="0" anchor="b" anchorCtr="0">
            <a:noAutofit/>
          </a:bodyPr>
          <a:lstStyle>
            <a:lvl1pPr>
              <a:defRPr lang="en-GB" sz="1200" cap="all" baseline="0" smtClean="0">
                <a:cs typeface="Arial" panose="020B0604020202020204" pitchFamily="34" charset="0"/>
              </a:defRPr>
            </a:lvl1pPr>
          </a:lstStyle>
          <a:p>
            <a:pPr>
              <a:lnSpc>
                <a:spcPct val="90000"/>
              </a:lnSpc>
              <a:spcBef>
                <a:spcPts val="1000"/>
              </a:spcBef>
            </a:pPr>
            <a:fld id="{A7EDE8CD-E13A-4E22-925A-CAB0ACBBBF52}" type="datetime4">
              <a:rPr lang="en-GB" smtClean="0"/>
              <a:t>19 June 2024</a:t>
            </a:fld>
            <a:endParaRPr lang="de-DE"/>
          </a:p>
        </p:txBody>
      </p:sp>
    </p:spTree>
    <p:extLst>
      <p:ext uri="{BB962C8B-B14F-4D97-AF65-F5344CB8AC3E}">
        <p14:creationId xmlns:p14="http://schemas.microsoft.com/office/powerpoint/2010/main" val="2022572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cxnSp>
        <p:nvCxnSpPr>
          <p:cNvPr id="18" name="Straight Connector 4">
            <a:extLst>
              <a:ext uri="{FF2B5EF4-FFF2-40B4-BE49-F238E27FC236}">
                <a16:creationId xmlns:a16="http://schemas.microsoft.com/office/drawing/2014/main" id="{6181577F-F8E1-4D6E-8E80-524F0E31470B}"/>
              </a:ext>
            </a:extLst>
          </p:cNvPr>
          <p:cNvCxnSpPr>
            <a:cxnSpLocks/>
          </p:cNvCxnSpPr>
          <p:nvPr userDrawn="1"/>
        </p:nvCxnSpPr>
        <p:spPr>
          <a:xfrm>
            <a:off x="407988" y="1448780"/>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hteck 1">
            <a:hlinkClick r:id="rId2"/>
            <a:extLst>
              <a:ext uri="{FF2B5EF4-FFF2-40B4-BE49-F238E27FC236}">
                <a16:creationId xmlns:a16="http://schemas.microsoft.com/office/drawing/2014/main" id="{919F9282-7ECC-C17E-0DF9-1CADE3E05ABB}"/>
              </a:ext>
            </a:extLst>
          </p:cNvPr>
          <p:cNvSpPr/>
          <p:nvPr userDrawn="1"/>
        </p:nvSpPr>
        <p:spPr>
          <a:xfrm>
            <a:off x="8436260" y="5429759"/>
            <a:ext cx="2304256" cy="301728"/>
          </a:xfrm>
          <a:prstGeom prst="rect">
            <a:avLst/>
          </a:prstGeom>
          <a:noFill/>
          <a:ln w="6350" cap="flat" cmpd="sng" algn="ctr">
            <a:noFill/>
            <a:prstDash val="solid"/>
            <a:miter lim="800000"/>
          </a:ln>
          <a:effectLst/>
          <a:extLst>
            <a:ext uri="{909E8E84-426E-40DD-AFC4-6F175D3DCCD1}">
              <a14:hiddenFill xmlns:a14="http://schemas.microsoft.com/office/drawing/2010/main">
                <a:solidFill>
                  <a:srgbClr val="E8E8E8"/>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600">
              <a:solidFill>
                <a:srgbClr val="000000"/>
              </a:solidFill>
              <a:latin typeface="Aptos" panose="020B0004020202020204" pitchFamily="34" charset="0"/>
            </a:endParaRPr>
          </a:p>
        </p:txBody>
      </p:sp>
      <p:sp>
        <p:nvSpPr>
          <p:cNvPr id="4" name="Titel 3">
            <a:extLst>
              <a:ext uri="{FF2B5EF4-FFF2-40B4-BE49-F238E27FC236}">
                <a16:creationId xmlns:a16="http://schemas.microsoft.com/office/drawing/2014/main" id="{77F484EE-B37F-94B3-FD59-A0A5673B594B}"/>
              </a:ext>
            </a:extLst>
          </p:cNvPr>
          <p:cNvSpPr>
            <a:spLocks noGrp="1"/>
          </p:cNvSpPr>
          <p:nvPr>
            <p:ph type="title" hasCustomPrompt="1"/>
          </p:nvPr>
        </p:nvSpPr>
        <p:spPr>
          <a:xfrm>
            <a:off x="407367" y="764705"/>
            <a:ext cx="9397045" cy="504055"/>
          </a:xfrm>
        </p:spPr>
        <p:txBody>
          <a:bodyPr vert="horz" lIns="0" tIns="0" rIns="0" bIns="0" rtlCol="0" anchor="t">
            <a:noAutofit/>
          </a:bodyPr>
          <a:lstStyle>
            <a:lvl1pPr>
              <a:defRPr lang="en-GB" dirty="0"/>
            </a:lvl1pPr>
          </a:lstStyle>
          <a:p>
            <a:pPr lvl="0"/>
            <a:r>
              <a:rPr lang="en-GB"/>
              <a:t>Contact</a:t>
            </a:r>
          </a:p>
        </p:txBody>
      </p:sp>
    </p:spTree>
    <p:extLst>
      <p:ext uri="{BB962C8B-B14F-4D97-AF65-F5344CB8AC3E}">
        <p14:creationId xmlns:p14="http://schemas.microsoft.com/office/powerpoint/2010/main" val="3069162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73BEEE9E-564D-D4A8-2218-553AA1256741}"/>
              </a:ext>
            </a:extLst>
          </p:cNvPr>
          <p:cNvCxnSpPr>
            <a:cxnSpLocks/>
          </p:cNvCxnSpPr>
          <p:nvPr userDrawn="1"/>
        </p:nvCxnSpPr>
        <p:spPr>
          <a:xfrm>
            <a:off x="407988" y="3094164"/>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4">
            <a:extLst>
              <a:ext uri="{FF2B5EF4-FFF2-40B4-BE49-F238E27FC236}">
                <a16:creationId xmlns:a16="http://schemas.microsoft.com/office/drawing/2014/main" id="{1C5CAB87-124B-1E1B-D94C-1C2823C193E9}"/>
              </a:ext>
            </a:extLst>
          </p:cNvPr>
          <p:cNvSpPr>
            <a:spLocks noGrp="1"/>
          </p:cNvSpPr>
          <p:nvPr>
            <p:ph type="title" hasCustomPrompt="1"/>
          </p:nvPr>
        </p:nvSpPr>
        <p:spPr>
          <a:xfrm>
            <a:off x="1817998" y="3194974"/>
            <a:ext cx="5148572" cy="1674186"/>
          </a:xfrm>
          <a:prstGeom prst="rect">
            <a:avLst/>
          </a:prstGeom>
        </p:spPr>
        <p:txBody>
          <a:bodyPr wrap="square" anchor="t">
            <a:noAutofit/>
          </a:bodyPr>
          <a:lstStyle>
            <a:lvl1pPr algn="l" defTabSz="914400" rtl="0" eaLnBrk="1" latinLnBrk="0" hangingPunct="1">
              <a:lnSpc>
                <a:spcPct val="100000"/>
              </a:lnSpc>
              <a:spcBef>
                <a:spcPct val="0"/>
              </a:spcBef>
              <a:buNone/>
              <a:defRPr lang="en-US" sz="4800" b="1" kern="1200" cap="none" baseline="0" dirty="0">
                <a:solidFill>
                  <a:schemeClr val="tx1"/>
                </a:solidFill>
                <a:latin typeface="+mj-lt"/>
                <a:ea typeface="+mj-ea"/>
                <a:cs typeface="Arial" panose="020B0604020202020204" pitchFamily="34" charset="0"/>
              </a:defRPr>
            </a:lvl1pPr>
          </a:lstStyle>
          <a:p>
            <a:r>
              <a:rPr lang="en-GB">
                <a:solidFill>
                  <a:schemeClr val="tx1"/>
                </a:solidFill>
              </a:rPr>
              <a:t>Chapter divider</a:t>
            </a:r>
            <a:endParaRPr lang="en-GB">
              <a:solidFill>
                <a:schemeClr val="bg1"/>
              </a:solidFill>
            </a:endParaRPr>
          </a:p>
        </p:txBody>
      </p:sp>
      <p:sp>
        <p:nvSpPr>
          <p:cNvPr id="17" name="Textplatzhalter 16">
            <a:extLst>
              <a:ext uri="{FF2B5EF4-FFF2-40B4-BE49-F238E27FC236}">
                <a16:creationId xmlns:a16="http://schemas.microsoft.com/office/drawing/2014/main" id="{66B4FCB1-6562-A3A7-AF20-C1BC9CE3566C}"/>
              </a:ext>
            </a:extLst>
          </p:cNvPr>
          <p:cNvSpPr>
            <a:spLocks noGrp="1"/>
          </p:cNvSpPr>
          <p:nvPr>
            <p:ph type="body" sz="quarter" idx="11" hasCustomPrompt="1"/>
          </p:nvPr>
        </p:nvSpPr>
        <p:spPr>
          <a:xfrm>
            <a:off x="407367" y="3194973"/>
            <a:ext cx="961200" cy="1674185"/>
          </a:xfrm>
        </p:spPr>
        <p:txBody>
          <a:bodyPr>
            <a:noAutofit/>
          </a:bodyPr>
          <a:lstStyle>
            <a:lvl1pPr algn="r">
              <a:lnSpc>
                <a:spcPct val="100000"/>
              </a:lnSpc>
              <a:defRPr sz="4800" b="1">
                <a:latin typeface="+mj-lt"/>
              </a:defRPr>
            </a:lvl1pPr>
          </a:lstStyle>
          <a:p>
            <a:pPr lvl="0"/>
            <a:r>
              <a:rPr lang="en-GB"/>
              <a:t>01</a:t>
            </a:r>
          </a:p>
        </p:txBody>
      </p:sp>
      <p:pic>
        <p:nvPicPr>
          <p:cNvPr id="7" name="easyBackground_Agenda">
            <a:extLst>
              <a:ext uri="{FF2B5EF4-FFF2-40B4-BE49-F238E27FC236}">
                <a16:creationId xmlns:a16="http://schemas.microsoft.com/office/drawing/2014/main" id="{5DEE5BCE-4F8F-7729-0A54-626D838488E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rcRect l="30999" r="31076"/>
          <a:stretch>
            <a:fillRect/>
          </a:stretch>
        </p:blipFill>
        <p:spPr>
          <a:xfrm>
            <a:off x="8301160" y="0"/>
            <a:ext cx="3890831" cy="6858000"/>
          </a:xfrm>
          <a:custGeom>
            <a:avLst/>
            <a:gdLst>
              <a:gd name="connsiteX0" fmla="*/ 0 w 3890831"/>
              <a:gd name="connsiteY0" fmla="*/ 6681046 h 6858000"/>
              <a:gd name="connsiteX1" fmla="*/ 3890831 w 3890831"/>
              <a:gd name="connsiteY1" fmla="*/ 6681046 h 6858000"/>
              <a:gd name="connsiteX2" fmla="*/ 3890831 w 3890831"/>
              <a:gd name="connsiteY2" fmla="*/ 6858000 h 6858000"/>
              <a:gd name="connsiteX3" fmla="*/ 0 w 3890831"/>
              <a:gd name="connsiteY3" fmla="*/ 6858000 h 6858000"/>
              <a:gd name="connsiteX4" fmla="*/ 0 w 3890831"/>
              <a:gd name="connsiteY4" fmla="*/ 0 h 6858000"/>
              <a:gd name="connsiteX5" fmla="*/ 3890831 w 3890831"/>
              <a:gd name="connsiteY5" fmla="*/ 0 h 6858000"/>
              <a:gd name="connsiteX6" fmla="*/ 3890831 w 3890831"/>
              <a:gd name="connsiteY6" fmla="*/ 6447046 h 6858000"/>
              <a:gd name="connsiteX7" fmla="*/ 0 w 3890831"/>
              <a:gd name="connsiteY7" fmla="*/ 64470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0831" h="6858000">
                <a:moveTo>
                  <a:pt x="0" y="6681046"/>
                </a:moveTo>
                <a:lnTo>
                  <a:pt x="3890831" y="6681046"/>
                </a:lnTo>
                <a:lnTo>
                  <a:pt x="3890831" y="6858000"/>
                </a:lnTo>
                <a:lnTo>
                  <a:pt x="0" y="6858000"/>
                </a:lnTo>
                <a:close/>
                <a:moveTo>
                  <a:pt x="0" y="0"/>
                </a:moveTo>
                <a:lnTo>
                  <a:pt x="3890831" y="0"/>
                </a:lnTo>
                <a:lnTo>
                  <a:pt x="3890831" y="6447046"/>
                </a:lnTo>
                <a:lnTo>
                  <a:pt x="0" y="6447046"/>
                </a:lnTo>
                <a:close/>
              </a:path>
            </a:pathLst>
          </a:custGeom>
        </p:spPr>
      </p:pic>
    </p:spTree>
    <p:extLst>
      <p:ext uri="{BB962C8B-B14F-4D97-AF65-F5344CB8AC3E}">
        <p14:creationId xmlns:p14="http://schemas.microsoft.com/office/powerpoint/2010/main" val="2153722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73BEEE9E-564D-D4A8-2218-553AA1256741}"/>
              </a:ext>
            </a:extLst>
          </p:cNvPr>
          <p:cNvCxnSpPr>
            <a:cxnSpLocks/>
          </p:cNvCxnSpPr>
          <p:nvPr userDrawn="1"/>
        </p:nvCxnSpPr>
        <p:spPr>
          <a:xfrm>
            <a:off x="407988" y="3094164"/>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4">
            <a:extLst>
              <a:ext uri="{FF2B5EF4-FFF2-40B4-BE49-F238E27FC236}">
                <a16:creationId xmlns:a16="http://schemas.microsoft.com/office/drawing/2014/main" id="{1C5CAB87-124B-1E1B-D94C-1C2823C193E9}"/>
              </a:ext>
            </a:extLst>
          </p:cNvPr>
          <p:cNvSpPr>
            <a:spLocks noGrp="1"/>
          </p:cNvSpPr>
          <p:nvPr>
            <p:ph type="title" hasCustomPrompt="1"/>
          </p:nvPr>
        </p:nvSpPr>
        <p:spPr>
          <a:xfrm>
            <a:off x="1817998" y="3194974"/>
            <a:ext cx="5148572" cy="1674186"/>
          </a:xfrm>
          <a:prstGeom prst="rect">
            <a:avLst/>
          </a:prstGeom>
        </p:spPr>
        <p:txBody>
          <a:bodyPr wrap="square" anchor="t">
            <a:noAutofit/>
          </a:bodyPr>
          <a:lstStyle>
            <a:lvl1pPr algn="l" defTabSz="914400" rtl="0" eaLnBrk="1" latinLnBrk="0" hangingPunct="1">
              <a:lnSpc>
                <a:spcPct val="100000"/>
              </a:lnSpc>
              <a:spcBef>
                <a:spcPct val="0"/>
              </a:spcBef>
              <a:buNone/>
              <a:defRPr lang="en-US" sz="4800" b="1" kern="1200" cap="none" baseline="0" dirty="0">
                <a:solidFill>
                  <a:schemeClr val="tx1"/>
                </a:solidFill>
                <a:latin typeface="+mj-lt"/>
                <a:ea typeface="+mj-ea"/>
                <a:cs typeface="Arial" panose="020B0604020202020204" pitchFamily="34" charset="0"/>
              </a:defRPr>
            </a:lvl1pPr>
          </a:lstStyle>
          <a:p>
            <a:r>
              <a:rPr lang="en-GB">
                <a:solidFill>
                  <a:schemeClr val="tx1"/>
                </a:solidFill>
              </a:rPr>
              <a:t>Chapter divider</a:t>
            </a:r>
            <a:endParaRPr lang="en-GB">
              <a:solidFill>
                <a:schemeClr val="bg1"/>
              </a:solidFill>
            </a:endParaRPr>
          </a:p>
        </p:txBody>
      </p:sp>
      <p:sp>
        <p:nvSpPr>
          <p:cNvPr id="17" name="Textplatzhalter 16">
            <a:extLst>
              <a:ext uri="{FF2B5EF4-FFF2-40B4-BE49-F238E27FC236}">
                <a16:creationId xmlns:a16="http://schemas.microsoft.com/office/drawing/2014/main" id="{66B4FCB1-6562-A3A7-AF20-C1BC9CE3566C}"/>
              </a:ext>
            </a:extLst>
          </p:cNvPr>
          <p:cNvSpPr>
            <a:spLocks noGrp="1"/>
          </p:cNvSpPr>
          <p:nvPr>
            <p:ph type="body" sz="quarter" idx="11" hasCustomPrompt="1"/>
          </p:nvPr>
        </p:nvSpPr>
        <p:spPr>
          <a:xfrm>
            <a:off x="407367" y="3194973"/>
            <a:ext cx="961200" cy="1674185"/>
          </a:xfrm>
        </p:spPr>
        <p:txBody>
          <a:bodyPr>
            <a:noAutofit/>
          </a:bodyPr>
          <a:lstStyle>
            <a:lvl1pPr algn="r">
              <a:lnSpc>
                <a:spcPct val="100000"/>
              </a:lnSpc>
              <a:defRPr sz="4800" b="1">
                <a:latin typeface="+mj-lt"/>
              </a:defRPr>
            </a:lvl1pPr>
          </a:lstStyle>
          <a:p>
            <a:pPr lvl="0"/>
            <a:r>
              <a:rPr lang="en-GB"/>
              <a:t>01</a:t>
            </a:r>
          </a:p>
        </p:txBody>
      </p:sp>
      <p:pic>
        <p:nvPicPr>
          <p:cNvPr id="7" name="easyBackground_Agenda">
            <a:extLst>
              <a:ext uri="{FF2B5EF4-FFF2-40B4-BE49-F238E27FC236}">
                <a16:creationId xmlns:a16="http://schemas.microsoft.com/office/drawing/2014/main" id="{5DEE5BCE-4F8F-7729-0A54-626D838488E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rcRect l="30999" r="31076"/>
          <a:stretch>
            <a:fillRect/>
          </a:stretch>
        </p:blipFill>
        <p:spPr>
          <a:xfrm>
            <a:off x="8301160" y="0"/>
            <a:ext cx="3890831" cy="6858000"/>
          </a:xfrm>
          <a:custGeom>
            <a:avLst/>
            <a:gdLst>
              <a:gd name="connsiteX0" fmla="*/ 0 w 3890831"/>
              <a:gd name="connsiteY0" fmla="*/ 6681046 h 6858000"/>
              <a:gd name="connsiteX1" fmla="*/ 3890831 w 3890831"/>
              <a:gd name="connsiteY1" fmla="*/ 6681046 h 6858000"/>
              <a:gd name="connsiteX2" fmla="*/ 3890831 w 3890831"/>
              <a:gd name="connsiteY2" fmla="*/ 6858000 h 6858000"/>
              <a:gd name="connsiteX3" fmla="*/ 0 w 3890831"/>
              <a:gd name="connsiteY3" fmla="*/ 6858000 h 6858000"/>
              <a:gd name="connsiteX4" fmla="*/ 0 w 3890831"/>
              <a:gd name="connsiteY4" fmla="*/ 0 h 6858000"/>
              <a:gd name="connsiteX5" fmla="*/ 3890831 w 3890831"/>
              <a:gd name="connsiteY5" fmla="*/ 0 h 6858000"/>
              <a:gd name="connsiteX6" fmla="*/ 3890831 w 3890831"/>
              <a:gd name="connsiteY6" fmla="*/ 6447046 h 6858000"/>
              <a:gd name="connsiteX7" fmla="*/ 0 w 3890831"/>
              <a:gd name="connsiteY7" fmla="*/ 64470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0831" h="6858000">
                <a:moveTo>
                  <a:pt x="0" y="6681046"/>
                </a:moveTo>
                <a:lnTo>
                  <a:pt x="3890831" y="6681046"/>
                </a:lnTo>
                <a:lnTo>
                  <a:pt x="3890831" y="6858000"/>
                </a:lnTo>
                <a:lnTo>
                  <a:pt x="0" y="6858000"/>
                </a:lnTo>
                <a:close/>
                <a:moveTo>
                  <a:pt x="0" y="0"/>
                </a:moveTo>
                <a:lnTo>
                  <a:pt x="3890831" y="0"/>
                </a:lnTo>
                <a:lnTo>
                  <a:pt x="3890831" y="6447046"/>
                </a:lnTo>
                <a:lnTo>
                  <a:pt x="0" y="6447046"/>
                </a:lnTo>
                <a:close/>
              </a:path>
            </a:pathLst>
          </a:custGeom>
        </p:spPr>
      </p:pic>
    </p:spTree>
    <p:extLst>
      <p:ext uri="{BB962C8B-B14F-4D97-AF65-F5344CB8AC3E}">
        <p14:creationId xmlns:p14="http://schemas.microsoft.com/office/powerpoint/2010/main" val="3850608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cxnSp>
        <p:nvCxnSpPr>
          <p:cNvPr id="18" name="Straight Connector 4">
            <a:extLst>
              <a:ext uri="{FF2B5EF4-FFF2-40B4-BE49-F238E27FC236}">
                <a16:creationId xmlns:a16="http://schemas.microsoft.com/office/drawing/2014/main" id="{6181577F-F8E1-4D6E-8E80-524F0E31470B}"/>
              </a:ext>
            </a:extLst>
          </p:cNvPr>
          <p:cNvCxnSpPr>
            <a:cxnSpLocks/>
          </p:cNvCxnSpPr>
          <p:nvPr userDrawn="1"/>
        </p:nvCxnSpPr>
        <p:spPr>
          <a:xfrm>
            <a:off x="407988" y="1448780"/>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hteck 1">
            <a:hlinkClick r:id="rId2"/>
            <a:extLst>
              <a:ext uri="{FF2B5EF4-FFF2-40B4-BE49-F238E27FC236}">
                <a16:creationId xmlns:a16="http://schemas.microsoft.com/office/drawing/2014/main" id="{919F9282-7ECC-C17E-0DF9-1CADE3E05ABB}"/>
              </a:ext>
            </a:extLst>
          </p:cNvPr>
          <p:cNvSpPr/>
          <p:nvPr userDrawn="1"/>
        </p:nvSpPr>
        <p:spPr>
          <a:xfrm>
            <a:off x="8436260" y="5429759"/>
            <a:ext cx="2304256" cy="301728"/>
          </a:xfrm>
          <a:prstGeom prst="rect">
            <a:avLst/>
          </a:prstGeom>
          <a:noFill/>
          <a:ln w="6350" cap="flat" cmpd="sng" algn="ctr">
            <a:noFill/>
            <a:prstDash val="solid"/>
            <a:miter lim="800000"/>
          </a:ln>
          <a:effectLst/>
          <a:extLst>
            <a:ext uri="{909E8E84-426E-40DD-AFC4-6F175D3DCCD1}">
              <a14:hiddenFill xmlns:a14="http://schemas.microsoft.com/office/drawing/2010/main">
                <a:solidFill>
                  <a:srgbClr val="E8E8E8"/>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600">
              <a:solidFill>
                <a:srgbClr val="000000"/>
              </a:solidFill>
              <a:latin typeface="Aptos" panose="020B0004020202020204" pitchFamily="34" charset="0"/>
            </a:endParaRPr>
          </a:p>
        </p:txBody>
      </p:sp>
      <p:sp>
        <p:nvSpPr>
          <p:cNvPr id="4" name="Titel 3">
            <a:extLst>
              <a:ext uri="{FF2B5EF4-FFF2-40B4-BE49-F238E27FC236}">
                <a16:creationId xmlns:a16="http://schemas.microsoft.com/office/drawing/2014/main" id="{77F484EE-B37F-94B3-FD59-A0A5673B594B}"/>
              </a:ext>
            </a:extLst>
          </p:cNvPr>
          <p:cNvSpPr>
            <a:spLocks noGrp="1"/>
          </p:cNvSpPr>
          <p:nvPr>
            <p:ph type="title" hasCustomPrompt="1"/>
          </p:nvPr>
        </p:nvSpPr>
        <p:spPr>
          <a:xfrm>
            <a:off x="407367" y="764705"/>
            <a:ext cx="9397045" cy="504055"/>
          </a:xfrm>
        </p:spPr>
        <p:txBody>
          <a:bodyPr vert="horz" lIns="0" tIns="0" rIns="0" bIns="0" rtlCol="0" anchor="t">
            <a:noAutofit/>
          </a:bodyPr>
          <a:lstStyle>
            <a:lvl1pPr>
              <a:defRPr lang="en-GB" dirty="0"/>
            </a:lvl1pPr>
          </a:lstStyle>
          <a:p>
            <a:pPr lvl="0"/>
            <a:r>
              <a:rPr lang="en-GB"/>
              <a:t>Contact</a:t>
            </a:r>
          </a:p>
        </p:txBody>
      </p:sp>
    </p:spTree>
    <p:extLst>
      <p:ext uri="{BB962C8B-B14F-4D97-AF65-F5344CB8AC3E}">
        <p14:creationId xmlns:p14="http://schemas.microsoft.com/office/powerpoint/2010/main" val="3677706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able Slides">
    <p:bg>
      <p:bgPr>
        <a:solidFill>
          <a:srgbClr val="F9FAFD"/>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4E1BDAD-F866-9B84-6F77-21E57E0E2B3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6" name="Object 5" hidden="1">
                        <a:extLst>
                          <a:ext uri="{FF2B5EF4-FFF2-40B4-BE49-F238E27FC236}">
                            <a16:creationId xmlns:a16="http://schemas.microsoft.com/office/drawing/2014/main" id="{D4E1BDAD-F866-9B84-6F77-21E57E0E2B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0681C26-2BFC-4B02-BDB0-AC089F1C51BD}"/>
              </a:ext>
            </a:extLst>
          </p:cNvPr>
          <p:cNvPicPr>
            <a:picLocks noChangeAspect="1"/>
          </p:cNvPicPr>
          <p:nvPr userDrawn="1"/>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l="50000" b="50000"/>
          <a:stretch/>
        </p:blipFill>
        <p:spPr>
          <a:xfrm rot="10800000">
            <a:off x="10816349" y="0"/>
            <a:ext cx="1375360" cy="1375360"/>
          </a:xfrm>
          <a:prstGeom prst="rect">
            <a:avLst/>
          </a:prstGeom>
        </p:spPr>
      </p:pic>
      <p:sp>
        <p:nvSpPr>
          <p:cNvPr id="23" name="Table Placeholder 22">
            <a:extLst>
              <a:ext uri="{FF2B5EF4-FFF2-40B4-BE49-F238E27FC236}">
                <a16:creationId xmlns:a16="http://schemas.microsoft.com/office/drawing/2014/main" id="{C4E2D344-3F94-460A-A686-9C29DF9914F3}"/>
              </a:ext>
            </a:extLst>
          </p:cNvPr>
          <p:cNvSpPr>
            <a:spLocks noGrp="1"/>
          </p:cNvSpPr>
          <p:nvPr>
            <p:ph type="tbl" sz="quarter" idx="10"/>
          </p:nvPr>
        </p:nvSpPr>
        <p:spPr>
          <a:xfrm>
            <a:off x="579531" y="1987476"/>
            <a:ext cx="3444918" cy="673016"/>
          </a:xfrm>
          <a:prstGeom prst="rect">
            <a:avLst/>
          </a:prstGeom>
          <a:solidFill>
            <a:srgbClr val="F9FAFD"/>
          </a:solidFill>
          <a:ln>
            <a:solidFill>
              <a:srgbClr val="02304C"/>
            </a:solidFill>
          </a:ln>
        </p:spPr>
        <p:txBody>
          <a:bodyPr/>
          <a:lstStyle>
            <a:lvl1pPr>
              <a:defRPr sz="1400">
                <a:solidFill>
                  <a:schemeClr val="bg1">
                    <a:lumMod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2" name="Title 1">
            <a:extLst>
              <a:ext uri="{FF2B5EF4-FFF2-40B4-BE49-F238E27FC236}">
                <a16:creationId xmlns:a16="http://schemas.microsoft.com/office/drawing/2014/main" id="{6DFF55A5-3F2E-BB8E-6B1F-ECFE9FD1F5E9}"/>
              </a:ext>
            </a:extLst>
          </p:cNvPr>
          <p:cNvSpPr>
            <a:spLocks noGrp="1"/>
          </p:cNvSpPr>
          <p:nvPr>
            <p:ph type="title"/>
          </p:nvPr>
        </p:nvSpPr>
        <p:spPr>
          <a:xfrm>
            <a:off x="838200" y="365125"/>
            <a:ext cx="10515600" cy="1325563"/>
          </a:xfrm>
          <a:prstGeom prst="rect">
            <a:avLst/>
          </a:prstGeom>
        </p:spPr>
        <p:txBody>
          <a:bodyPr vert="horz"/>
          <a:lstStyle>
            <a:lvl1pPr rtl="0">
              <a:defRPr/>
            </a:lvl1pPr>
          </a:lstStyle>
          <a:p>
            <a:r>
              <a:rPr lang="en-GB"/>
              <a:t>Click to edit Master title style</a:t>
            </a:r>
          </a:p>
        </p:txBody>
      </p:sp>
      <p:sp>
        <p:nvSpPr>
          <p:cNvPr id="3" name="Date Placeholder 2">
            <a:extLst>
              <a:ext uri="{FF2B5EF4-FFF2-40B4-BE49-F238E27FC236}">
                <a16:creationId xmlns:a16="http://schemas.microsoft.com/office/drawing/2014/main" id="{E9919116-5064-3F50-6443-55EAE21AF694}"/>
              </a:ext>
            </a:extLst>
          </p:cNvPr>
          <p:cNvSpPr>
            <a:spLocks noGrp="1"/>
          </p:cNvSpPr>
          <p:nvPr>
            <p:ph type="dt" sz="half" idx="15"/>
          </p:nvPr>
        </p:nvSpPr>
        <p:spPr>
          <a:xfrm>
            <a:off x="334879" y="6516313"/>
            <a:ext cx="2743200" cy="268785"/>
          </a:xfrm>
          <a:prstGeom prst="rect">
            <a:avLst/>
          </a:prstGeom>
        </p:spPr>
        <p:txBody>
          <a:bodyPr/>
          <a:lstStyle>
            <a:lvl1pPr rtl="0">
              <a:defRPr sz="1600">
                <a:latin typeface="Open Sans Medium"/>
              </a:defRPr>
            </a:lvl1pPr>
          </a:lstStyle>
          <a:p>
            <a:r>
              <a:rPr lang="de-DE"/>
              <a:t>18/06/2024</a:t>
            </a:r>
            <a:endParaRPr lang="en-GB"/>
          </a:p>
        </p:txBody>
      </p:sp>
      <p:sp>
        <p:nvSpPr>
          <p:cNvPr id="4" name="Footer Placeholder 3">
            <a:extLst>
              <a:ext uri="{FF2B5EF4-FFF2-40B4-BE49-F238E27FC236}">
                <a16:creationId xmlns:a16="http://schemas.microsoft.com/office/drawing/2014/main" id="{DF7DBDA4-0C7A-593C-EF2E-DB24B184B97E}"/>
              </a:ext>
            </a:extLst>
          </p:cNvPr>
          <p:cNvSpPr>
            <a:spLocks noGrp="1"/>
          </p:cNvSpPr>
          <p:nvPr>
            <p:ph type="ftr" sz="quarter" idx="16"/>
          </p:nvPr>
        </p:nvSpPr>
        <p:spPr>
          <a:xfrm>
            <a:off x="334879" y="6122218"/>
            <a:ext cx="4114800" cy="322917"/>
          </a:xfrm>
          <a:prstGeom prst="rect">
            <a:avLst/>
          </a:prstGeom>
        </p:spPr>
        <p:txBody>
          <a:bodyPr/>
          <a:lstStyle>
            <a:lvl1pPr algn="l" rtl="0">
              <a:defRPr sz="1600" b="1">
                <a:solidFill>
                  <a:srgbClr val="02304C"/>
                </a:solidFill>
                <a:latin typeface="Open Sans Medium"/>
              </a:defRPr>
            </a:lvl1pPr>
          </a:lstStyle>
          <a:p>
            <a:r>
              <a:rPr lang="en-GB"/>
              <a:t>UIRR @ Rail Data Forum</a:t>
            </a:r>
          </a:p>
        </p:txBody>
      </p:sp>
    </p:spTree>
    <p:extLst>
      <p:ext uri="{BB962C8B-B14F-4D97-AF65-F5344CB8AC3E}">
        <p14:creationId xmlns:p14="http://schemas.microsoft.com/office/powerpoint/2010/main" val="277828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FB77-495C-8F62-FD73-29EE30A536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DD67F14-6242-615E-3741-49669CC9BD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5E81A60-6358-1DD9-31D7-72B804EA08C4}"/>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A6AB5E9C-9285-82CB-3A80-F4D739E7FB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CE100D-5B73-511A-CCAC-B80958B7B8E4}"/>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590696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FB77-495C-8F62-FD73-29EE30A536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DD67F14-6242-615E-3741-49669CC9BD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5E81A60-6358-1DD9-31D7-72B804EA08C4}"/>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A6AB5E9C-9285-82CB-3A80-F4D739E7FB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CE100D-5B73-511A-CCAC-B80958B7B8E4}"/>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2571478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D4BA-8F6C-96E8-5629-477F38C49A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2D1CAA-A081-4246-FE2B-260D0C6E91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84E754-6B0C-4822-30A3-14279B4283D5}"/>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A00296B3-7189-3FB8-0F50-6A081042A1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E1E56C-287E-CDEF-7DCE-082F16D4BA43}"/>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186337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9095-7039-E2AF-327E-2D81A66A87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C59D65-E0CE-564E-7421-70E98D35E9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FDBE60-6098-7BE7-55A5-A6E349ABC805}"/>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5D5D82AA-3226-E050-BFEB-C4507EF9F7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55E95E-D1A8-E486-038A-F2F948D7B396}"/>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2505250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C9D2F168-EB49-D5A0-8394-A5B490580E75}"/>
              </a:ext>
            </a:extLst>
          </p:cNvPr>
          <p:cNvSpPr/>
          <p:nvPr userDrawn="1"/>
        </p:nvSpPr>
        <p:spPr>
          <a:xfrm>
            <a:off x="1479182" y="6447046"/>
            <a:ext cx="10712818" cy="2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11">
            <a:extLst>
              <a:ext uri="{FF2B5EF4-FFF2-40B4-BE49-F238E27FC236}">
                <a16:creationId xmlns:a16="http://schemas.microsoft.com/office/drawing/2014/main" id="{9C365169-195A-E101-706C-4D4E02D3234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65649" y="6430751"/>
            <a:ext cx="1039091" cy="390698"/>
          </a:xfrm>
          <a:prstGeom prst="rect">
            <a:avLst/>
          </a:prstGeom>
        </p:spPr>
      </p:pic>
      <p:sp>
        <p:nvSpPr>
          <p:cNvPr id="5" name="Rectangle 10">
            <a:extLst>
              <a:ext uri="{FF2B5EF4-FFF2-40B4-BE49-F238E27FC236}">
                <a16:creationId xmlns:a16="http://schemas.microsoft.com/office/drawing/2014/main" id="{53647DA4-5817-7AE8-E6D5-C3D4ED1F3715}"/>
              </a:ext>
            </a:extLst>
          </p:cNvPr>
          <p:cNvSpPr/>
          <p:nvPr userDrawn="1"/>
        </p:nvSpPr>
        <p:spPr>
          <a:xfrm>
            <a:off x="0" y="6447046"/>
            <a:ext cx="295620" cy="2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elplatzhalter 5">
            <a:extLst>
              <a:ext uri="{FF2B5EF4-FFF2-40B4-BE49-F238E27FC236}">
                <a16:creationId xmlns:a16="http://schemas.microsoft.com/office/drawing/2014/main" id="{69BE4EC7-E9AC-A944-68EC-A5F2AB00C76A}"/>
              </a:ext>
            </a:extLst>
          </p:cNvPr>
          <p:cNvSpPr>
            <a:spLocks noGrp="1"/>
          </p:cNvSpPr>
          <p:nvPr>
            <p:ph type="title"/>
          </p:nvPr>
        </p:nvSpPr>
        <p:spPr>
          <a:xfrm>
            <a:off x="407367" y="764705"/>
            <a:ext cx="11377265" cy="504055"/>
          </a:xfrm>
          <a:prstGeom prst="rect">
            <a:avLst/>
          </a:prstGeom>
        </p:spPr>
        <p:txBody>
          <a:bodyPr vert="horz" lIns="0" tIns="0" rIns="0" bIns="0" rtlCol="0" anchor="t">
            <a:noAutofit/>
          </a:bodyPr>
          <a:lstStyle/>
          <a:p>
            <a:pPr lvl="0"/>
            <a:r>
              <a:rPr lang="en-GB"/>
              <a:t>Title</a:t>
            </a:r>
          </a:p>
        </p:txBody>
      </p:sp>
      <p:sp>
        <p:nvSpPr>
          <p:cNvPr id="11" name="Textplatzhalter 10">
            <a:extLst>
              <a:ext uri="{FF2B5EF4-FFF2-40B4-BE49-F238E27FC236}">
                <a16:creationId xmlns:a16="http://schemas.microsoft.com/office/drawing/2014/main" id="{6744F400-1FE0-7422-76DB-BBA8E770693B}"/>
              </a:ext>
            </a:extLst>
          </p:cNvPr>
          <p:cNvSpPr>
            <a:spLocks noGrp="1"/>
          </p:cNvSpPr>
          <p:nvPr>
            <p:ph type="body" idx="1"/>
          </p:nvPr>
        </p:nvSpPr>
        <p:spPr>
          <a:xfrm>
            <a:off x="407367" y="1772816"/>
            <a:ext cx="11377265" cy="4392488"/>
          </a:xfrm>
          <a:prstGeom prst="rect">
            <a:avLst/>
          </a:prstGeom>
        </p:spPr>
        <p:txBody>
          <a:bodyPr vert="horz" lIns="0" tIns="0" rIns="0" bIns="0" rtlCol="0">
            <a:noAutofit/>
          </a:bodyPr>
          <a:lstStyle/>
          <a:p>
            <a:pPr lvl="0"/>
            <a:r>
              <a:rPr lang="en-GB"/>
              <a:t>Text level</a:t>
            </a:r>
          </a:p>
          <a:p>
            <a:pPr lvl="1"/>
            <a:r>
              <a:rPr lang="en-GB"/>
              <a:t>First level</a:t>
            </a:r>
          </a:p>
          <a:p>
            <a:pPr lvl="2"/>
            <a:r>
              <a:rPr lang="en-GB"/>
              <a:t>Second level</a:t>
            </a:r>
          </a:p>
          <a:p>
            <a:pPr lvl="3"/>
            <a:r>
              <a:rPr lang="en-GB"/>
              <a:t>Third level</a:t>
            </a:r>
          </a:p>
        </p:txBody>
      </p:sp>
    </p:spTree>
    <p:extLst>
      <p:ext uri="{BB962C8B-B14F-4D97-AF65-F5344CB8AC3E}">
        <p14:creationId xmlns:p14="http://schemas.microsoft.com/office/powerpoint/2010/main" val="1035381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p:txStyles>
    <p:titleStyle>
      <a:lvl1pPr algn="l" defTabSz="914400" rtl="0" eaLnBrk="1" latinLnBrk="0" hangingPunct="1">
        <a:lnSpc>
          <a:spcPct val="100000"/>
        </a:lnSpc>
        <a:spcBef>
          <a:spcPct val="0"/>
        </a:spcBef>
        <a:buNone/>
        <a:defRPr lang="de-DE" sz="3200" b="1" kern="1200" dirty="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lang="de-DE" sz="1600" kern="1200" smtClean="0">
          <a:solidFill>
            <a:schemeClr val="tx1"/>
          </a:solidFill>
          <a:latin typeface="+mn-lt"/>
          <a:ea typeface="+mn-ea"/>
          <a:cs typeface="Arial" panose="020B0604020202020204" pitchFamily="34" charset="0"/>
        </a:defRPr>
      </a:lvl1pPr>
      <a:lvl2pPr marL="18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2pPr>
      <a:lvl3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3pPr>
      <a:lvl4pPr marL="54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720000" indent="-180000" algn="l" defTabSz="914400" rtl="0" eaLnBrk="1" latinLnBrk="0" hangingPunct="1">
        <a:lnSpc>
          <a:spcPct val="100000"/>
        </a:lnSpc>
        <a:spcBef>
          <a:spcPts val="600"/>
        </a:spcBef>
        <a:buClr>
          <a:srgbClr val="BA8748"/>
        </a:buClr>
        <a:buFont typeface="Wingdings" panose="05000000000000000000" pitchFamily="2" charset="2"/>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57">
          <p15:clr>
            <a:srgbClr val="F26B43"/>
          </p15:clr>
        </p15:guide>
        <p15:guide id="3" pos="74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770655-D762-06A1-072A-12ADD15B06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40A8F9-F081-5DC1-5A61-498A26C80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A95A83-6BFE-ABB0-8718-6EA001035A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A2BC93AE-CBF8-996D-2A04-FFA7B0B5AA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2B797D9-B665-0AD3-68F8-9869BBA2A1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5EBF2-7100-4DEC-8303-4EBFAA047C50}" type="slidenum">
              <a:rPr lang="en-GB" smtClean="0"/>
              <a:t>‹#›</a:t>
            </a:fld>
            <a:endParaRPr lang="en-GB"/>
          </a:p>
        </p:txBody>
      </p:sp>
    </p:spTree>
    <p:extLst>
      <p:ext uri="{BB962C8B-B14F-4D97-AF65-F5344CB8AC3E}">
        <p14:creationId xmlns:p14="http://schemas.microsoft.com/office/powerpoint/2010/main" val="311696260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62.xml"/><Relationship Id="rId7" Type="http://schemas.openxmlformats.org/officeDocument/2006/relationships/slideLayout" Target="../slideLayouts/slideLayout4.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10" Type="http://schemas.openxmlformats.org/officeDocument/2006/relationships/image" Target="../media/image36.png"/><Relationship Id="rId4" Type="http://schemas.openxmlformats.org/officeDocument/2006/relationships/tags" Target="../tags/tag63.xml"/><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40.png"/><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image" Target="../media/image39.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image" Target="../media/image38.png"/><Relationship Id="rId5" Type="http://schemas.openxmlformats.org/officeDocument/2006/relationships/tags" Target="../tags/tag70.xml"/><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tags" Target="../tags/tag69.xml"/><Relationship Id="rId9" Type="http://schemas.openxmlformats.org/officeDocument/2006/relationships/notesSlide" Target="../notesSlides/notesSlide9.xml"/><Relationship Id="rId1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0.xml"/><Relationship Id="rId7"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73.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oleObject" Target="../embeddings/oleObject2.bin"/><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76.xml"/><Relationship Id="rId7" Type="http://schemas.openxmlformats.org/officeDocument/2006/relationships/slideLayout" Target="../slideLayouts/slideLayout4.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10" Type="http://schemas.openxmlformats.org/officeDocument/2006/relationships/image" Target="../media/image47.png"/><Relationship Id="rId4" Type="http://schemas.openxmlformats.org/officeDocument/2006/relationships/tags" Target="../tags/tag77.xml"/><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49.jpeg"/><Relationship Id="rId5" Type="http://schemas.openxmlformats.org/officeDocument/2006/relationships/tags" Target="../tags/tag85.xml"/><Relationship Id="rId10" Type="http://schemas.openxmlformats.org/officeDocument/2006/relationships/image" Target="../media/image48.png"/><Relationship Id="rId4" Type="http://schemas.openxmlformats.org/officeDocument/2006/relationships/tags" Target="../tags/tag84.xml"/><Relationship Id="rId9"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tags" Target="../tags/tag95.xml"/><Relationship Id="rId3" Type="http://schemas.openxmlformats.org/officeDocument/2006/relationships/tags" Target="../tags/tag90.xml"/><Relationship Id="rId7" Type="http://schemas.openxmlformats.org/officeDocument/2006/relationships/tags" Target="../tags/tag94.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image" Target="../media/image50.jpeg"/><Relationship Id="rId5" Type="http://schemas.openxmlformats.org/officeDocument/2006/relationships/tags" Target="../tags/tag92.xml"/><Relationship Id="rId10" Type="http://schemas.openxmlformats.org/officeDocument/2006/relationships/notesSlide" Target="../notesSlides/notesSlide14.xml"/><Relationship Id="rId4" Type="http://schemas.openxmlformats.org/officeDocument/2006/relationships/tags" Target="../tags/tag91.xml"/><Relationship Id="rId9"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image" Target="../media/image52.jpe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51.png"/><Relationship Id="rId5" Type="http://schemas.openxmlformats.org/officeDocument/2006/relationships/tags" Target="../tags/tag100.xml"/><Relationship Id="rId10" Type="http://schemas.openxmlformats.org/officeDocument/2006/relationships/notesSlide" Target="../notesSlides/notesSlide15.xml"/><Relationship Id="rId4" Type="http://schemas.openxmlformats.org/officeDocument/2006/relationships/tags" Target="../tags/tag99.xml"/><Relationship Id="rId9"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04.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notesSlide" Target="../notesSlides/notesSlide17.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10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tags" Target="../tags/tag113.xml"/><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66.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65.jpeg"/><Relationship Id="rId5" Type="http://schemas.openxmlformats.org/officeDocument/2006/relationships/tags" Target="../tags/tag110.xml"/><Relationship Id="rId10" Type="http://schemas.openxmlformats.org/officeDocument/2006/relationships/notesSlide" Target="../notesSlides/notesSlide18.xml"/><Relationship Id="rId4" Type="http://schemas.openxmlformats.org/officeDocument/2006/relationships/tags" Target="../tags/tag109.xml"/><Relationship Id="rId9"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tags" Target="../tags/tag116.xml"/><Relationship Id="rId7" Type="http://schemas.openxmlformats.org/officeDocument/2006/relationships/image" Target="../media/image67.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notesSlide" Target="../notesSlides/notesSlide19.xml"/><Relationship Id="rId5" Type="http://schemas.openxmlformats.org/officeDocument/2006/relationships/slideLayout" Target="../slideLayouts/slideLayout4.xml"/><Relationship Id="rId4" Type="http://schemas.openxmlformats.org/officeDocument/2006/relationships/tags" Target="../tags/tag1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0.jpe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file:///C:\Users\SusanneHeinrich-Rapt\easySlides%20GmbH\Nadja%20Paul%20easySlides%20GmbH%20-%2032_Kundenmaster\master\RNE\images\01%20General%20(Title%20Page).jpg" TargetMode="Externa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1.gi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16.jpeg"/><Relationship Id="rId5" Type="http://schemas.openxmlformats.org/officeDocument/2006/relationships/tags" Target="../tags/tag9.xml"/><Relationship Id="rId10" Type="http://schemas.openxmlformats.org/officeDocument/2006/relationships/notesSlide" Target="../notesSlides/notesSlide2.xml"/><Relationship Id="rId4" Type="http://schemas.openxmlformats.org/officeDocument/2006/relationships/tags" Target="../tags/tag8.xml"/><Relationship Id="rId9"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tags" Target="../tags/tag38.xml"/><Relationship Id="rId39" Type="http://schemas.openxmlformats.org/officeDocument/2006/relationships/tags" Target="../tags/tag51.xml"/><Relationship Id="rId21" Type="http://schemas.openxmlformats.org/officeDocument/2006/relationships/tags" Target="../tags/tag33.xml"/><Relationship Id="rId34" Type="http://schemas.openxmlformats.org/officeDocument/2006/relationships/tags" Target="../tags/tag46.xml"/><Relationship Id="rId42" Type="http://schemas.openxmlformats.org/officeDocument/2006/relationships/image" Target="../media/image17.png"/><Relationship Id="rId47" Type="http://schemas.openxmlformats.org/officeDocument/2006/relationships/image" Target="../media/image22.svg"/><Relationship Id="rId50" Type="http://schemas.openxmlformats.org/officeDocument/2006/relationships/image" Target="../media/image25.png"/><Relationship Id="rId7" Type="http://schemas.openxmlformats.org/officeDocument/2006/relationships/tags" Target="../tags/tag19.xml"/><Relationship Id="rId2" Type="http://schemas.openxmlformats.org/officeDocument/2006/relationships/tags" Target="../tags/tag14.xml"/><Relationship Id="rId16" Type="http://schemas.openxmlformats.org/officeDocument/2006/relationships/tags" Target="../tags/tag28.xml"/><Relationship Id="rId29" Type="http://schemas.openxmlformats.org/officeDocument/2006/relationships/tags" Target="../tags/tag41.xml"/><Relationship Id="rId11" Type="http://schemas.openxmlformats.org/officeDocument/2006/relationships/tags" Target="../tags/tag23.xml"/><Relationship Id="rId24" Type="http://schemas.openxmlformats.org/officeDocument/2006/relationships/tags" Target="../tags/tag36.xml"/><Relationship Id="rId32" Type="http://schemas.openxmlformats.org/officeDocument/2006/relationships/tags" Target="../tags/tag44.xml"/><Relationship Id="rId37" Type="http://schemas.openxmlformats.org/officeDocument/2006/relationships/tags" Target="../tags/tag49.xml"/><Relationship Id="rId40" Type="http://schemas.openxmlformats.org/officeDocument/2006/relationships/slideLayout" Target="../slideLayouts/slideLayout4.xml"/><Relationship Id="rId45" Type="http://schemas.openxmlformats.org/officeDocument/2006/relationships/image" Target="../media/image20.svg"/><Relationship Id="rId53" Type="http://schemas.openxmlformats.org/officeDocument/2006/relationships/image" Target="../media/image28.svg"/><Relationship Id="rId5" Type="http://schemas.openxmlformats.org/officeDocument/2006/relationships/tags" Target="../tags/tag17.xml"/><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tags" Target="../tags/tag43.xml"/><Relationship Id="rId44" Type="http://schemas.openxmlformats.org/officeDocument/2006/relationships/image" Target="../media/image19.png"/><Relationship Id="rId52" Type="http://schemas.openxmlformats.org/officeDocument/2006/relationships/image" Target="../media/image27.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tags" Target="../tags/tag39.xml"/><Relationship Id="rId30" Type="http://schemas.openxmlformats.org/officeDocument/2006/relationships/tags" Target="../tags/tag42.xml"/><Relationship Id="rId35" Type="http://schemas.openxmlformats.org/officeDocument/2006/relationships/tags" Target="../tags/tag47.xml"/><Relationship Id="rId43" Type="http://schemas.openxmlformats.org/officeDocument/2006/relationships/image" Target="../media/image18.svg"/><Relationship Id="rId48" Type="http://schemas.openxmlformats.org/officeDocument/2006/relationships/image" Target="../media/image23.png"/><Relationship Id="rId8" Type="http://schemas.openxmlformats.org/officeDocument/2006/relationships/tags" Target="../tags/tag20.xml"/><Relationship Id="rId51" Type="http://schemas.openxmlformats.org/officeDocument/2006/relationships/image" Target="../media/image26.svg"/><Relationship Id="rId3" Type="http://schemas.openxmlformats.org/officeDocument/2006/relationships/tags" Target="../tags/tag15.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tags" Target="../tags/tag37.xml"/><Relationship Id="rId33" Type="http://schemas.openxmlformats.org/officeDocument/2006/relationships/tags" Target="../tags/tag45.xml"/><Relationship Id="rId38" Type="http://schemas.openxmlformats.org/officeDocument/2006/relationships/tags" Target="../tags/tag50.xml"/><Relationship Id="rId46" Type="http://schemas.openxmlformats.org/officeDocument/2006/relationships/image" Target="../media/image21.png"/><Relationship Id="rId20" Type="http://schemas.openxmlformats.org/officeDocument/2006/relationships/tags" Target="../tags/tag32.xml"/><Relationship Id="rId41" Type="http://schemas.openxmlformats.org/officeDocument/2006/relationships/notesSlide" Target="../notesSlides/notesSlide3.xml"/><Relationship Id="rId1" Type="http://schemas.openxmlformats.org/officeDocument/2006/relationships/tags" Target="../tags/tag13.xml"/><Relationship Id="rId6" Type="http://schemas.openxmlformats.org/officeDocument/2006/relationships/tags" Target="../tags/tag18.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tags" Target="../tags/tag40.xml"/><Relationship Id="rId36" Type="http://schemas.openxmlformats.org/officeDocument/2006/relationships/tags" Target="../tags/tag48.xml"/><Relationship Id="rId4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diagramColors" Target="../diagrams/colors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diagramQuickStyle" Target="../diagrams/quickStyle1.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diagramLayout" Target="../diagrams/layout1.xml"/><Relationship Id="rId5" Type="http://schemas.openxmlformats.org/officeDocument/2006/relationships/tags" Target="../tags/tag57.xml"/><Relationship Id="rId15" Type="http://schemas.openxmlformats.org/officeDocument/2006/relationships/image" Target="../media/image34.png"/><Relationship Id="rId10" Type="http://schemas.openxmlformats.org/officeDocument/2006/relationships/diagramData" Target="../diagrams/data1.xml"/><Relationship Id="rId4" Type="http://schemas.openxmlformats.org/officeDocument/2006/relationships/tags" Target="../tags/tag56.xml"/><Relationship Id="rId9" Type="http://schemas.openxmlformats.org/officeDocument/2006/relationships/notesSlide" Target="../notesSlides/notesSlide7.xml"/><Relationship Id="rId14"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5C06F7-D1FD-CE0E-105E-E5E58F830CA0}"/>
              </a:ext>
            </a:extLst>
          </p:cNvPr>
          <p:cNvSpPr>
            <a:spLocks noGrp="1"/>
          </p:cNvSpPr>
          <p:nvPr>
            <p:ph type="body" sz="quarter" idx="11"/>
          </p:nvPr>
        </p:nvSpPr>
        <p:spPr/>
        <p:txBody>
          <a:bodyPr/>
          <a:lstStyle/>
          <a:p>
            <a:endParaRPr lang="en-GB"/>
          </a:p>
        </p:txBody>
      </p:sp>
      <p:sp>
        <p:nvSpPr>
          <p:cNvPr id="3" name="Title 2">
            <a:extLst>
              <a:ext uri="{FF2B5EF4-FFF2-40B4-BE49-F238E27FC236}">
                <a16:creationId xmlns:a16="http://schemas.microsoft.com/office/drawing/2014/main" id="{6F336F1B-C8BF-9639-B3CF-6709DD5E90B0}"/>
              </a:ext>
            </a:extLst>
          </p:cNvPr>
          <p:cNvSpPr>
            <a:spLocks noGrp="1"/>
          </p:cNvSpPr>
          <p:nvPr>
            <p:ph type="title"/>
          </p:nvPr>
        </p:nvSpPr>
        <p:spPr/>
        <p:txBody>
          <a:bodyPr/>
          <a:lstStyle/>
          <a:p>
            <a:endParaRPr lang="en-GB"/>
          </a:p>
        </p:txBody>
      </p:sp>
      <p:pic>
        <p:nvPicPr>
          <p:cNvPr id="1026" name="Picture 2" descr="A person holding a globe&#10;&#10;Description automatically generated">
            <a:extLst>
              <a:ext uri="{FF2B5EF4-FFF2-40B4-BE49-F238E27FC236}">
                <a16:creationId xmlns:a16="http://schemas.microsoft.com/office/drawing/2014/main" id="{A8E0F408-CD26-4433-9F35-652483B61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6" y="-4600"/>
            <a:ext cx="12304690" cy="6921388"/>
          </a:xfrm>
          <a:prstGeom prst="rect">
            <a:avLst/>
          </a:prstGeom>
          <a:noFill/>
          <a:extLst>
            <a:ext uri="{909E8E84-426E-40DD-AFC4-6F175D3DCCD1}">
              <a14:hiddenFill xmlns:a14="http://schemas.microsoft.com/office/drawing/2010/main">
                <a:solidFill>
                  <a:srgbClr val="FFFFFF"/>
                </a:solidFill>
              </a14:hiddenFill>
            </a:ext>
          </a:extLst>
        </p:spPr>
      </p:pic>
      <p:sp>
        <p:nvSpPr>
          <p:cNvPr id="4" name="masterTextbox3">
            <a:extLst>
              <a:ext uri="{FF2B5EF4-FFF2-40B4-BE49-F238E27FC236}">
                <a16:creationId xmlns:a16="http://schemas.microsoft.com/office/drawing/2014/main" id="{719E4F6C-EC70-E8BF-1813-AA050940D897}"/>
              </a:ext>
            </a:extLst>
          </p:cNvPr>
          <p:cNvSpPr txBox="1">
            <a:spLocks/>
          </p:cNvSpPr>
          <p:nvPr/>
        </p:nvSpPr>
        <p:spPr>
          <a:xfrm>
            <a:off x="479375" y="3933056"/>
            <a:ext cx="11233248" cy="111612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900"/>
              </a:spcBef>
              <a:spcAft>
                <a:spcPts val="0"/>
              </a:spcAft>
              <a:buClr>
                <a:srgbClr val="BA8748"/>
              </a:buClr>
              <a:buSzTx/>
              <a:buFontTx/>
              <a:buNone/>
              <a:tabLst/>
              <a:defRPr/>
            </a:pPr>
            <a:r>
              <a:rPr kumimoji="0" lang="en-AT" sz="5500" b="1" i="0" u="none" strike="noStrike" kern="1200" cap="none" spc="0" normalizeH="0" baseline="0" noProof="0">
                <a:ln>
                  <a:noFill/>
                </a:ln>
                <a:solidFill>
                  <a:prstClr val="white"/>
                </a:solidFill>
                <a:effectLst/>
                <a:uLnTx/>
                <a:uFillTx/>
                <a:latin typeface="Aptos"/>
                <a:ea typeface="+mn-ea"/>
                <a:cs typeface="Arial" panose="020B0604020202020204" pitchFamily="34" charset="0"/>
              </a:rPr>
              <a:t>Harald Reisinger</a:t>
            </a:r>
            <a:br>
              <a:rPr kumimoji="0" lang="en-AT" sz="6500" b="1" i="0" u="none" strike="noStrike" kern="1200" cap="none" spc="0" normalizeH="0" baseline="0" noProof="0">
                <a:ln>
                  <a:noFill/>
                </a:ln>
                <a:solidFill>
                  <a:prstClr val="white"/>
                </a:solidFill>
                <a:effectLst/>
                <a:uLnTx/>
                <a:uFillTx/>
                <a:latin typeface="Aptos"/>
                <a:ea typeface="+mn-ea"/>
                <a:cs typeface="Arial" panose="020B0604020202020204" pitchFamily="34" charset="0"/>
              </a:rPr>
            </a:br>
            <a:r>
              <a:rPr kumimoji="0" lang="en-AT" sz="2500" b="1" i="0" u="none" strike="noStrike" kern="1200" cap="none" spc="0" normalizeH="0" baseline="0" noProof="0">
                <a:ln>
                  <a:noFill/>
                </a:ln>
                <a:solidFill>
                  <a:prstClr val="white"/>
                </a:solidFill>
                <a:effectLst/>
                <a:uLnTx/>
                <a:uFillTx/>
                <a:latin typeface="Aptos"/>
                <a:ea typeface="+mn-ea"/>
                <a:cs typeface="Arial" panose="020B0604020202020204" pitchFamily="34" charset="0"/>
              </a:rPr>
              <a:t>RailNetEurope</a:t>
            </a:r>
          </a:p>
        </p:txBody>
      </p:sp>
      <p:sp>
        <p:nvSpPr>
          <p:cNvPr id="5" name="masterTextbox3">
            <a:extLst>
              <a:ext uri="{FF2B5EF4-FFF2-40B4-BE49-F238E27FC236}">
                <a16:creationId xmlns:a16="http://schemas.microsoft.com/office/drawing/2014/main" id="{7A3B30B7-2FE0-4428-B677-AB4C2B966C92}"/>
              </a:ext>
            </a:extLst>
          </p:cNvPr>
          <p:cNvSpPr txBox="1">
            <a:spLocks/>
          </p:cNvSpPr>
          <p:nvPr/>
        </p:nvSpPr>
        <p:spPr>
          <a:xfrm>
            <a:off x="479375" y="5337213"/>
            <a:ext cx="11233248" cy="111612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900"/>
              </a:spcBef>
              <a:spcAft>
                <a:spcPts val="0"/>
              </a:spcAft>
              <a:buClr>
                <a:srgbClr val="BA8748"/>
              </a:buClr>
              <a:buSzTx/>
              <a:buFontTx/>
              <a:buNone/>
              <a:tabLst/>
              <a:defRPr/>
            </a:pPr>
            <a:r>
              <a:rPr kumimoji="0" lang="en-AT" sz="4000" b="1" i="0" u="none" strike="noStrike" kern="1200" cap="none" spc="0" normalizeH="0" baseline="0" noProof="0">
                <a:ln>
                  <a:noFill/>
                </a:ln>
                <a:solidFill>
                  <a:prstClr val="white"/>
                </a:solidFill>
                <a:effectLst/>
                <a:uLnTx/>
                <a:uFillTx/>
                <a:latin typeface="Aptos"/>
                <a:ea typeface="+mn-ea"/>
                <a:cs typeface="Arial" panose="020B0604020202020204" pitchFamily="34" charset="0"/>
              </a:rPr>
              <a:t>European Union Agency for Railways</a:t>
            </a:r>
          </a:p>
        </p:txBody>
      </p:sp>
    </p:spTree>
    <p:extLst>
      <p:ext uri="{BB962C8B-B14F-4D97-AF65-F5344CB8AC3E}">
        <p14:creationId xmlns:p14="http://schemas.microsoft.com/office/powerpoint/2010/main" val="1984475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easyElement">
            <a:extLst>
              <a:ext uri="{FF2B5EF4-FFF2-40B4-BE49-F238E27FC236}">
                <a16:creationId xmlns:a16="http://schemas.microsoft.com/office/drawing/2014/main" id="{38815E51-F210-6B29-532F-5AE879260429}"/>
              </a:ext>
            </a:extLst>
          </p:cNvPr>
          <p:cNvGrpSpPr/>
          <p:nvPr>
            <p:custDataLst>
              <p:tags r:id="rId2"/>
            </p:custDataLst>
          </p:nvPr>
        </p:nvGrpSpPr>
        <p:grpSpPr>
          <a:xfrm>
            <a:off x="515380" y="1772816"/>
            <a:ext cx="11070003" cy="3067674"/>
            <a:chOff x="515380" y="1772816"/>
            <a:chExt cx="11070003" cy="3067674"/>
          </a:xfrm>
        </p:grpSpPr>
        <p:sp>
          <p:nvSpPr>
            <p:cNvPr id="3" name="element_03_01" hidden="1">
              <a:extLst>
                <a:ext uri="{FF2B5EF4-FFF2-40B4-BE49-F238E27FC236}">
                  <a16:creationId xmlns:a16="http://schemas.microsoft.com/office/drawing/2014/main" id="{926329F4-11ED-49A8-A5BD-457AAC7EC10C}"/>
                </a:ext>
              </a:extLst>
            </p:cNvPr>
            <p:cNvSpPr/>
            <p:nvPr>
              <p:custDataLst>
                <p:tags r:id="rId3"/>
              </p:custDataLst>
            </p:nvPr>
          </p:nvSpPr>
          <p:spPr>
            <a:xfrm>
              <a:off x="2459684" y="1772816"/>
              <a:ext cx="1440000" cy="1451900"/>
            </a:xfrm>
            <a:prstGeom prst="rect">
              <a:avLst/>
            </a:prstGeom>
            <a:solidFill>
              <a:srgbClr val="E8E8E8"/>
            </a:solidFill>
            <a:ln w="9525" cap="flat" cmpd="sng" algn="ctr">
              <a:noFill/>
              <a:prstDash val="solid"/>
            </a:ln>
            <a:effectLst/>
            <a:extLst>
              <a:ext uri="{91240B29-F687-4F45-9708-019B960494DF}">
                <a14:hiddenLine xmlns:a14="http://schemas.microsoft.com/office/drawing/2010/main" w="9525" cap="flat" cmpd="sng" algn="ctr">
                  <a:solidFill>
                    <a:srgbClr val="00ADE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29" name="element_03_02" hidden="1">
              <a:extLst>
                <a:ext uri="{FF2B5EF4-FFF2-40B4-BE49-F238E27FC236}">
                  <a16:creationId xmlns:a16="http://schemas.microsoft.com/office/drawing/2014/main" id="{EAFF2F4A-51B1-406B-A562-A61846E93168}"/>
                </a:ext>
              </a:extLst>
            </p:cNvPr>
            <p:cNvSpPr/>
            <p:nvPr>
              <p:custDataLst>
                <p:tags r:id="rId4"/>
              </p:custDataLst>
            </p:nvPr>
          </p:nvSpPr>
          <p:spPr>
            <a:xfrm>
              <a:off x="8292317" y="1772816"/>
              <a:ext cx="1440000" cy="1451900"/>
            </a:xfrm>
            <a:prstGeom prst="rect">
              <a:avLst/>
            </a:prstGeom>
            <a:solidFill>
              <a:srgbClr val="E8E8E8"/>
            </a:solidFill>
            <a:ln w="9525" cap="flat" cmpd="sng" algn="ctr">
              <a:noFill/>
              <a:prstDash val="solid"/>
            </a:ln>
            <a:effectLst/>
            <a:extLst>
              <a:ext uri="{91240B29-F687-4F45-9708-019B960494DF}">
                <a14:hiddenLine xmlns:a14="http://schemas.microsoft.com/office/drawing/2010/main" w="9525" cap="flat" cmpd="sng" algn="ctr">
                  <a:solidFill>
                    <a:srgbClr val="00ADE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21" name="element_01_01">
              <a:extLst>
                <a:ext uri="{FF2B5EF4-FFF2-40B4-BE49-F238E27FC236}">
                  <a16:creationId xmlns:a16="http://schemas.microsoft.com/office/drawing/2014/main" id="{A4F8D699-03CA-6A0D-6850-FC8264FA6C0E}"/>
                </a:ext>
              </a:extLst>
            </p:cNvPr>
            <p:cNvSpPr txBox="1">
              <a:spLocks/>
            </p:cNvSpPr>
            <p:nvPr>
              <p:custDataLst>
                <p:tags r:id="rId5"/>
              </p:custDataLst>
            </p:nvPr>
          </p:nvSpPr>
          <p:spPr>
            <a:xfrm>
              <a:off x="515380" y="2190863"/>
              <a:ext cx="5220704" cy="264962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90000"/>
                </a:lnSpc>
                <a:spcBef>
                  <a:spcPts val="1000"/>
                </a:spcBef>
                <a:spcAft>
                  <a:spcPts val="0"/>
                </a:spcAft>
                <a:buClr>
                  <a:srgbClr val="BA8748"/>
                </a:buClr>
                <a:buSzPct val="100000"/>
                <a:buFont typeface="Wingdings" panose="05000000000000000000" pitchFamily="2" charset="2"/>
                <a:buNone/>
                <a:tabLst/>
                <a:defRPr/>
              </a:pPr>
              <a:r>
                <a:rPr kumimoji="0" lang="en-US"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Data regulation must make it easier to switch to railway as a sustainable mode of transport</a:t>
              </a:r>
              <a:endParaRPr kumimoji="0" lang="en-AT"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endParaRPr>
            </a:p>
          </p:txBody>
        </p:sp>
        <p:sp>
          <p:nvSpPr>
            <p:cNvPr id="22" name="element_01_02">
              <a:extLst>
                <a:ext uri="{FF2B5EF4-FFF2-40B4-BE49-F238E27FC236}">
                  <a16:creationId xmlns:a16="http://schemas.microsoft.com/office/drawing/2014/main" id="{FAAE00F3-1E62-A87A-17D6-EEA522E519F0}"/>
                </a:ext>
              </a:extLst>
            </p:cNvPr>
            <p:cNvSpPr txBox="1">
              <a:spLocks/>
            </p:cNvSpPr>
            <p:nvPr>
              <p:custDataLst>
                <p:tags r:id="rId6"/>
              </p:custDataLst>
            </p:nvPr>
          </p:nvSpPr>
          <p:spPr>
            <a:xfrm>
              <a:off x="6112651" y="2190863"/>
              <a:ext cx="5472732" cy="264962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 </a:t>
              </a:r>
              <a:r>
                <a:rPr kumimoji="0" lang="de-D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The European Mobility Data Space </a:t>
              </a:r>
              <a:r>
                <a:rPr kumimoji="0" lang="de-DE" sz="1600" b="1" i="0" u="none" strike="noStrike" kern="1200" cap="none" spc="0" normalizeH="0" baseline="0" noProof="0" err="1">
                  <a:ln>
                    <a:noFill/>
                  </a:ln>
                  <a:solidFill>
                    <a:srgbClr val="075F20"/>
                  </a:solidFill>
                  <a:effectLst/>
                  <a:uLnTx/>
                  <a:uFillTx/>
                  <a:latin typeface="Aptos" panose="020B0004020202020204" pitchFamily="34" charset="0"/>
                  <a:ea typeface="+mn-ea"/>
                  <a:cs typeface="Arial" panose="020B0604020202020204" pitchFamily="34" charset="0"/>
                </a:rPr>
                <a:t>could</a:t>
              </a:r>
              <a:r>
                <a:rPr kumimoji="0" lang="de-D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 </a:t>
              </a:r>
              <a:r>
                <a:rPr kumimoji="0" lang="de-DE" sz="1600" b="1" i="0" u="none" strike="noStrike" kern="1200" cap="none" spc="0" normalizeH="0" baseline="0" noProof="0" err="1">
                  <a:ln>
                    <a:noFill/>
                  </a:ln>
                  <a:solidFill>
                    <a:srgbClr val="075F20"/>
                  </a:solidFill>
                  <a:effectLst/>
                  <a:uLnTx/>
                  <a:uFillTx/>
                  <a:latin typeface="Aptos" panose="020B0004020202020204" pitchFamily="34" charset="0"/>
                  <a:ea typeface="+mn-ea"/>
                  <a:cs typeface="Arial" panose="020B0604020202020204" pitchFamily="34" charset="0"/>
                </a:rPr>
                <a:t>be</a:t>
              </a:r>
              <a:r>
                <a:rPr kumimoji="0" lang="de-D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 </a:t>
              </a:r>
              <a:r>
                <a:rPr kumimoji="0" lang="de-DE" sz="1600" b="1" i="0" u="none" strike="noStrike" kern="1200" cap="none" spc="0" normalizeH="0" baseline="0" noProof="0" err="1">
                  <a:ln>
                    <a:noFill/>
                  </a:ln>
                  <a:solidFill>
                    <a:srgbClr val="075F20"/>
                  </a:solidFill>
                  <a:effectLst/>
                  <a:uLnTx/>
                  <a:uFillTx/>
                  <a:latin typeface="Aptos" panose="020B0004020202020204" pitchFamily="34" charset="0"/>
                  <a:ea typeface="+mn-ea"/>
                  <a:cs typeface="Arial" panose="020B0604020202020204" pitchFamily="34" charset="0"/>
                </a:rPr>
                <a:t>useful</a:t>
              </a:r>
              <a:r>
                <a:rPr kumimoji="0" lang="de-D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 </a:t>
              </a:r>
              <a:r>
                <a:rPr kumimoji="0" lang="de-DE" sz="1600" b="1" i="0" u="none" strike="noStrike" kern="1200" cap="none" spc="0" normalizeH="0" baseline="0" noProof="0" err="1">
                  <a:ln>
                    <a:noFill/>
                  </a:ln>
                  <a:solidFill>
                    <a:srgbClr val="075F20"/>
                  </a:solidFill>
                  <a:effectLst/>
                  <a:uLnTx/>
                  <a:uFillTx/>
                  <a:latin typeface="Aptos" panose="020B0004020202020204" pitchFamily="34" charset="0"/>
                  <a:ea typeface="+mn-ea"/>
                  <a:cs typeface="Arial" panose="020B0604020202020204" pitchFamily="34" charset="0"/>
                </a:rPr>
                <a:t>as</a:t>
              </a:r>
              <a:r>
                <a:rPr kumimoji="0" lang="de-D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 non-</a:t>
              </a:r>
              <a:r>
                <a:rPr kumimoji="0" lang="de-DE" sz="1600" b="1" i="0" u="none" strike="noStrike" kern="1200" cap="none" spc="0" normalizeH="0" baseline="0" noProof="0" err="1">
                  <a:ln>
                    <a:noFill/>
                  </a:ln>
                  <a:solidFill>
                    <a:srgbClr val="075F20"/>
                  </a:solidFill>
                  <a:effectLst/>
                  <a:uLnTx/>
                  <a:uFillTx/>
                  <a:latin typeface="Aptos" panose="020B0004020202020204" pitchFamily="34" charset="0"/>
                  <a:ea typeface="+mn-ea"/>
                  <a:cs typeface="Arial" panose="020B0604020202020204" pitchFamily="34" charset="0"/>
                </a:rPr>
                <a:t>discriminatory</a:t>
              </a:r>
              <a:r>
                <a:rPr kumimoji="0" lang="de-D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 </a:t>
              </a:r>
              <a:r>
                <a:rPr kumimoji="0" lang="de-DE" sz="1600" b="1" i="0" u="none" strike="noStrike" kern="1200" cap="none" spc="0" normalizeH="0" baseline="0" noProof="0" err="1">
                  <a:ln>
                    <a:noFill/>
                  </a:ln>
                  <a:solidFill>
                    <a:srgbClr val="075F20"/>
                  </a:solidFill>
                  <a:effectLst/>
                  <a:uLnTx/>
                  <a:uFillTx/>
                  <a:latin typeface="Aptos" panose="020B0004020202020204" pitchFamily="34" charset="0"/>
                  <a:ea typeface="+mn-ea"/>
                  <a:cs typeface="Arial" panose="020B0604020202020204" pitchFamily="34" charset="0"/>
                </a:rPr>
                <a:t>provider</a:t>
              </a:r>
              <a:r>
                <a:rPr kumimoji="0" lang="de-D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 </a:t>
              </a:r>
              <a:r>
                <a:rPr kumimoji="0" lang="de-DE" sz="1600" b="1" i="0" u="none" strike="noStrike" kern="1200" cap="none" spc="0" normalizeH="0" baseline="0" noProof="0" err="1">
                  <a:ln>
                    <a:noFill/>
                  </a:ln>
                  <a:solidFill>
                    <a:srgbClr val="075F20"/>
                  </a:solidFill>
                  <a:effectLst/>
                  <a:uLnTx/>
                  <a:uFillTx/>
                  <a:latin typeface="Aptos" panose="020B0004020202020204" pitchFamily="34" charset="0"/>
                  <a:ea typeface="+mn-ea"/>
                  <a:cs typeface="Arial" panose="020B0604020202020204" pitchFamily="34" charset="0"/>
                </a:rPr>
                <a:t>of</a:t>
              </a:r>
              <a:r>
                <a:rPr kumimoji="0" lang="de-D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 </a:t>
              </a:r>
              <a:r>
                <a:rPr kumimoji="0" lang="de-DE" sz="1600" b="1" i="0" u="none" strike="noStrike" kern="1200" cap="none" spc="0" normalizeH="0" baseline="0" noProof="0" err="1">
                  <a:ln>
                    <a:noFill/>
                  </a:ln>
                  <a:solidFill>
                    <a:srgbClr val="075F20"/>
                  </a:solidFill>
                  <a:effectLst/>
                  <a:uLnTx/>
                  <a:uFillTx/>
                  <a:latin typeface="Aptos" panose="020B0004020202020204" pitchFamily="34" charset="0"/>
                  <a:ea typeface="+mn-ea"/>
                  <a:cs typeface="Arial" panose="020B0604020202020204" pitchFamily="34" charset="0"/>
                </a:rPr>
                <a:t>integrated</a:t>
              </a:r>
              <a:r>
                <a:rPr kumimoji="0" lang="de-D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 and </a:t>
              </a:r>
              <a:r>
                <a:rPr kumimoji="0" lang="de-DE" sz="1600" b="1" i="0" u="none" strike="noStrike" kern="1200" cap="none" spc="0" normalizeH="0" baseline="0" noProof="0" err="1">
                  <a:ln>
                    <a:noFill/>
                  </a:ln>
                  <a:solidFill>
                    <a:srgbClr val="075F20"/>
                  </a:solidFill>
                  <a:effectLst/>
                  <a:uLnTx/>
                  <a:uFillTx/>
                  <a:latin typeface="Aptos" panose="020B0004020202020204" pitchFamily="34" charset="0"/>
                  <a:ea typeface="+mn-ea"/>
                  <a:cs typeface="Arial" panose="020B0604020202020204" pitchFamily="34" charset="0"/>
                </a:rPr>
                <a:t>cross-border</a:t>
              </a:r>
              <a:r>
                <a:rPr kumimoji="0" lang="de-D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 </a:t>
              </a:r>
              <a:r>
                <a:rPr kumimoji="0" lang="de-DE" sz="1600" b="1" i="0" u="none" strike="noStrike" kern="1200" cap="none" spc="0" normalizeH="0" baseline="0" noProof="0" err="1">
                  <a:ln>
                    <a:noFill/>
                  </a:ln>
                  <a:solidFill>
                    <a:srgbClr val="075F20"/>
                  </a:solidFill>
                  <a:effectLst/>
                  <a:uLnTx/>
                  <a:uFillTx/>
                  <a:latin typeface="Aptos" panose="020B0004020202020204" pitchFamily="34" charset="0"/>
                  <a:ea typeface="+mn-ea"/>
                  <a:cs typeface="Arial" panose="020B0604020202020204" pitchFamily="34" charset="0"/>
                </a:rPr>
                <a:t>data</a:t>
              </a:r>
              <a:endParaRPr kumimoji="0" lang="en-GB"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900"/>
                </a:spcBef>
                <a:spcAft>
                  <a:spcPts val="0"/>
                </a:spcAft>
                <a:buClr>
                  <a:srgbClr val="BA8748"/>
                </a:buClr>
                <a:buSzTx/>
                <a:buFontTx/>
                <a:buNone/>
                <a:tabLst/>
                <a:defRPr/>
              </a:pPr>
              <a:endPar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grpSp>
      <p:sp>
        <p:nvSpPr>
          <p:cNvPr id="2" name="Titel 1">
            <a:extLst>
              <a:ext uri="{FF2B5EF4-FFF2-40B4-BE49-F238E27FC236}">
                <a16:creationId xmlns:a16="http://schemas.microsoft.com/office/drawing/2014/main" id="{0C71DA35-AA37-4553-9B1C-9960ACCE55B9}"/>
              </a:ext>
            </a:extLst>
          </p:cNvPr>
          <p:cNvSpPr>
            <a:spLocks noGrp="1"/>
          </p:cNvSpPr>
          <p:nvPr>
            <p:ph type="title"/>
          </p:nvPr>
        </p:nvSpPr>
        <p:spPr/>
        <p:txBody>
          <a:bodyPr/>
          <a:lstStyle/>
          <a:p>
            <a:r>
              <a:rPr lang="en-GB"/>
              <a:t>Ingo Ritter</a:t>
            </a:r>
          </a:p>
        </p:txBody>
      </p:sp>
      <p:pic>
        <p:nvPicPr>
          <p:cNvPr id="5" name="Picture 4">
            <a:extLst>
              <a:ext uri="{FF2B5EF4-FFF2-40B4-BE49-F238E27FC236}">
                <a16:creationId xmlns:a16="http://schemas.microsoft.com/office/drawing/2014/main" id="{B7C5BCCE-B336-6814-B59A-02A58B9A4B79}"/>
              </a:ext>
            </a:extLst>
          </p:cNvPr>
          <p:cNvPicPr>
            <a:picLocks noChangeAspect="1"/>
          </p:cNvPicPr>
          <p:nvPr/>
        </p:nvPicPr>
        <p:blipFill>
          <a:blip r:embed="rId9"/>
          <a:stretch>
            <a:fillRect/>
          </a:stretch>
        </p:blipFill>
        <p:spPr>
          <a:xfrm>
            <a:off x="391180" y="3288563"/>
            <a:ext cx="1548518" cy="1548518"/>
          </a:xfrm>
          <a:prstGeom prst="rect">
            <a:avLst/>
          </a:prstGeom>
        </p:spPr>
      </p:pic>
      <p:pic>
        <p:nvPicPr>
          <p:cNvPr id="6" name="Grafik 1">
            <a:extLst>
              <a:ext uri="{FF2B5EF4-FFF2-40B4-BE49-F238E27FC236}">
                <a16:creationId xmlns:a16="http://schemas.microsoft.com/office/drawing/2014/main" id="{10954AC2-1404-353B-F2A0-7453123101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5847" y="3207088"/>
            <a:ext cx="1629993" cy="1629993"/>
          </a:xfrm>
          <a:prstGeom prst="rect">
            <a:avLst/>
          </a:prstGeom>
        </p:spPr>
      </p:pic>
      <p:sp>
        <p:nvSpPr>
          <p:cNvPr id="7" name="Inhaltsplatzhalter 5">
            <a:extLst>
              <a:ext uri="{FF2B5EF4-FFF2-40B4-BE49-F238E27FC236}">
                <a16:creationId xmlns:a16="http://schemas.microsoft.com/office/drawing/2014/main" id="{4B880F71-FA8D-20E2-FC78-95E0A8193D71}"/>
              </a:ext>
            </a:extLst>
          </p:cNvPr>
          <p:cNvSpPr>
            <a:spLocks noGrp="1"/>
          </p:cNvSpPr>
          <p:nvPr/>
        </p:nvSpPr>
        <p:spPr>
          <a:xfrm>
            <a:off x="2387588" y="3068960"/>
            <a:ext cx="3114540" cy="2196244"/>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1pPr>
            <a:lvl2pPr marL="358775" indent="-17621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2pPr>
            <a:lvl3pPr marL="541338"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3pPr>
            <a:lvl4pPr marL="715963" indent="-174625"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4pPr>
            <a:lvl5pPr marL="898525"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marR="0" lvl="0" indent="-182563" algn="l" defTabSz="914400" rtl="0" eaLnBrk="1" fontAlgn="auto" latinLnBrk="0" hangingPunct="1">
              <a:lnSpc>
                <a:spcPct val="100000"/>
              </a:lnSpc>
              <a:spcBef>
                <a:spcPts val="0"/>
              </a:spcBef>
              <a:spcAft>
                <a:spcPts val="0"/>
              </a:spcAft>
              <a:buClr>
                <a:srgbClr val="397F4D"/>
              </a:buClr>
              <a:buSzTx/>
              <a:buFont typeface="DB Sans" panose="020B050205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a:ea typeface="+mn-ea"/>
                <a:cs typeface="+mn-cs"/>
              </a:rPr>
              <a:t> Receive operational data from IMs and RUs in a well-structured manner using state-of-the-art technologies as a basis for data cooperation in the retail sector</a:t>
            </a:r>
          </a:p>
          <a:p>
            <a:pPr marL="182563" marR="0" lvl="0" indent="-182563" algn="l" defTabSz="914400" rtl="0" eaLnBrk="1" fontAlgn="auto" latinLnBrk="0" hangingPunct="1">
              <a:lnSpc>
                <a:spcPct val="100000"/>
              </a:lnSpc>
              <a:spcBef>
                <a:spcPts val="0"/>
              </a:spcBef>
              <a:spcAft>
                <a:spcPts val="0"/>
              </a:spcAft>
              <a:buClr>
                <a:srgbClr val="397F4D"/>
              </a:buClr>
              <a:buSzTx/>
              <a:buFont typeface="DB Sans" panose="020B050205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ptos"/>
              <a:ea typeface="+mn-ea"/>
              <a:cs typeface="+mn-cs"/>
            </a:endParaRPr>
          </a:p>
          <a:p>
            <a:pPr marL="182563" marR="0" lvl="0" indent="-182563" algn="l" defTabSz="914400" rtl="0" eaLnBrk="1" fontAlgn="auto" latinLnBrk="0" hangingPunct="1">
              <a:lnSpc>
                <a:spcPct val="100000"/>
              </a:lnSpc>
              <a:spcBef>
                <a:spcPts val="0"/>
              </a:spcBef>
              <a:spcAft>
                <a:spcPts val="0"/>
              </a:spcAft>
              <a:buClr>
                <a:srgbClr val="397F4D"/>
              </a:buClr>
              <a:buSzTx/>
              <a:buFont typeface="DB Sans" panose="020B050205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a:ea typeface="+mn-ea"/>
                <a:cs typeface="+mn-cs"/>
              </a:rPr>
              <a:t>Data exchange in retail area for connected mobility</a:t>
            </a:r>
          </a:p>
          <a:p>
            <a:pPr marL="182563" marR="0" lvl="0" indent="-182563" algn="l" defTabSz="914400" rtl="0" eaLnBrk="1" fontAlgn="auto" latinLnBrk="0" hangingPunct="1">
              <a:lnSpc>
                <a:spcPct val="100000"/>
              </a:lnSpc>
              <a:spcBef>
                <a:spcPts val="0"/>
              </a:spcBef>
              <a:spcAft>
                <a:spcPts val="0"/>
              </a:spcAft>
              <a:buClr>
                <a:srgbClr val="397F4D"/>
              </a:buClr>
              <a:buSzTx/>
              <a:buFont typeface="DB Sans" panose="020B050205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ptos"/>
              <a:ea typeface="+mn-ea"/>
              <a:cs typeface="+mn-cs"/>
            </a:endParaRPr>
          </a:p>
          <a:p>
            <a:pPr marL="182563" marR="0" lvl="0" indent="-182563" algn="l" defTabSz="914400" rtl="0" eaLnBrk="1" fontAlgn="auto" latinLnBrk="0" hangingPunct="1">
              <a:lnSpc>
                <a:spcPct val="100000"/>
              </a:lnSpc>
              <a:spcBef>
                <a:spcPts val="0"/>
              </a:spcBef>
              <a:spcAft>
                <a:spcPts val="0"/>
              </a:spcAft>
              <a:buClr>
                <a:srgbClr val="397F4D"/>
              </a:buClr>
              <a:buSzTx/>
              <a:buFont typeface="DB Sans" panose="020B050205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a:ea typeface="+mn-ea"/>
                <a:cs typeface="+mn-cs"/>
              </a:rPr>
              <a:t>Deepened cooperation for rail as cross-border feeder transport to hub airports </a:t>
            </a:r>
            <a:br>
              <a:rPr kumimoji="0" lang="en-US" sz="1600" b="0" i="0" u="none" strike="noStrike" kern="1200" cap="none" spc="0" normalizeH="0" baseline="0" noProof="0">
                <a:ln>
                  <a:noFill/>
                </a:ln>
                <a:solidFill>
                  <a:prstClr val="black"/>
                </a:solidFill>
                <a:effectLst/>
                <a:uLnTx/>
                <a:uFillTx/>
                <a:latin typeface="Aptos"/>
                <a:ea typeface="+mn-ea"/>
                <a:cs typeface="+mn-cs"/>
              </a:rPr>
            </a:br>
            <a:endParaRPr kumimoji="0" lang="en-US" sz="1600" b="0" i="0" u="none" strike="noStrike" kern="1200" cap="none" spc="0" normalizeH="0" baseline="0" noProof="0">
              <a:ln>
                <a:noFill/>
              </a:ln>
              <a:solidFill>
                <a:prstClr val="black"/>
              </a:solidFill>
              <a:effectLst/>
              <a:uLnTx/>
              <a:uFillTx/>
              <a:latin typeface="Aptos"/>
              <a:ea typeface="+mn-ea"/>
              <a:cs typeface="+mn-cs"/>
            </a:endParaRPr>
          </a:p>
        </p:txBody>
      </p:sp>
      <p:sp>
        <p:nvSpPr>
          <p:cNvPr id="8" name="Inhaltsplatzhalter 5">
            <a:extLst>
              <a:ext uri="{FF2B5EF4-FFF2-40B4-BE49-F238E27FC236}">
                <a16:creationId xmlns:a16="http://schemas.microsoft.com/office/drawing/2014/main" id="{4B880F71-FA8D-20E2-FC78-95E0A8193D71}"/>
              </a:ext>
            </a:extLst>
          </p:cNvPr>
          <p:cNvSpPr>
            <a:spLocks noGrp="1"/>
          </p:cNvSpPr>
          <p:nvPr/>
        </p:nvSpPr>
        <p:spPr>
          <a:xfrm>
            <a:off x="7536160" y="3068960"/>
            <a:ext cx="4140460" cy="3240438"/>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1pPr>
            <a:lvl2pPr marL="358775" indent="-17621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2pPr>
            <a:lvl3pPr marL="541338"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3pPr>
            <a:lvl4pPr marL="715963" indent="-174625"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4pPr>
            <a:lvl5pPr marL="898525"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marR="0" lvl="0" indent="-182563" algn="l" defTabSz="914400" rtl="0" eaLnBrk="1" fontAlgn="auto" latinLnBrk="0" hangingPunct="1">
              <a:lnSpc>
                <a:spcPct val="100000"/>
              </a:lnSpc>
              <a:spcBef>
                <a:spcPts val="0"/>
              </a:spcBef>
              <a:spcAft>
                <a:spcPts val="0"/>
              </a:spcAft>
              <a:buClr>
                <a:srgbClr val="397F4D"/>
              </a:buClr>
              <a:buSzTx/>
              <a:buFont typeface="DB Sans" panose="020B0502050202020204" pitchFamily="34" charset="0"/>
              <a:buChar char="‒"/>
              <a:tabLst/>
              <a:defRPr/>
            </a:pPr>
            <a:r>
              <a:rPr kumimoji="0" lang="de-DE" sz="1600" b="0" i="0" u="none" strike="noStrike" kern="1200" cap="none" spc="0" normalizeH="0" baseline="0" noProof="0" err="1">
                <a:ln>
                  <a:noFill/>
                </a:ln>
                <a:solidFill>
                  <a:prstClr val="black"/>
                </a:solidFill>
                <a:effectLst/>
                <a:uLnTx/>
                <a:uFillTx/>
                <a:latin typeface="Aptos"/>
                <a:ea typeface="+mn-ea"/>
                <a:cs typeface="+mn-cs"/>
              </a:rPr>
              <a:t>Refinement</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of</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consumed</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raw</a:t>
            </a:r>
            <a:r>
              <a:rPr kumimoji="0" lang="de-DE" sz="1600" b="0" i="0" u="none" strike="noStrike" kern="1200" cap="none" spc="0" normalizeH="0" baseline="0" noProof="0">
                <a:ln>
                  <a:noFill/>
                </a:ln>
                <a:solidFill>
                  <a:prstClr val="black"/>
                </a:solidFill>
                <a:effectLst/>
                <a:uLnTx/>
                <a:uFillTx/>
                <a:latin typeface="Aptos"/>
                <a:ea typeface="+mn-ea"/>
                <a:cs typeface="+mn-cs"/>
              </a:rPr>
              <a:t> operational </a:t>
            </a:r>
            <a:r>
              <a:rPr kumimoji="0" lang="de-DE" sz="1600" b="0" i="0" u="none" strike="noStrike" kern="1200" cap="none" spc="0" normalizeH="0" baseline="0" noProof="0" err="1">
                <a:ln>
                  <a:noFill/>
                </a:ln>
                <a:solidFill>
                  <a:prstClr val="black"/>
                </a:solidFill>
                <a:effectLst/>
                <a:uLnTx/>
                <a:uFillTx/>
                <a:latin typeface="Aptos"/>
                <a:ea typeface="+mn-ea"/>
                <a:cs typeface="+mn-cs"/>
              </a:rPr>
              <a:t>data</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from</a:t>
            </a:r>
            <a:r>
              <a:rPr kumimoji="0" lang="de-DE" sz="1600" b="0" i="0" u="none" strike="noStrike" kern="1200" cap="none" spc="0" normalizeH="0" baseline="0" noProof="0">
                <a:ln>
                  <a:noFill/>
                </a:ln>
                <a:solidFill>
                  <a:prstClr val="black"/>
                </a:solidFill>
                <a:effectLst/>
                <a:uLnTx/>
                <a:uFillTx/>
                <a:latin typeface="Aptos"/>
                <a:ea typeface="+mn-ea"/>
                <a:cs typeface="+mn-cs"/>
              </a:rPr>
              <a:t> a </a:t>
            </a:r>
            <a:r>
              <a:rPr kumimoji="0" lang="de-DE" sz="1600" b="0" i="0" u="none" strike="noStrike" kern="1200" cap="none" spc="0" normalizeH="0" baseline="0" noProof="0" err="1">
                <a:ln>
                  <a:noFill/>
                </a:ln>
                <a:solidFill>
                  <a:prstClr val="black"/>
                </a:solidFill>
                <a:effectLst/>
                <a:uLnTx/>
                <a:uFillTx/>
                <a:latin typeface="Aptos"/>
                <a:ea typeface="+mn-ea"/>
                <a:cs typeface="+mn-cs"/>
              </a:rPr>
              <a:t>huge</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number</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of</a:t>
            </a:r>
            <a:r>
              <a:rPr kumimoji="0" lang="de-DE" sz="1600" b="0" i="0" u="none" strike="noStrike" kern="1200" cap="none" spc="0" normalizeH="0" baseline="0" noProof="0">
                <a:ln>
                  <a:noFill/>
                </a:ln>
                <a:solidFill>
                  <a:prstClr val="black"/>
                </a:solidFill>
                <a:effectLst/>
                <a:uLnTx/>
                <a:uFillTx/>
                <a:latin typeface="Aptos"/>
                <a:ea typeface="+mn-ea"/>
                <a:cs typeface="+mn-cs"/>
              </a:rPr>
              <a:t> IMs and RUs </a:t>
            </a:r>
            <a:r>
              <a:rPr kumimoji="0" lang="de-DE" sz="1600" b="0" i="0" u="none" strike="noStrike" kern="1200" cap="none" spc="0" normalizeH="0" baseline="0" noProof="0" err="1">
                <a:ln>
                  <a:noFill/>
                </a:ln>
                <a:solidFill>
                  <a:prstClr val="black"/>
                </a:solidFill>
                <a:effectLst/>
                <a:uLnTx/>
                <a:uFillTx/>
                <a:latin typeface="Aptos"/>
                <a:ea typeface="+mn-ea"/>
                <a:cs typeface="+mn-cs"/>
              </a:rPr>
              <a:t>is</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stressful</a:t>
            </a:r>
            <a:r>
              <a:rPr kumimoji="0" lang="de-DE" sz="1600" b="0" i="0" u="none" strike="noStrike" kern="1200" cap="none" spc="0" normalizeH="0" baseline="0" noProof="0">
                <a:ln>
                  <a:noFill/>
                </a:ln>
                <a:solidFill>
                  <a:prstClr val="black"/>
                </a:solidFill>
                <a:effectLst/>
                <a:uLnTx/>
                <a:uFillTx/>
                <a:latin typeface="Aptos"/>
                <a:ea typeface="+mn-ea"/>
                <a:cs typeface="+mn-cs"/>
              </a:rPr>
              <a:t> and </a:t>
            </a:r>
            <a:r>
              <a:rPr kumimoji="0" lang="de-DE" sz="1600" b="0" i="0" u="none" strike="noStrike" kern="1200" cap="none" spc="0" normalizeH="0" baseline="0" noProof="0" err="1">
                <a:ln>
                  <a:noFill/>
                </a:ln>
                <a:solidFill>
                  <a:prstClr val="black"/>
                </a:solidFill>
                <a:effectLst/>
                <a:uLnTx/>
                <a:uFillTx/>
                <a:latin typeface="Aptos"/>
                <a:ea typeface="+mn-ea"/>
                <a:cs typeface="+mn-cs"/>
              </a:rPr>
              <a:t>binds</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ressources</a:t>
            </a:r>
            <a:endParaRPr kumimoji="0" lang="de-DE" sz="1600" b="0" i="0" u="none" strike="noStrike" kern="1200" cap="none" spc="0" normalizeH="0" baseline="0" noProof="0">
              <a:ln>
                <a:noFill/>
              </a:ln>
              <a:solidFill>
                <a:prstClr val="black"/>
              </a:solidFill>
              <a:effectLst/>
              <a:uLnTx/>
              <a:uFillTx/>
              <a:latin typeface="Aptos"/>
              <a:ea typeface="+mn-ea"/>
              <a:cs typeface="+mn-cs"/>
            </a:endParaRPr>
          </a:p>
          <a:p>
            <a:pPr marL="182563" marR="0" lvl="0" indent="-182563" algn="l" defTabSz="914400" rtl="0" eaLnBrk="1" fontAlgn="auto" latinLnBrk="0" hangingPunct="1">
              <a:lnSpc>
                <a:spcPct val="100000"/>
              </a:lnSpc>
              <a:spcBef>
                <a:spcPts val="0"/>
              </a:spcBef>
              <a:spcAft>
                <a:spcPts val="0"/>
              </a:spcAft>
              <a:buClr>
                <a:srgbClr val="397F4D"/>
              </a:buClr>
              <a:buSzTx/>
              <a:buFont typeface="DB Sans" panose="020B0502050202020204" pitchFamily="34" charset="0"/>
              <a:buChar char="‒"/>
              <a:tabLst/>
              <a:defRPr/>
            </a:pPr>
            <a:endParaRPr kumimoji="0" lang="de-DE" sz="1600" b="1" i="0" u="none" strike="noStrike" kern="1200" cap="none" spc="0" normalizeH="0" baseline="0" noProof="0">
              <a:ln>
                <a:noFill/>
              </a:ln>
              <a:solidFill>
                <a:prstClr val="black"/>
              </a:solidFill>
              <a:effectLst/>
              <a:uLnTx/>
              <a:uFillTx/>
              <a:latin typeface="Aptos"/>
              <a:ea typeface="+mn-ea"/>
              <a:cs typeface="+mn-cs"/>
            </a:endParaRPr>
          </a:p>
          <a:p>
            <a:pPr marL="182563" marR="0" lvl="0" indent="-182563" algn="l" defTabSz="914400" rtl="0" eaLnBrk="1" fontAlgn="auto" latinLnBrk="0" hangingPunct="1">
              <a:lnSpc>
                <a:spcPct val="100000"/>
              </a:lnSpc>
              <a:spcBef>
                <a:spcPts val="0"/>
              </a:spcBef>
              <a:spcAft>
                <a:spcPts val="0"/>
              </a:spcAft>
              <a:buClr>
                <a:srgbClr val="397F4D"/>
              </a:buClr>
              <a:buSzTx/>
              <a:buFont typeface="DB Sans" panose="020B0502050202020204" pitchFamily="34" charset="0"/>
              <a:buChar char="‒"/>
              <a:tabLst/>
              <a:defRPr/>
            </a:pPr>
            <a:r>
              <a:rPr kumimoji="0" lang="de-DE" sz="1600" b="0" i="0" u="none" strike="noStrike" kern="1200" cap="none" spc="0" normalizeH="0" baseline="0" noProof="0" err="1">
                <a:ln>
                  <a:noFill/>
                </a:ln>
                <a:solidFill>
                  <a:prstClr val="black"/>
                </a:solidFill>
                <a:effectLst/>
                <a:uLnTx/>
                <a:uFillTx/>
                <a:latin typeface="Aptos"/>
                <a:ea typeface="+mn-ea"/>
                <a:cs typeface="+mn-cs"/>
              </a:rPr>
              <a:t>Highly</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integrated</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data</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is</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needed</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to</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provide</a:t>
            </a:r>
            <a:r>
              <a:rPr kumimoji="0" lang="de-DE" sz="1600" b="0" i="0" u="none" strike="noStrike" kern="1200" cap="none" spc="0" normalizeH="0" baseline="0" noProof="0">
                <a:ln>
                  <a:noFill/>
                </a:ln>
                <a:solidFill>
                  <a:prstClr val="black"/>
                </a:solidFill>
                <a:effectLst/>
                <a:uLnTx/>
                <a:uFillTx/>
                <a:latin typeface="Aptos"/>
                <a:ea typeface="+mn-ea"/>
                <a:cs typeface="+mn-cs"/>
              </a:rPr>
              <a:t> a </a:t>
            </a:r>
            <a:r>
              <a:rPr kumimoji="0" lang="de-DE" sz="1600" b="0" i="0" u="none" strike="noStrike" kern="1200" cap="none" spc="0" normalizeH="0" baseline="0" noProof="0" err="1">
                <a:ln>
                  <a:noFill/>
                </a:ln>
                <a:solidFill>
                  <a:prstClr val="black"/>
                </a:solidFill>
                <a:effectLst/>
                <a:uLnTx/>
                <a:uFillTx/>
                <a:latin typeface="Aptos"/>
                <a:ea typeface="+mn-ea"/>
                <a:cs typeface="+mn-cs"/>
              </a:rPr>
              <a:t>better</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service</a:t>
            </a:r>
            <a:endParaRPr kumimoji="0" lang="de-DE" sz="1600" b="0" i="0" u="none" strike="noStrike" kern="1200" cap="none" spc="0" normalizeH="0" baseline="0" noProof="0">
              <a:ln>
                <a:noFill/>
              </a:ln>
              <a:solidFill>
                <a:prstClr val="black"/>
              </a:solidFill>
              <a:effectLst/>
              <a:uLnTx/>
              <a:uFillTx/>
              <a:latin typeface="Aptos"/>
              <a:ea typeface="+mn-ea"/>
              <a:cs typeface="+mn-cs"/>
            </a:endParaRPr>
          </a:p>
          <a:p>
            <a:pPr marL="182563" marR="0" lvl="0" indent="-182563" algn="l" defTabSz="914400" rtl="0" eaLnBrk="1" fontAlgn="auto" latinLnBrk="0" hangingPunct="1">
              <a:lnSpc>
                <a:spcPct val="100000"/>
              </a:lnSpc>
              <a:spcBef>
                <a:spcPts val="0"/>
              </a:spcBef>
              <a:spcAft>
                <a:spcPts val="0"/>
              </a:spcAft>
              <a:buClr>
                <a:srgbClr val="397F4D"/>
              </a:buClr>
              <a:buSzTx/>
              <a:buFont typeface="DB Sans" panose="020B0502050202020204" pitchFamily="34" charset="0"/>
              <a:buChar char="‒"/>
              <a:tabLst/>
              <a:defRPr/>
            </a:pPr>
            <a:endParaRPr kumimoji="0" lang="de-DE" sz="1600" b="1" i="0" u="none" strike="noStrike" kern="1200" cap="none" spc="0" normalizeH="0" baseline="0" noProof="0">
              <a:ln>
                <a:noFill/>
              </a:ln>
              <a:solidFill>
                <a:prstClr val="black"/>
              </a:solidFill>
              <a:effectLst/>
              <a:uLnTx/>
              <a:uFillTx/>
              <a:latin typeface="Aptos"/>
              <a:ea typeface="+mn-ea"/>
              <a:cs typeface="+mn-cs"/>
            </a:endParaRPr>
          </a:p>
          <a:p>
            <a:pPr marL="182563" marR="0" lvl="0" indent="-182563" algn="l" defTabSz="914400" rtl="0" eaLnBrk="1" fontAlgn="auto" latinLnBrk="0" hangingPunct="1">
              <a:lnSpc>
                <a:spcPct val="100000"/>
              </a:lnSpc>
              <a:spcBef>
                <a:spcPts val="0"/>
              </a:spcBef>
              <a:spcAft>
                <a:spcPts val="0"/>
              </a:spcAft>
              <a:buClr>
                <a:srgbClr val="397F4D"/>
              </a:buClr>
              <a:buSzTx/>
              <a:buFont typeface="DB Sans" panose="020B0502050202020204" pitchFamily="34" charset="0"/>
              <a:buChar char="‒"/>
              <a:tabLst/>
              <a:defRPr/>
            </a:pPr>
            <a:r>
              <a:rPr kumimoji="0" lang="de-DE" sz="1600" b="0" i="0" u="none" strike="noStrike" kern="1200" cap="none" spc="0" normalizeH="0" baseline="0" noProof="0">
                <a:ln>
                  <a:noFill/>
                </a:ln>
                <a:solidFill>
                  <a:prstClr val="black"/>
                </a:solidFill>
                <a:effectLst/>
                <a:uLnTx/>
                <a:uFillTx/>
                <a:latin typeface="Aptos"/>
                <a:ea typeface="+mn-ea"/>
                <a:cs typeface="+mn-cs"/>
              </a:rPr>
              <a:t>Mobility </a:t>
            </a:r>
            <a:r>
              <a:rPr kumimoji="0" lang="de-DE" sz="1600" b="0" i="0" u="none" strike="noStrike" kern="1200" cap="none" spc="0" normalizeH="0" baseline="0" noProof="0" err="1">
                <a:ln>
                  <a:noFill/>
                </a:ln>
                <a:solidFill>
                  <a:prstClr val="black"/>
                </a:solidFill>
                <a:effectLst/>
                <a:uLnTx/>
                <a:uFillTx/>
                <a:latin typeface="Aptos"/>
                <a:ea typeface="+mn-ea"/>
                <a:cs typeface="+mn-cs"/>
              </a:rPr>
              <a:t>data</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spaces</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could</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be</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useful</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as</a:t>
            </a:r>
            <a:r>
              <a:rPr kumimoji="0" lang="de-DE" sz="1600" b="0" i="0" u="none" strike="noStrike" kern="1200" cap="none" spc="0" normalizeH="0" baseline="0" noProof="0">
                <a:ln>
                  <a:noFill/>
                </a:ln>
                <a:solidFill>
                  <a:prstClr val="black"/>
                </a:solidFill>
                <a:effectLst/>
                <a:uLnTx/>
                <a:uFillTx/>
                <a:latin typeface="Aptos"/>
                <a:ea typeface="+mn-ea"/>
                <a:cs typeface="+mn-cs"/>
              </a:rPr>
              <a:t> non-</a:t>
            </a:r>
            <a:r>
              <a:rPr kumimoji="0" lang="de-DE" sz="1600" b="0" i="0" u="none" strike="noStrike" kern="1200" cap="none" spc="0" normalizeH="0" baseline="0" noProof="0" err="1">
                <a:ln>
                  <a:noFill/>
                </a:ln>
                <a:solidFill>
                  <a:prstClr val="black"/>
                </a:solidFill>
                <a:effectLst/>
                <a:uLnTx/>
                <a:uFillTx/>
                <a:latin typeface="Aptos"/>
                <a:ea typeface="+mn-ea"/>
                <a:cs typeface="+mn-cs"/>
              </a:rPr>
              <a:t>discriminatory</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providers</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of</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integrated</a:t>
            </a:r>
            <a:r>
              <a:rPr kumimoji="0" lang="de-DE" sz="1600" b="0" i="0" u="none" strike="noStrike" kern="1200" cap="none" spc="0" normalizeH="0" baseline="0" noProof="0">
                <a:ln>
                  <a:noFill/>
                </a:ln>
                <a:solidFill>
                  <a:prstClr val="black"/>
                </a:solidFill>
                <a:effectLst/>
                <a:uLnTx/>
                <a:uFillTx/>
                <a:latin typeface="Aptos"/>
                <a:ea typeface="+mn-ea"/>
                <a:cs typeface="+mn-cs"/>
              </a:rPr>
              <a:t> and </a:t>
            </a:r>
            <a:r>
              <a:rPr kumimoji="0" lang="de-DE" sz="1600" b="0" i="0" u="none" strike="noStrike" kern="1200" cap="none" spc="0" normalizeH="0" baseline="0" noProof="0" err="1">
                <a:ln>
                  <a:noFill/>
                </a:ln>
                <a:solidFill>
                  <a:prstClr val="black"/>
                </a:solidFill>
                <a:effectLst/>
                <a:uLnTx/>
                <a:uFillTx/>
                <a:latin typeface="Aptos"/>
                <a:ea typeface="+mn-ea"/>
                <a:cs typeface="+mn-cs"/>
              </a:rPr>
              <a:t>cross-border</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data</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saving</a:t>
            </a:r>
            <a:r>
              <a:rPr kumimoji="0" lang="de-DE" sz="1600" b="0" i="0" u="none" strike="noStrike" kern="1200" cap="none" spc="0" normalizeH="0" baseline="0" noProof="0">
                <a:ln>
                  <a:noFill/>
                </a:ln>
                <a:solidFill>
                  <a:prstClr val="black"/>
                </a:solidFill>
                <a:effectLst/>
                <a:uLnTx/>
                <a:uFillTx/>
                <a:latin typeface="Aptos"/>
                <a:ea typeface="+mn-ea"/>
                <a:cs typeface="+mn-cs"/>
              </a:rPr>
              <a:t> multiple </a:t>
            </a:r>
            <a:r>
              <a:rPr kumimoji="0" lang="de-DE" sz="1600" b="0" i="0" u="none" strike="noStrike" kern="1200" cap="none" spc="0" normalizeH="0" baseline="0" noProof="0" err="1">
                <a:ln>
                  <a:noFill/>
                </a:ln>
                <a:solidFill>
                  <a:prstClr val="black"/>
                </a:solidFill>
                <a:effectLst/>
                <a:uLnTx/>
                <a:uFillTx/>
                <a:latin typeface="Aptos"/>
                <a:ea typeface="+mn-ea"/>
                <a:cs typeface="+mn-cs"/>
              </a:rPr>
              <a:t>refinement</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efforts</a:t>
            </a:r>
            <a:r>
              <a:rPr kumimoji="0" lang="de-DE" sz="1600" b="0" i="0" u="none" strike="noStrike" kern="1200" cap="none" spc="0" normalizeH="0" baseline="0" noProof="0">
                <a:ln>
                  <a:noFill/>
                </a:ln>
                <a:solidFill>
                  <a:prstClr val="black"/>
                </a:solidFill>
                <a:effectLst/>
                <a:uLnTx/>
                <a:uFillTx/>
                <a:latin typeface="Aptos"/>
                <a:ea typeface="+mn-ea"/>
                <a:cs typeface="+mn-cs"/>
              </a:rPr>
              <a:t> </a:t>
            </a:r>
            <a:r>
              <a:rPr kumimoji="0" lang="de-DE" sz="1600" b="0" i="0" u="none" strike="noStrike" kern="1200" cap="none" spc="0" normalizeH="0" baseline="0" noProof="0" err="1">
                <a:ln>
                  <a:noFill/>
                </a:ln>
                <a:solidFill>
                  <a:prstClr val="black"/>
                </a:solidFill>
                <a:effectLst/>
                <a:uLnTx/>
                <a:uFillTx/>
                <a:latin typeface="Aptos"/>
                <a:ea typeface="+mn-ea"/>
                <a:cs typeface="+mn-cs"/>
              </a:rPr>
              <a:t>for</a:t>
            </a:r>
            <a:r>
              <a:rPr kumimoji="0" lang="de-DE" sz="1600" b="0" i="0" u="none" strike="noStrike" kern="1200" cap="none" spc="0" normalizeH="0" baseline="0" noProof="0">
                <a:ln>
                  <a:noFill/>
                </a:ln>
                <a:solidFill>
                  <a:prstClr val="black"/>
                </a:solidFill>
                <a:effectLst/>
                <a:uLnTx/>
                <a:uFillTx/>
                <a:latin typeface="Aptos"/>
                <a:ea typeface="+mn-ea"/>
                <a:cs typeface="+mn-cs"/>
              </a:rPr>
              <a:t> RUs</a:t>
            </a:r>
          </a:p>
        </p:txBody>
      </p:sp>
    </p:spTree>
    <p:custDataLst>
      <p:tags r:id="rId1"/>
    </p:custDataLst>
    <p:extLst>
      <p:ext uri="{BB962C8B-B14F-4D97-AF65-F5344CB8AC3E}">
        <p14:creationId xmlns:p14="http://schemas.microsoft.com/office/powerpoint/2010/main" val="2759725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asyData_Photo" hidden="1">
            <a:extLst>
              <a:ext uri="{FF2B5EF4-FFF2-40B4-BE49-F238E27FC236}">
                <a16:creationId xmlns:a16="http://schemas.microsoft.com/office/drawing/2014/main" id="{1E20F06C-FBCD-E73F-B1AD-33013A9B81D3}"/>
              </a:ext>
            </a:extLst>
          </p:cNvPr>
          <p:cNvSpPr/>
          <p:nvPr>
            <p:custDataLst>
              <p:tags r:id="rId2"/>
            </p:custDataLst>
          </p:nvPr>
        </p:nvSpPr>
        <p:spPr>
          <a:xfrm>
            <a:off x="1260334"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40" name="easyData_Photo" hidden="1">
            <a:extLst>
              <a:ext uri="{FF2B5EF4-FFF2-40B4-BE49-F238E27FC236}">
                <a16:creationId xmlns:a16="http://schemas.microsoft.com/office/drawing/2014/main" id="{C4DF6BA9-7D1D-3672-EB68-0ED707D6D151}"/>
              </a:ext>
            </a:extLst>
          </p:cNvPr>
          <p:cNvSpPr/>
          <p:nvPr>
            <p:custDataLst>
              <p:tags r:id="rId3"/>
            </p:custDataLst>
          </p:nvPr>
        </p:nvSpPr>
        <p:spPr>
          <a:xfrm>
            <a:off x="8948418"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5" name="easyData_Photo" hidden="1">
            <a:extLst>
              <a:ext uri="{FF2B5EF4-FFF2-40B4-BE49-F238E27FC236}">
                <a16:creationId xmlns:a16="http://schemas.microsoft.com/office/drawing/2014/main" id="{1250C906-14A4-1EC4-9CFD-02896EF314DB}"/>
              </a:ext>
            </a:extLst>
          </p:cNvPr>
          <p:cNvSpPr/>
          <p:nvPr>
            <p:custDataLst>
              <p:tags r:id="rId4"/>
            </p:custDataLst>
          </p:nvPr>
        </p:nvSpPr>
        <p:spPr>
          <a:xfrm>
            <a:off x="5104376"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 name="Titel 1">
            <a:extLst>
              <a:ext uri="{FF2B5EF4-FFF2-40B4-BE49-F238E27FC236}">
                <a16:creationId xmlns:a16="http://schemas.microsoft.com/office/drawing/2014/main" id="{076FFE19-C0C2-83D2-9F7C-628F6691ED66}"/>
              </a:ext>
            </a:extLst>
          </p:cNvPr>
          <p:cNvSpPr>
            <a:spLocks noGrp="1"/>
          </p:cNvSpPr>
          <p:nvPr>
            <p:ph type="title"/>
          </p:nvPr>
        </p:nvSpPr>
        <p:spPr/>
        <p:txBody>
          <a:bodyPr/>
          <a:lstStyle/>
          <a:p>
            <a:r>
              <a:rPr lang="en-AT"/>
              <a:t>Roland </a:t>
            </a:r>
            <a:r>
              <a:rPr lang="en-AT" err="1"/>
              <a:t>Klüber</a:t>
            </a:r>
            <a:endParaRPr lang="en-GB"/>
          </a:p>
        </p:txBody>
      </p:sp>
      <p:sp>
        <p:nvSpPr>
          <p:cNvPr id="12" name="Ellipse 11">
            <a:extLst>
              <a:ext uri="{FF2B5EF4-FFF2-40B4-BE49-F238E27FC236}">
                <a16:creationId xmlns:a16="http://schemas.microsoft.com/office/drawing/2014/main" id="{695B752E-7788-6F68-A189-97BB7C6838FA}"/>
              </a:ext>
            </a:extLst>
          </p:cNvPr>
          <p:cNvSpPr/>
          <p:nvPr>
            <p:custDataLst>
              <p:tags r:id="rId5"/>
            </p:custDataLst>
          </p:nvPr>
        </p:nvSpPr>
        <p:spPr>
          <a:xfrm>
            <a:off x="1343472" y="1808820"/>
            <a:ext cx="2361192" cy="2327101"/>
          </a:xfrm>
          <a:prstGeom prst="ellipse">
            <a:avLst/>
          </a:prstGeom>
          <a:noFill/>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11" name="masterTextbox1">
            <a:extLst>
              <a:ext uri="{FF2B5EF4-FFF2-40B4-BE49-F238E27FC236}">
                <a16:creationId xmlns:a16="http://schemas.microsoft.com/office/drawing/2014/main" id="{98FA59B7-93CA-3114-39C7-9D2E2A9DEC6D}"/>
              </a:ext>
            </a:extLst>
          </p:cNvPr>
          <p:cNvSpPr txBox="1">
            <a:spLocks/>
          </p:cNvSpPr>
          <p:nvPr/>
        </p:nvSpPr>
        <p:spPr>
          <a:xfrm>
            <a:off x="4475820" y="1821469"/>
            <a:ext cx="7261829" cy="23271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Master in Business Information Systems</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t>
            </a: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PhD in Management</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CEO of </a:t>
            </a:r>
            <a:r>
              <a:rPr kumimoji="0" lang="en-GB" sz="18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Consilis</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and </a:t>
            </a: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Partner of Theron Advisory Group </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focus on interim-management and IT-based business ecosystem transformations in multi-modal E2E logistics systems</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supporting UIRR </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for almost a decade </a:t>
            </a: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in </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various multi-modal EU R&amp;D projects</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t>
            </a: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(e.g.                                                        )</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digital transformation initiatives &amp; IT architecture design challenges</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4" name="masterTextbox1">
            <a:extLst>
              <a:ext uri="{FF2B5EF4-FFF2-40B4-BE49-F238E27FC236}">
                <a16:creationId xmlns:a16="http://schemas.microsoft.com/office/drawing/2014/main" id="{9C41FF64-6200-20D7-35FA-E99E04CEE104}"/>
              </a:ext>
            </a:extLst>
          </p:cNvPr>
          <p:cNvSpPr txBox="1">
            <a:spLocks/>
          </p:cNvSpPr>
          <p:nvPr/>
        </p:nvSpPr>
        <p:spPr>
          <a:xfrm>
            <a:off x="4524649" y="4508934"/>
            <a:ext cx="7406252" cy="100643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None/>
              <a:tabLst/>
              <a:defRPr/>
            </a:pPr>
            <a:r>
              <a:rPr kumimoji="0" lang="en-GB" sz="16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Consilis</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GmbH</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Fostering client’s business model innovation and digital transformation in global health, energy, engineering &amp; logistics business ecosystems</a:t>
            </a:r>
          </a:p>
          <a:p>
            <a:pPr marL="0" marR="0" lvl="2" indent="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None/>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International Union for Road-Rail Combined Transport (UIRR)  </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industry association for the sector of Combined Transport in Brussels transposing needs to EU legislation, standardisation, services to sector, and R&amp;D projects</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100+ Combined Transport Operators, Terminal Operators, and partners</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5" name="easyData_Function">
            <a:extLst>
              <a:ext uri="{FF2B5EF4-FFF2-40B4-BE49-F238E27FC236}">
                <a16:creationId xmlns:a16="http://schemas.microsoft.com/office/drawing/2014/main" id="{CDF195DA-5A02-7CBC-B432-BB6E245A9069}"/>
              </a:ext>
            </a:extLst>
          </p:cNvPr>
          <p:cNvSpPr txBox="1">
            <a:spLocks/>
          </p:cNvSpPr>
          <p:nvPr>
            <p:custDataLst>
              <p:tags r:id="rId6"/>
            </p:custDataLst>
          </p:nvPr>
        </p:nvSpPr>
        <p:spPr bwMode="gray">
          <a:xfrm>
            <a:off x="1083907" y="4401108"/>
            <a:ext cx="2880320"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rPr>
              <a:t>CEO</a:t>
            </a:r>
            <a:endParaRPr kumimoji="0" lang="en-GB"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sp>
        <p:nvSpPr>
          <p:cNvPr id="7" name="easyData_Function">
            <a:extLst>
              <a:ext uri="{FF2B5EF4-FFF2-40B4-BE49-F238E27FC236}">
                <a16:creationId xmlns:a16="http://schemas.microsoft.com/office/drawing/2014/main" id="{0EDB072E-CBE7-1970-A237-43FEB0D9AA20}"/>
              </a:ext>
            </a:extLst>
          </p:cNvPr>
          <p:cNvSpPr txBox="1">
            <a:spLocks/>
          </p:cNvSpPr>
          <p:nvPr>
            <p:custDataLst>
              <p:tags r:id="rId7"/>
            </p:custDataLst>
          </p:nvPr>
        </p:nvSpPr>
        <p:spPr bwMode="gray">
          <a:xfrm>
            <a:off x="1077188" y="4839223"/>
            <a:ext cx="2880320"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err="1">
                <a:ln>
                  <a:noFill/>
                </a:ln>
                <a:solidFill>
                  <a:prstClr val="black"/>
                </a:solidFill>
                <a:effectLst/>
                <a:uLnTx/>
                <a:uFillTx/>
                <a:latin typeface="Aptos"/>
                <a:ea typeface="+mn-ea"/>
                <a:cs typeface="Segoe UI" panose="020B0502040204020203" pitchFamily="34" charset="0"/>
              </a:rPr>
              <a:t>Consilis</a:t>
            </a:r>
            <a:r>
              <a:rPr kumimoji="0" lang="en-AT"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rPr>
              <a:t> GmbH</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rPr>
              <a:t>representing UIRR </a:t>
            </a:r>
            <a:r>
              <a:rPr kumimoji="0" lang="en-AT" sz="2000" b="1" i="0" u="none" strike="noStrike" kern="1200" cap="none" spc="0" normalizeH="0" baseline="0" noProof="0" err="1">
                <a:ln>
                  <a:noFill/>
                </a:ln>
                <a:solidFill>
                  <a:prstClr val="black"/>
                </a:solidFill>
                <a:effectLst/>
                <a:uLnTx/>
                <a:uFillTx/>
                <a:latin typeface="Aptos"/>
                <a:ea typeface="+mn-ea"/>
                <a:cs typeface="Segoe UI" panose="020B0502040204020203" pitchFamily="34" charset="0"/>
              </a:rPr>
              <a:t>s.c.</a:t>
            </a:r>
            <a:endParaRPr kumimoji="0" lang="en-GB"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pic>
        <p:nvPicPr>
          <p:cNvPr id="6" name="Picture 5" descr="A blue and white logo&#10;&#10;Description automatically generated">
            <a:extLst>
              <a:ext uri="{FF2B5EF4-FFF2-40B4-BE49-F238E27FC236}">
                <a16:creationId xmlns:a16="http://schemas.microsoft.com/office/drawing/2014/main" id="{58D5225F-2E48-4B66-5251-EB8C3782E9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4995" y="4330523"/>
            <a:ext cx="2008439" cy="370756"/>
          </a:xfrm>
          <a:prstGeom prst="rect">
            <a:avLst/>
          </a:prstGeom>
        </p:spPr>
      </p:pic>
      <p:pic>
        <p:nvPicPr>
          <p:cNvPr id="8" name="Picture 7">
            <a:extLst>
              <a:ext uri="{FF2B5EF4-FFF2-40B4-BE49-F238E27FC236}">
                <a16:creationId xmlns:a16="http://schemas.microsoft.com/office/drawing/2014/main" id="{F5E383D1-D541-D9CF-A20C-88D878E37AC0}"/>
              </a:ext>
            </a:extLst>
          </p:cNvPr>
          <p:cNvPicPr>
            <a:picLocks noChangeAspect="1"/>
          </p:cNvPicPr>
          <p:nvPr/>
        </p:nvPicPr>
        <p:blipFill rotWithShape="1">
          <a:blip r:embed="rId11">
            <a:extLst>
              <a:ext uri="{28A0092B-C50C-407E-A947-70E740481C1C}">
                <a14:useLocalDpi xmlns:a14="http://schemas.microsoft.com/office/drawing/2010/main" val="0"/>
              </a:ext>
            </a:extLst>
          </a:blip>
          <a:srcRect t="18339" b="17575"/>
          <a:stretch/>
        </p:blipFill>
        <p:spPr bwMode="auto">
          <a:xfrm>
            <a:off x="9336360" y="658163"/>
            <a:ext cx="2545712" cy="913609"/>
          </a:xfrm>
          <a:prstGeom prst="rect">
            <a:avLst/>
          </a:prstGeom>
          <a:noFill/>
          <a:ln>
            <a:noFill/>
          </a:ln>
          <a:extLst>
            <a:ext uri="{53640926-AAD7-44D8-BBD7-CCE9431645EC}">
              <a14:shadowObscured xmlns:a14="http://schemas.microsoft.com/office/drawing/2010/main"/>
            </a:ext>
          </a:extLst>
        </p:spPr>
      </p:pic>
      <p:pic>
        <p:nvPicPr>
          <p:cNvPr id="9" name="Picture 8" descr="A blue text on a black background&#10;&#10;Description automatically generated">
            <a:extLst>
              <a:ext uri="{FF2B5EF4-FFF2-40B4-BE49-F238E27FC236}">
                <a16:creationId xmlns:a16="http://schemas.microsoft.com/office/drawing/2014/main" id="{F22DDDA9-C1E1-A364-12DF-D16F84FDC7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82392" y="3516434"/>
            <a:ext cx="732971" cy="269420"/>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06218CA8-E669-81C5-014E-71D4689F59C5}"/>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bwMode="auto">
          <a:xfrm>
            <a:off x="9894288" y="3516434"/>
            <a:ext cx="785922" cy="298650"/>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F96189E2-79C0-8C1E-C345-9C47933A6A7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41499" y="3538922"/>
            <a:ext cx="910244" cy="224444"/>
          </a:xfrm>
          <a:prstGeom prst="rect">
            <a:avLst/>
          </a:prstGeom>
        </p:spPr>
      </p:pic>
      <p:pic>
        <p:nvPicPr>
          <p:cNvPr id="28" name="Picture 27" descr="A person wearing glasses and a suit&#10;&#10;Description automatically generated">
            <a:extLst>
              <a:ext uri="{FF2B5EF4-FFF2-40B4-BE49-F238E27FC236}">
                <a16:creationId xmlns:a16="http://schemas.microsoft.com/office/drawing/2014/main" id="{45E258EE-B498-9D25-4DEE-560A256E42D6}"/>
              </a:ext>
            </a:extLst>
          </p:cNvPr>
          <p:cNvPicPr>
            <a:picLocks noChangeAspect="1"/>
          </p:cNvPicPr>
          <p:nvPr/>
        </p:nvPicPr>
        <p:blipFill rotWithShape="1">
          <a:blip r:embed="rId15">
            <a:extLst>
              <a:ext uri="{28A0092B-C50C-407E-A947-70E740481C1C}">
                <a14:useLocalDpi xmlns:a14="http://schemas.microsoft.com/office/drawing/2010/main" val="0"/>
              </a:ext>
            </a:extLst>
          </a:blip>
          <a:srcRect t="12746" b="12206"/>
          <a:stretch/>
        </p:blipFill>
        <p:spPr>
          <a:xfrm>
            <a:off x="1457796" y="1871811"/>
            <a:ext cx="2132542" cy="2194062"/>
          </a:xfrm>
          <a:prstGeom prst="ellipse">
            <a:avLst/>
          </a:prstGeom>
          <a:ln>
            <a:noFill/>
          </a:ln>
          <a:effectLst>
            <a:softEdge rad="0"/>
          </a:effectLst>
        </p:spPr>
      </p:pic>
    </p:spTree>
    <p:custDataLst>
      <p:tags r:id="rId1"/>
    </p:custDataLst>
    <p:extLst>
      <p:ext uri="{BB962C8B-B14F-4D97-AF65-F5344CB8AC3E}">
        <p14:creationId xmlns:p14="http://schemas.microsoft.com/office/powerpoint/2010/main" val="567908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E4746F6-C173-540A-952E-0C0759041BF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7" name="think-cell data - do not delete" hidden="1">
                        <a:extLst>
                          <a:ext uri="{FF2B5EF4-FFF2-40B4-BE49-F238E27FC236}">
                            <a16:creationId xmlns:a16="http://schemas.microsoft.com/office/drawing/2014/main" id="{DE4746F6-C173-540A-952E-0C0759041B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0CEFD9D-35C5-0680-7E70-F8AFEEF5CFAD}"/>
              </a:ext>
            </a:extLst>
          </p:cNvPr>
          <p:cNvSpPr>
            <a:spLocks noGrp="1"/>
          </p:cNvSpPr>
          <p:nvPr>
            <p:ph type="title"/>
          </p:nvPr>
        </p:nvSpPr>
        <p:spPr>
          <a:xfrm>
            <a:off x="407367" y="764705"/>
            <a:ext cx="11526835" cy="504055"/>
          </a:xfrm>
        </p:spPr>
        <p:txBody>
          <a:bodyPr vert="horz"/>
          <a:lstStyle/>
          <a:p>
            <a:r>
              <a:rPr lang="en-GB" sz="3200" b="1"/>
              <a:t>Reduced Interoperability Challenges of Combined Transport</a:t>
            </a:r>
          </a:p>
        </p:txBody>
      </p:sp>
      <p:sp>
        <p:nvSpPr>
          <p:cNvPr id="5" name="Footer Placeholder 4">
            <a:extLst>
              <a:ext uri="{FF2B5EF4-FFF2-40B4-BE49-F238E27FC236}">
                <a16:creationId xmlns:a16="http://schemas.microsoft.com/office/drawing/2014/main" id="{05CF6422-7AB0-FE6D-9231-083FF2FE65DA}"/>
              </a:ext>
            </a:extLst>
          </p:cNvPr>
          <p:cNvSpPr>
            <a:spLocks noGrp="1"/>
          </p:cNvSpPr>
          <p:nvPr>
            <p:ph type="ftr" sz="quarter" idx="4294967295"/>
          </p:nvPr>
        </p:nvSpPr>
        <p:spPr>
          <a:xfrm>
            <a:off x="472962" y="6165428"/>
            <a:ext cx="3551238" cy="3222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a:ea typeface="+mn-ea"/>
                <a:cs typeface="+mn-cs"/>
              </a:rPr>
              <a:t>UIRR @ Rail Data Forum</a:t>
            </a:r>
          </a:p>
        </p:txBody>
      </p:sp>
      <p:pic>
        <p:nvPicPr>
          <p:cNvPr id="10" name="Picture 9">
            <a:extLst>
              <a:ext uri="{FF2B5EF4-FFF2-40B4-BE49-F238E27FC236}">
                <a16:creationId xmlns:a16="http://schemas.microsoft.com/office/drawing/2014/main" id="{C66244E4-8413-4AB5-E2DC-41471547224C}"/>
              </a:ext>
            </a:extLst>
          </p:cNvPr>
          <p:cNvPicPr>
            <a:picLocks noChangeAspect="1"/>
          </p:cNvPicPr>
          <p:nvPr/>
        </p:nvPicPr>
        <p:blipFill>
          <a:blip r:embed="rId6"/>
          <a:stretch>
            <a:fillRect/>
          </a:stretch>
        </p:blipFill>
        <p:spPr>
          <a:xfrm>
            <a:off x="6397185" y="2521620"/>
            <a:ext cx="4425306" cy="3014681"/>
          </a:xfrm>
          <a:prstGeom prst="rect">
            <a:avLst/>
          </a:prstGeom>
        </p:spPr>
      </p:pic>
      <p:sp>
        <p:nvSpPr>
          <p:cNvPr id="11" name="TextBox 10">
            <a:extLst>
              <a:ext uri="{FF2B5EF4-FFF2-40B4-BE49-F238E27FC236}">
                <a16:creationId xmlns:a16="http://schemas.microsoft.com/office/drawing/2014/main" id="{54996349-1492-1E4F-0D3C-6E1D71B8AA16}"/>
              </a:ext>
            </a:extLst>
          </p:cNvPr>
          <p:cNvSpPr txBox="1"/>
          <p:nvPr/>
        </p:nvSpPr>
        <p:spPr>
          <a:xfrm>
            <a:off x="5647427" y="2067074"/>
            <a:ext cx="5996834" cy="384721"/>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a:ln>
                  <a:noFill/>
                </a:ln>
                <a:solidFill>
                  <a:prstClr val="black"/>
                </a:solidFill>
                <a:effectLst/>
                <a:uLnTx/>
                <a:uFillTx/>
                <a:latin typeface="Aptos"/>
                <a:ea typeface="+mn-ea"/>
                <a:cs typeface="+mn-cs"/>
              </a:rPr>
              <a:t>Purpose: Enhance Data Interoperability &amp; Service Quality</a:t>
            </a:r>
          </a:p>
        </p:txBody>
      </p:sp>
      <p:sp>
        <p:nvSpPr>
          <p:cNvPr id="12" name="Isosceles Triangle 11">
            <a:extLst>
              <a:ext uri="{FF2B5EF4-FFF2-40B4-BE49-F238E27FC236}">
                <a16:creationId xmlns:a16="http://schemas.microsoft.com/office/drawing/2014/main" id="{B35979C5-DCAF-87F3-A680-90D98762EDF1}"/>
              </a:ext>
            </a:extLst>
          </p:cNvPr>
          <p:cNvSpPr/>
          <p:nvPr/>
        </p:nvSpPr>
        <p:spPr>
          <a:xfrm rot="5400000">
            <a:off x="4024474" y="3558327"/>
            <a:ext cx="3132348" cy="463418"/>
          </a:xfrm>
          <a:prstGeom prst="triangle">
            <a:avLst/>
          </a:prstGeom>
          <a:solidFill>
            <a:schemeClr val="accent6">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a:ea typeface="+mn-ea"/>
                <a:cs typeface="+mn-cs"/>
              </a:rPr>
              <a:t>Gap Closing </a:t>
            </a:r>
          </a:p>
        </p:txBody>
      </p:sp>
      <p:sp>
        <p:nvSpPr>
          <p:cNvPr id="13" name="TextBox 12">
            <a:extLst>
              <a:ext uri="{FF2B5EF4-FFF2-40B4-BE49-F238E27FC236}">
                <a16:creationId xmlns:a16="http://schemas.microsoft.com/office/drawing/2014/main" id="{C23C71F3-6550-0203-146A-66AB1864BEC4}"/>
              </a:ext>
            </a:extLst>
          </p:cNvPr>
          <p:cNvSpPr txBox="1"/>
          <p:nvPr/>
        </p:nvSpPr>
        <p:spPr>
          <a:xfrm>
            <a:off x="529885" y="3436855"/>
            <a:ext cx="4299767" cy="2139047"/>
          </a:xfrm>
          <a:prstGeom prst="rect">
            <a:avLst/>
          </a:prstGeom>
          <a:noFill/>
        </p:spPr>
        <p:txBody>
          <a:bodyPr wrap="none" rtlCol="0">
            <a:spAutoFit/>
          </a:bodyPr>
          <a:lstStyle/>
          <a:p>
            <a:pPr marL="265113" marR="0" lvl="0" indent="-265113"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900" b="0" i="0" u="none" strike="noStrike" kern="1200" cap="none" spc="0" normalizeH="0" baseline="0" noProof="0">
                <a:ln>
                  <a:noFill/>
                </a:ln>
                <a:solidFill>
                  <a:prstClr val="black"/>
                </a:solidFill>
                <a:effectLst/>
                <a:uLnTx/>
                <a:uFillTx/>
                <a:latin typeface="Aptos"/>
                <a:ea typeface="+mn-ea"/>
                <a:cs typeface="+mn-cs"/>
              </a:rPr>
              <a:t>Many stakeholders</a:t>
            </a:r>
          </a:p>
          <a:p>
            <a:pPr marL="265113" marR="0" lvl="0" indent="-265113"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900" b="0" i="0" u="none" strike="noStrike" kern="1200" cap="none" spc="0" normalizeH="0" baseline="0" noProof="0">
              <a:ln>
                <a:noFill/>
              </a:ln>
              <a:solidFill>
                <a:prstClr val="black"/>
              </a:solidFill>
              <a:effectLst/>
              <a:uLnTx/>
              <a:uFillTx/>
              <a:latin typeface="Aptos"/>
              <a:ea typeface="+mn-ea"/>
              <a:cs typeface="+mn-cs"/>
            </a:endParaRPr>
          </a:p>
          <a:p>
            <a:pPr marL="265113" marR="0" lvl="0" indent="-265113"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900" b="0" i="0" u="none" strike="noStrike" kern="1200" cap="none" spc="0" normalizeH="0" baseline="0" noProof="0">
                <a:ln>
                  <a:noFill/>
                </a:ln>
                <a:solidFill>
                  <a:prstClr val="black"/>
                </a:solidFill>
                <a:effectLst/>
                <a:uLnTx/>
                <a:uFillTx/>
                <a:latin typeface="Aptos"/>
                <a:ea typeface="+mn-ea"/>
                <a:cs typeface="+mn-cs"/>
              </a:rPr>
              <a:t>Gaps in end-to-end data exchange</a:t>
            </a:r>
          </a:p>
          <a:p>
            <a:pPr marL="265113" marR="0" lvl="0" indent="-265113"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900" b="0" i="0" u="none" strike="noStrike" kern="1200" cap="none" spc="0" normalizeH="0" baseline="0" noProof="0">
              <a:ln>
                <a:noFill/>
              </a:ln>
              <a:solidFill>
                <a:prstClr val="black"/>
              </a:solidFill>
              <a:effectLst/>
              <a:uLnTx/>
              <a:uFillTx/>
              <a:latin typeface="Aptos"/>
              <a:ea typeface="+mn-ea"/>
              <a:cs typeface="+mn-cs"/>
            </a:endParaRPr>
          </a:p>
          <a:p>
            <a:pPr marL="265113" marR="0" lvl="0" indent="-265113"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900" b="0" i="0" u="none" strike="noStrike" kern="1200" cap="none" spc="0" normalizeH="0" baseline="0" noProof="0">
                <a:ln>
                  <a:noFill/>
                </a:ln>
                <a:solidFill>
                  <a:prstClr val="black"/>
                </a:solidFill>
                <a:effectLst/>
                <a:uLnTx/>
                <a:uFillTx/>
                <a:latin typeface="Aptos"/>
                <a:ea typeface="+mn-ea"/>
                <a:cs typeface="+mn-cs"/>
              </a:rPr>
              <a:t>Scarce</a:t>
            </a:r>
            <a:r>
              <a:rPr kumimoji="0" lang="en-GB" sz="1900" b="0" i="0" u="none" strike="noStrike" kern="1200" cap="none" spc="0" normalizeH="0" baseline="0" noProof="0">
                <a:ln>
                  <a:noFill/>
                </a:ln>
                <a:solidFill>
                  <a:srgbClr val="FF0000"/>
                </a:solidFill>
                <a:effectLst/>
                <a:uLnTx/>
                <a:uFillTx/>
                <a:latin typeface="Aptos"/>
                <a:ea typeface="+mn-ea"/>
                <a:cs typeface="+mn-cs"/>
              </a:rPr>
              <a:t> </a:t>
            </a:r>
            <a:r>
              <a:rPr kumimoji="0" lang="en-GB" sz="1900" b="0" i="0" u="none" strike="noStrike" kern="1200" cap="none" spc="0" normalizeH="0" baseline="0" noProof="0">
                <a:ln>
                  <a:noFill/>
                </a:ln>
                <a:solidFill>
                  <a:prstClr val="black"/>
                </a:solidFill>
                <a:effectLst/>
                <a:uLnTx/>
                <a:uFillTx/>
                <a:latin typeface="Aptos"/>
                <a:ea typeface="+mn-ea"/>
                <a:cs typeface="+mn-cs"/>
              </a:rPr>
              <a:t>&amp; isolated quality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prstClr val="black"/>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prstClr val="black"/>
              </a:solidFill>
              <a:effectLst/>
              <a:uLnTx/>
              <a:uFillTx/>
              <a:latin typeface="Aptos"/>
              <a:ea typeface="+mn-ea"/>
              <a:cs typeface="+mn-cs"/>
            </a:endParaRPr>
          </a:p>
        </p:txBody>
      </p:sp>
      <p:grpSp>
        <p:nvGrpSpPr>
          <p:cNvPr id="26" name="Group 25">
            <a:extLst>
              <a:ext uri="{FF2B5EF4-FFF2-40B4-BE49-F238E27FC236}">
                <a16:creationId xmlns:a16="http://schemas.microsoft.com/office/drawing/2014/main" id="{5EEDEEF7-A410-0067-82C7-784E513F0D3D}"/>
              </a:ext>
            </a:extLst>
          </p:cNvPr>
          <p:cNvGrpSpPr/>
          <p:nvPr/>
        </p:nvGrpSpPr>
        <p:grpSpPr>
          <a:xfrm>
            <a:off x="2999656" y="2424712"/>
            <a:ext cx="2199859" cy="1549990"/>
            <a:chOff x="1366705" y="2949769"/>
            <a:chExt cx="4111432" cy="3006790"/>
          </a:xfrm>
        </p:grpSpPr>
        <p:sp>
          <p:nvSpPr>
            <p:cNvPr id="27" name="Oval 26">
              <a:extLst>
                <a:ext uri="{FF2B5EF4-FFF2-40B4-BE49-F238E27FC236}">
                  <a16:creationId xmlns:a16="http://schemas.microsoft.com/office/drawing/2014/main" id="{27A6E67E-78AB-793A-72D1-C1D5E901696A}"/>
                </a:ext>
              </a:extLst>
            </p:cNvPr>
            <p:cNvSpPr>
              <a:spLocks noChangeAspect="1"/>
            </p:cNvSpPr>
            <p:nvPr/>
          </p:nvSpPr>
          <p:spPr>
            <a:xfrm rot="20945455">
              <a:off x="1366705" y="3017875"/>
              <a:ext cx="4076269" cy="2913616"/>
            </a:xfrm>
            <a:prstGeom prst="ellipse">
              <a:avLst/>
            </a:prstGeom>
            <a:noFill/>
            <a:ln w="28575">
              <a:solidFill>
                <a:srgbClr val="C596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800" b="0" i="0" u="none" strike="noStrike" kern="1200" cap="none" spc="0" normalizeH="0" baseline="0" noProof="0">
                <a:ln>
                  <a:noFill/>
                </a:ln>
                <a:solidFill>
                  <a:prstClr val="white"/>
                </a:solidFill>
                <a:effectLst/>
                <a:uLnTx/>
                <a:uFillTx/>
                <a:latin typeface="Aptos"/>
                <a:ea typeface="+mn-ea"/>
                <a:cs typeface="+mn-cs"/>
              </a:endParaRPr>
            </a:p>
          </p:txBody>
        </p:sp>
        <p:grpSp>
          <p:nvGrpSpPr>
            <p:cNvPr id="28" name="Group 27">
              <a:extLst>
                <a:ext uri="{FF2B5EF4-FFF2-40B4-BE49-F238E27FC236}">
                  <a16:creationId xmlns:a16="http://schemas.microsoft.com/office/drawing/2014/main" id="{0C2360D3-DCC2-8793-5186-E32A55562AF9}"/>
                </a:ext>
              </a:extLst>
            </p:cNvPr>
            <p:cNvGrpSpPr/>
            <p:nvPr/>
          </p:nvGrpSpPr>
          <p:grpSpPr>
            <a:xfrm>
              <a:off x="1515621" y="2949769"/>
              <a:ext cx="3962516" cy="3006790"/>
              <a:chOff x="1515621" y="2949769"/>
              <a:chExt cx="3962516" cy="3006790"/>
            </a:xfrm>
          </p:grpSpPr>
          <p:sp>
            <p:nvSpPr>
              <p:cNvPr id="29" name="Oval 28">
                <a:extLst>
                  <a:ext uri="{FF2B5EF4-FFF2-40B4-BE49-F238E27FC236}">
                    <a16:creationId xmlns:a16="http://schemas.microsoft.com/office/drawing/2014/main" id="{1B613F95-8457-7426-CA26-BE8B1B330BD0}"/>
                  </a:ext>
                </a:extLst>
              </p:cNvPr>
              <p:cNvSpPr>
                <a:spLocks noChangeAspect="1"/>
              </p:cNvSpPr>
              <p:nvPr/>
            </p:nvSpPr>
            <p:spPr>
              <a:xfrm rot="20945455">
                <a:off x="2062648" y="3647239"/>
                <a:ext cx="2684382" cy="1752894"/>
              </a:xfrm>
              <a:prstGeom prst="ellipse">
                <a:avLst/>
              </a:prstGeom>
              <a:noFill/>
              <a:ln w="28575">
                <a:solidFill>
                  <a:srgbClr val="65B32E"/>
                </a:solidFill>
                <a:extLst>
                  <a:ext uri="{C807C97D-BFC1-408E-A445-0C87EB9F89A2}">
                    <ask:lineSketchStyleProps xmlns:ask="http://schemas.microsoft.com/office/drawing/2018/sketchyshapes" sd="1219033472">
                      <a:custGeom>
                        <a:avLst/>
                        <a:gdLst>
                          <a:gd name="connsiteX0" fmla="*/ 0 w 2203656"/>
                          <a:gd name="connsiteY0" fmla="*/ 719491 h 1438981"/>
                          <a:gd name="connsiteX1" fmla="*/ 1101828 w 2203656"/>
                          <a:gd name="connsiteY1" fmla="*/ 0 h 1438981"/>
                          <a:gd name="connsiteX2" fmla="*/ 2203656 w 2203656"/>
                          <a:gd name="connsiteY2" fmla="*/ 719491 h 1438981"/>
                          <a:gd name="connsiteX3" fmla="*/ 1101828 w 2203656"/>
                          <a:gd name="connsiteY3" fmla="*/ 1438982 h 1438981"/>
                          <a:gd name="connsiteX4" fmla="*/ 0 w 2203656"/>
                          <a:gd name="connsiteY4" fmla="*/ 719491 h 143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656" h="1438981" extrusionOk="0">
                            <a:moveTo>
                              <a:pt x="0" y="719491"/>
                            </a:moveTo>
                            <a:cubicBezTo>
                              <a:pt x="-21745" y="308714"/>
                              <a:pt x="431385" y="23240"/>
                              <a:pt x="1101828" y="0"/>
                            </a:cubicBezTo>
                            <a:cubicBezTo>
                              <a:pt x="1755272" y="9457"/>
                              <a:pt x="2161734" y="323460"/>
                              <a:pt x="2203656" y="719491"/>
                            </a:cubicBezTo>
                            <a:cubicBezTo>
                              <a:pt x="2167450" y="1152212"/>
                              <a:pt x="1701273" y="1489160"/>
                              <a:pt x="1101828" y="1438982"/>
                            </a:cubicBezTo>
                            <a:cubicBezTo>
                              <a:pt x="427829" y="1403158"/>
                              <a:pt x="25202" y="1128897"/>
                              <a:pt x="0" y="71949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800" b="0" i="0" u="none" strike="noStrike" kern="1200" cap="none" spc="0" normalizeH="0" baseline="0" noProof="0">
                  <a:ln>
                    <a:noFill/>
                  </a:ln>
                  <a:solidFill>
                    <a:prstClr val="white"/>
                  </a:solidFill>
                  <a:effectLst/>
                  <a:uLnTx/>
                  <a:uFillTx/>
                  <a:latin typeface="Aptos"/>
                  <a:ea typeface="+mn-ea"/>
                  <a:cs typeface="+mn-cs"/>
                </a:endParaRPr>
              </a:p>
            </p:txBody>
          </p:sp>
          <p:sp>
            <p:nvSpPr>
              <p:cNvPr id="30" name="Oval 29">
                <a:extLst>
                  <a:ext uri="{FF2B5EF4-FFF2-40B4-BE49-F238E27FC236}">
                    <a16:creationId xmlns:a16="http://schemas.microsoft.com/office/drawing/2014/main" id="{5997EE47-8858-44F4-13C9-4A2888A70367}"/>
                  </a:ext>
                </a:extLst>
              </p:cNvPr>
              <p:cNvSpPr>
                <a:spLocks noChangeAspect="1"/>
              </p:cNvSpPr>
              <p:nvPr/>
            </p:nvSpPr>
            <p:spPr>
              <a:xfrm rot="21426108">
                <a:off x="2683404" y="4019975"/>
                <a:ext cx="1442870" cy="942190"/>
              </a:xfrm>
              <a:prstGeom prst="ellipse">
                <a:avLst/>
              </a:prstGeom>
              <a:solidFill>
                <a:srgbClr val="02304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ptos"/>
                    <a:ea typeface="+mn-ea"/>
                    <a:cs typeface="+mn-cs"/>
                  </a:rPr>
                  <a:t>EDICT</a:t>
                </a:r>
                <a:endParaRPr kumimoji="0" lang="en-CH" sz="1000" b="1" i="0" u="none" strike="noStrike" kern="1200" cap="none" spc="0" normalizeH="0" baseline="0" noProof="0">
                  <a:ln>
                    <a:noFill/>
                  </a:ln>
                  <a:solidFill>
                    <a:prstClr val="white"/>
                  </a:solidFill>
                  <a:effectLst/>
                  <a:uLnTx/>
                  <a:uFillTx/>
                  <a:latin typeface="Aptos"/>
                  <a:ea typeface="+mn-ea"/>
                  <a:cs typeface="+mn-cs"/>
                </a:endParaRPr>
              </a:p>
            </p:txBody>
          </p:sp>
          <p:sp>
            <p:nvSpPr>
              <p:cNvPr id="31" name="TextBox 30">
                <a:extLst>
                  <a:ext uri="{FF2B5EF4-FFF2-40B4-BE49-F238E27FC236}">
                    <a16:creationId xmlns:a16="http://schemas.microsoft.com/office/drawing/2014/main" id="{12B922D3-A753-B543-4FA0-357E4255C954}"/>
                  </a:ext>
                </a:extLst>
              </p:cNvPr>
              <p:cNvSpPr txBox="1"/>
              <p:nvPr/>
            </p:nvSpPr>
            <p:spPr>
              <a:xfrm>
                <a:off x="2932728" y="3424614"/>
                <a:ext cx="697604" cy="507251"/>
              </a:xfrm>
              <a:prstGeom prst="rect">
                <a:avLst/>
              </a:prstGeom>
              <a:solidFill>
                <a:srgbClr val="F9FAF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a:ea typeface="+mn-ea"/>
                    <a:cs typeface="+mn-cs"/>
                  </a:rPr>
                  <a:t>TO</a:t>
                </a:r>
                <a:endParaRPr kumimoji="0" lang="en-CH" sz="900" b="1" i="0" u="none" strike="noStrike" kern="1200" cap="none" spc="0" normalizeH="0" baseline="0" noProof="0">
                  <a:ln>
                    <a:noFill/>
                  </a:ln>
                  <a:solidFill>
                    <a:prstClr val="black"/>
                  </a:solidFill>
                  <a:effectLst/>
                  <a:uLnTx/>
                  <a:uFillTx/>
                  <a:latin typeface="Aptos"/>
                  <a:ea typeface="+mn-ea"/>
                  <a:cs typeface="+mn-cs"/>
                </a:endParaRPr>
              </a:p>
            </p:txBody>
          </p:sp>
          <p:sp>
            <p:nvSpPr>
              <p:cNvPr id="32" name="TextBox 31">
                <a:extLst>
                  <a:ext uri="{FF2B5EF4-FFF2-40B4-BE49-F238E27FC236}">
                    <a16:creationId xmlns:a16="http://schemas.microsoft.com/office/drawing/2014/main" id="{7B7A75B5-E256-B4CC-25DA-5A0CA39B96C0}"/>
                  </a:ext>
                </a:extLst>
              </p:cNvPr>
              <p:cNvSpPr txBox="1"/>
              <p:nvPr/>
            </p:nvSpPr>
            <p:spPr>
              <a:xfrm>
                <a:off x="4275591" y="3881516"/>
                <a:ext cx="847703" cy="507251"/>
              </a:xfrm>
              <a:prstGeom prst="rect">
                <a:avLst/>
              </a:prstGeom>
              <a:solidFill>
                <a:srgbClr val="F9FAF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a:ea typeface="+mn-ea"/>
                    <a:cs typeface="+mn-cs"/>
                  </a:rPr>
                  <a:t>CTO</a:t>
                </a:r>
                <a:endParaRPr kumimoji="0" lang="en-CH" sz="900" b="1" i="0" u="none" strike="noStrike" kern="1200" cap="none" spc="0" normalizeH="0" baseline="0" noProof="0">
                  <a:ln>
                    <a:noFill/>
                  </a:ln>
                  <a:solidFill>
                    <a:prstClr val="black"/>
                  </a:solidFill>
                  <a:effectLst/>
                  <a:uLnTx/>
                  <a:uFillTx/>
                  <a:latin typeface="Aptos"/>
                  <a:ea typeface="+mn-ea"/>
                  <a:cs typeface="+mn-cs"/>
                </a:endParaRPr>
              </a:p>
            </p:txBody>
          </p:sp>
          <p:sp>
            <p:nvSpPr>
              <p:cNvPr id="33" name="TextBox 32">
                <a:extLst>
                  <a:ext uri="{FF2B5EF4-FFF2-40B4-BE49-F238E27FC236}">
                    <a16:creationId xmlns:a16="http://schemas.microsoft.com/office/drawing/2014/main" id="{6ABC5579-EE68-9844-7DD5-644AB0798069}"/>
                  </a:ext>
                </a:extLst>
              </p:cNvPr>
              <p:cNvSpPr txBox="1"/>
              <p:nvPr/>
            </p:nvSpPr>
            <p:spPr>
              <a:xfrm>
                <a:off x="2069148" y="4905577"/>
                <a:ext cx="726194" cy="507251"/>
              </a:xfrm>
              <a:prstGeom prst="rect">
                <a:avLst/>
              </a:prstGeom>
              <a:solidFill>
                <a:srgbClr val="F9FAF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a:ea typeface="+mn-ea"/>
                    <a:cs typeface="+mn-cs"/>
                  </a:rPr>
                  <a:t>RU</a:t>
                </a:r>
                <a:endParaRPr kumimoji="0" lang="en-CH" sz="900" b="1" i="0" u="none" strike="noStrike" kern="1200" cap="none" spc="0" normalizeH="0" baseline="0" noProof="0">
                  <a:ln>
                    <a:noFill/>
                  </a:ln>
                  <a:solidFill>
                    <a:prstClr val="black"/>
                  </a:solidFill>
                  <a:effectLst/>
                  <a:uLnTx/>
                  <a:uFillTx/>
                  <a:latin typeface="Aptos"/>
                  <a:ea typeface="+mn-ea"/>
                  <a:cs typeface="+mn-cs"/>
                </a:endParaRPr>
              </a:p>
            </p:txBody>
          </p:sp>
          <p:sp>
            <p:nvSpPr>
              <p:cNvPr id="34" name="TextBox 33">
                <a:extLst>
                  <a:ext uri="{FF2B5EF4-FFF2-40B4-BE49-F238E27FC236}">
                    <a16:creationId xmlns:a16="http://schemas.microsoft.com/office/drawing/2014/main" id="{C514F95E-036F-71D9-1FBD-FAAF9A75E825}"/>
                  </a:ext>
                </a:extLst>
              </p:cNvPr>
              <p:cNvSpPr txBox="1"/>
              <p:nvPr/>
            </p:nvSpPr>
            <p:spPr>
              <a:xfrm>
                <a:off x="4073798" y="2949769"/>
                <a:ext cx="826260" cy="507251"/>
              </a:xfrm>
              <a:prstGeom prst="rect">
                <a:avLst/>
              </a:prstGeom>
              <a:solidFill>
                <a:srgbClr val="F9FAF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a:ea typeface="+mn-ea"/>
                    <a:cs typeface="+mn-cs"/>
                  </a:rPr>
                  <a:t>LSP</a:t>
                </a:r>
                <a:endParaRPr kumimoji="0" lang="en-CH" sz="900" b="1" i="0" u="none" strike="noStrike" kern="1200" cap="none" spc="0" normalizeH="0" baseline="0" noProof="0">
                  <a:ln>
                    <a:noFill/>
                  </a:ln>
                  <a:solidFill>
                    <a:prstClr val="black"/>
                  </a:solidFill>
                  <a:effectLst/>
                  <a:uLnTx/>
                  <a:uFillTx/>
                  <a:latin typeface="Aptos"/>
                  <a:ea typeface="+mn-ea"/>
                  <a:cs typeface="+mn-cs"/>
                </a:endParaRPr>
              </a:p>
            </p:txBody>
          </p:sp>
          <p:sp>
            <p:nvSpPr>
              <p:cNvPr id="35" name="TextBox 34">
                <a:extLst>
                  <a:ext uri="{FF2B5EF4-FFF2-40B4-BE49-F238E27FC236}">
                    <a16:creationId xmlns:a16="http://schemas.microsoft.com/office/drawing/2014/main" id="{3DD6731D-DE64-2A3F-0307-C5E5AD21A378}"/>
                  </a:ext>
                </a:extLst>
              </p:cNvPr>
              <p:cNvSpPr txBox="1"/>
              <p:nvPr/>
            </p:nvSpPr>
            <p:spPr>
              <a:xfrm>
                <a:off x="1515621" y="3588144"/>
                <a:ext cx="408908" cy="467313"/>
              </a:xfrm>
              <a:prstGeom prst="rect">
                <a:avLst/>
              </a:prstGeom>
              <a:solidFill>
                <a:srgbClr val="F9FAFD"/>
              </a:solidFill>
            </p:spPr>
            <p:txBody>
              <a:bodyPr wrap="square" lIns="36000" r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a:ea typeface="+mn-ea"/>
                    <a:cs typeface="+mn-cs"/>
                  </a:rPr>
                  <a:t>IM</a:t>
                </a:r>
                <a:endParaRPr kumimoji="0" lang="en-CH" sz="900" b="1" i="0" u="none" strike="noStrike" kern="1200" cap="none" spc="0" normalizeH="0" baseline="0" noProof="0">
                  <a:ln>
                    <a:noFill/>
                  </a:ln>
                  <a:solidFill>
                    <a:prstClr val="black"/>
                  </a:solidFill>
                  <a:effectLst/>
                  <a:uLnTx/>
                  <a:uFillTx/>
                  <a:latin typeface="Aptos"/>
                  <a:ea typeface="+mn-ea"/>
                  <a:cs typeface="+mn-cs"/>
                </a:endParaRPr>
              </a:p>
            </p:txBody>
          </p:sp>
          <p:sp>
            <p:nvSpPr>
              <p:cNvPr id="36" name="TextBox 35">
                <a:extLst>
                  <a:ext uri="{FF2B5EF4-FFF2-40B4-BE49-F238E27FC236}">
                    <a16:creationId xmlns:a16="http://schemas.microsoft.com/office/drawing/2014/main" id="{AD8EDCF2-3876-B826-F17E-9863A3285C5E}"/>
                  </a:ext>
                </a:extLst>
              </p:cNvPr>
              <p:cNvSpPr txBox="1"/>
              <p:nvPr/>
            </p:nvSpPr>
            <p:spPr>
              <a:xfrm>
                <a:off x="4087423" y="5240100"/>
                <a:ext cx="1390714" cy="716459"/>
              </a:xfrm>
              <a:prstGeom prst="rect">
                <a:avLst/>
              </a:prstGeom>
              <a:solidFill>
                <a:srgbClr val="F9FAF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a:ea typeface="+mn-ea"/>
                    <a:cs typeface="+mn-cs"/>
                  </a:rPr>
                  <a:t>Shipper/</a:t>
                </a:r>
                <a:br>
                  <a:rPr kumimoji="0" lang="en-US" sz="900" b="1" i="0" u="none" strike="noStrike" kern="1200" cap="none" spc="0" normalizeH="0" baseline="0" noProof="0">
                    <a:ln>
                      <a:noFill/>
                    </a:ln>
                    <a:solidFill>
                      <a:prstClr val="black"/>
                    </a:solidFill>
                    <a:effectLst/>
                    <a:uLnTx/>
                    <a:uFillTx/>
                    <a:latin typeface="Aptos"/>
                    <a:ea typeface="+mn-ea"/>
                    <a:cs typeface="+mn-cs"/>
                  </a:rPr>
                </a:br>
                <a:r>
                  <a:rPr kumimoji="0" lang="en-US" sz="900" b="1" i="0" u="none" strike="noStrike" kern="1200" cap="none" spc="0" normalizeH="0" baseline="0" noProof="0">
                    <a:ln>
                      <a:noFill/>
                    </a:ln>
                    <a:solidFill>
                      <a:prstClr val="black"/>
                    </a:solidFill>
                    <a:effectLst/>
                    <a:uLnTx/>
                    <a:uFillTx/>
                    <a:latin typeface="Aptos"/>
                    <a:ea typeface="+mn-ea"/>
                    <a:cs typeface="+mn-cs"/>
                  </a:rPr>
                  <a:t>Consignee</a:t>
                </a:r>
                <a:endParaRPr kumimoji="0" lang="en-CH" sz="900" b="1" i="0" u="none" strike="noStrike" kern="1200" cap="none" spc="0" normalizeH="0" baseline="0" noProof="0">
                  <a:ln>
                    <a:noFill/>
                  </a:ln>
                  <a:solidFill>
                    <a:prstClr val="black"/>
                  </a:solidFill>
                  <a:effectLst/>
                  <a:uLnTx/>
                  <a:uFillTx/>
                  <a:latin typeface="Aptos"/>
                  <a:ea typeface="+mn-ea"/>
                  <a:cs typeface="+mn-cs"/>
                </a:endParaRPr>
              </a:p>
            </p:txBody>
          </p:sp>
          <p:cxnSp>
            <p:nvCxnSpPr>
              <p:cNvPr id="37" name="Straight Connector 36">
                <a:extLst>
                  <a:ext uri="{FF2B5EF4-FFF2-40B4-BE49-F238E27FC236}">
                    <a16:creationId xmlns:a16="http://schemas.microsoft.com/office/drawing/2014/main" id="{767115D1-6B68-9969-553E-9D1B39620D05}"/>
                  </a:ext>
                </a:extLst>
              </p:cNvPr>
              <p:cNvCxnSpPr>
                <a:cxnSpLocks/>
              </p:cNvCxnSpPr>
              <p:nvPr/>
            </p:nvCxnSpPr>
            <p:spPr>
              <a:xfrm flipH="1">
                <a:off x="4218215" y="4255915"/>
                <a:ext cx="287845" cy="84899"/>
              </a:xfrm>
              <a:prstGeom prst="line">
                <a:avLst/>
              </a:prstGeom>
              <a:ln w="31750">
                <a:solidFill>
                  <a:srgbClr val="65B32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5EB56F-A4C9-64B0-2E09-84E75FA0164C}"/>
                  </a:ext>
                </a:extLst>
              </p:cNvPr>
              <p:cNvCxnSpPr>
                <a:cxnSpLocks/>
              </p:cNvCxnSpPr>
              <p:nvPr/>
            </p:nvCxnSpPr>
            <p:spPr>
              <a:xfrm>
                <a:off x="3164714" y="3773332"/>
                <a:ext cx="60404" cy="205291"/>
              </a:xfrm>
              <a:prstGeom prst="line">
                <a:avLst/>
              </a:prstGeom>
              <a:ln w="28575">
                <a:solidFill>
                  <a:srgbClr val="65B32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F6D56E-202F-1E2F-DBF7-305384C997B4}"/>
                  </a:ext>
                </a:extLst>
              </p:cNvPr>
              <p:cNvCxnSpPr>
                <a:cxnSpLocks/>
              </p:cNvCxnSpPr>
              <p:nvPr/>
            </p:nvCxnSpPr>
            <p:spPr>
              <a:xfrm flipH="1">
                <a:off x="2528988" y="4859043"/>
                <a:ext cx="260981" cy="207036"/>
              </a:xfrm>
              <a:prstGeom prst="line">
                <a:avLst/>
              </a:prstGeom>
              <a:ln w="31750">
                <a:solidFill>
                  <a:srgbClr val="65B32E"/>
                </a:solidFill>
              </a:ln>
            </p:spPr>
            <p:style>
              <a:lnRef idx="1">
                <a:schemeClr val="accent1"/>
              </a:lnRef>
              <a:fillRef idx="0">
                <a:schemeClr val="accent1"/>
              </a:fillRef>
              <a:effectRef idx="0">
                <a:schemeClr val="accent1"/>
              </a:effectRef>
              <a:fontRef idx="minor">
                <a:schemeClr val="tx1"/>
              </a:fontRef>
            </p:style>
          </p:cxnSp>
        </p:grpSp>
      </p:grpSp>
      <p:sp>
        <p:nvSpPr>
          <p:cNvPr id="40" name="TextBox 39">
            <a:extLst>
              <a:ext uri="{FF2B5EF4-FFF2-40B4-BE49-F238E27FC236}">
                <a16:creationId xmlns:a16="http://schemas.microsoft.com/office/drawing/2014/main" id="{B7CA985D-DC11-50D2-4A4C-18410825A68D}"/>
              </a:ext>
            </a:extLst>
          </p:cNvPr>
          <p:cNvSpPr txBox="1"/>
          <p:nvPr/>
        </p:nvSpPr>
        <p:spPr>
          <a:xfrm>
            <a:off x="465310" y="1683139"/>
            <a:ext cx="4768037"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prstClr val="black"/>
                </a:solidFill>
                <a:effectLst/>
                <a:uLnTx/>
                <a:uFillTx/>
                <a:latin typeface="Aptos"/>
                <a:ea typeface="+mn-ea"/>
                <a:cs typeface="+mn-cs"/>
              </a:rPr>
              <a:t>WHY: Lever to increase attractiveness of CT </a:t>
            </a:r>
            <a:br>
              <a:rPr kumimoji="0" lang="en-GB" sz="1900" b="0" i="0" u="none" strike="noStrike" kern="1200" cap="none" spc="0" normalizeH="0" baseline="0" noProof="0">
                <a:ln>
                  <a:noFill/>
                </a:ln>
                <a:solidFill>
                  <a:prstClr val="black"/>
                </a:solidFill>
                <a:effectLst/>
                <a:uLnTx/>
                <a:uFillTx/>
                <a:latin typeface="Aptos"/>
                <a:ea typeface="+mn-ea"/>
                <a:cs typeface="+mn-cs"/>
              </a:rPr>
            </a:br>
            <a:r>
              <a:rPr kumimoji="0" lang="en-GB" sz="1500" b="0" i="0" u="none" strike="noStrike" kern="1200" cap="none" spc="0" normalizeH="0" baseline="0" noProof="0">
                <a:ln>
                  <a:noFill/>
                </a:ln>
                <a:solidFill>
                  <a:prstClr val="black"/>
                </a:solidFill>
                <a:effectLst/>
                <a:uLnTx/>
                <a:uFillTx/>
                <a:latin typeface="Aptos"/>
                <a:ea typeface="+mn-ea"/>
                <a:cs typeface="+mn-cs"/>
              </a:rPr>
              <a:t>(most carbon-free landbound transport mode)</a:t>
            </a:r>
          </a:p>
        </p:txBody>
      </p:sp>
      <p:pic>
        <p:nvPicPr>
          <p:cNvPr id="53" name="Graphic 6">
            <a:extLst>
              <a:ext uri="{FF2B5EF4-FFF2-40B4-BE49-F238E27FC236}">
                <a16:creationId xmlns:a16="http://schemas.microsoft.com/office/drawing/2014/main" id="{D29E09CE-3E7A-C823-7C42-809F484EB83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582371" y="1453895"/>
            <a:ext cx="1869236" cy="687080"/>
          </a:xfrm>
          <a:prstGeom prst="rect">
            <a:avLst/>
          </a:prstGeom>
        </p:spPr>
      </p:pic>
      <p:cxnSp>
        <p:nvCxnSpPr>
          <p:cNvPr id="8" name="Straight Connector 7">
            <a:extLst>
              <a:ext uri="{FF2B5EF4-FFF2-40B4-BE49-F238E27FC236}">
                <a16:creationId xmlns:a16="http://schemas.microsoft.com/office/drawing/2014/main" id="{E351A4A4-915F-D25B-7C28-1A8055B1AEA8}"/>
              </a:ext>
            </a:extLst>
          </p:cNvPr>
          <p:cNvCxnSpPr>
            <a:cxnSpLocks/>
            <a:stCxn id="35" idx="3"/>
            <a:endCxn id="30" idx="1"/>
          </p:cNvCxnSpPr>
          <p:nvPr/>
        </p:nvCxnSpPr>
        <p:spPr>
          <a:xfrm>
            <a:off x="3298125" y="2874241"/>
            <a:ext cx="510770" cy="187308"/>
          </a:xfrm>
          <a:prstGeom prst="line">
            <a:avLst/>
          </a:prstGeom>
          <a:ln w="31750">
            <a:solidFill>
              <a:srgbClr val="C5960D"/>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E003C1A-F1E2-AD01-5C59-F64052FBDB07}"/>
              </a:ext>
            </a:extLst>
          </p:cNvPr>
          <p:cNvSpPr txBox="1"/>
          <p:nvPr/>
        </p:nvSpPr>
        <p:spPr>
          <a:xfrm>
            <a:off x="5699956" y="5641736"/>
            <a:ext cx="641261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a:ln>
                  <a:noFill/>
                </a:ln>
                <a:solidFill>
                  <a:prstClr val="black"/>
                </a:solidFill>
                <a:effectLst/>
                <a:uLnTx/>
                <a:uFillTx/>
                <a:latin typeface="Aptos"/>
                <a:ea typeface="+mn-ea"/>
                <a:cs typeface="+mn-cs"/>
              </a:rPr>
              <a:t>Accurate + shared </a:t>
            </a:r>
            <a:r>
              <a:rPr kumimoji="0" lang="en-GB" sz="1900" b="0" i="0" u="none" strike="noStrike" kern="1200" cap="none" spc="0" normalizeH="0" baseline="0" noProof="0">
                <a:ln>
                  <a:noFill/>
                </a:ln>
                <a:solidFill>
                  <a:prstClr val="black"/>
                </a:solidFill>
                <a:effectLst/>
                <a:uLnTx/>
                <a:uFillTx/>
                <a:latin typeface="Aptos"/>
                <a:ea typeface="+mn-ea"/>
                <a:cs typeface="+mn-cs"/>
              </a:rPr>
              <a:t>data as basis to improve service quality</a:t>
            </a:r>
          </a:p>
        </p:txBody>
      </p:sp>
      <p:sp>
        <p:nvSpPr>
          <p:cNvPr id="18" name="TextBox 17">
            <a:extLst>
              <a:ext uri="{FF2B5EF4-FFF2-40B4-BE49-F238E27FC236}">
                <a16:creationId xmlns:a16="http://schemas.microsoft.com/office/drawing/2014/main" id="{0F0225C6-493B-1A19-7E96-E01A6EC83DE6}"/>
              </a:ext>
            </a:extLst>
          </p:cNvPr>
          <p:cNvSpPr txBox="1"/>
          <p:nvPr/>
        </p:nvSpPr>
        <p:spPr>
          <a:xfrm>
            <a:off x="6711214" y="6082677"/>
            <a:ext cx="5480786" cy="400110"/>
          </a:xfrm>
          <a:prstGeom prst="rect">
            <a:avLst/>
          </a:prstGeom>
          <a:noFill/>
        </p:spPr>
        <p:txBody>
          <a:bodyPr wrap="square" rtlCol="0">
            <a:spAutoFit/>
          </a:bodyPr>
          <a:lstStyle/>
          <a:p>
            <a:pPr marL="0" marR="0" lvl="0" indent="0" algn="l" defTabSz="447675"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ptos"/>
                <a:ea typeface="+mn-ea"/>
                <a:cs typeface="+mn-cs"/>
              </a:rPr>
              <a:t>CTO:	Combined Transport Operator,  TO: Terminal Operator, RU: Railway Undertaking</a:t>
            </a:r>
          </a:p>
          <a:p>
            <a:pPr marL="0" marR="0" lvl="0" indent="0" algn="l" defTabSz="447675"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ptos"/>
                <a:ea typeface="+mn-ea"/>
                <a:cs typeface="+mn-cs"/>
              </a:rPr>
              <a:t>LSP:	Logistics Service Provider, IM: Infrastructure Manager</a:t>
            </a:r>
          </a:p>
        </p:txBody>
      </p:sp>
      <p:pic>
        <p:nvPicPr>
          <p:cNvPr id="19" name="Picture 18">
            <a:extLst>
              <a:ext uri="{FF2B5EF4-FFF2-40B4-BE49-F238E27FC236}">
                <a16:creationId xmlns:a16="http://schemas.microsoft.com/office/drawing/2014/main" id="{686E5ED3-F3B3-F90C-ACC8-D611AF745BFA}"/>
              </a:ext>
            </a:extLst>
          </p:cNvPr>
          <p:cNvPicPr>
            <a:picLocks noChangeAspect="1"/>
          </p:cNvPicPr>
          <p:nvPr/>
        </p:nvPicPr>
        <p:blipFill rotWithShape="1">
          <a:blip r:embed="rId8">
            <a:extLst>
              <a:ext uri="{28A0092B-C50C-407E-A947-70E740481C1C}">
                <a14:useLocalDpi xmlns:a14="http://schemas.microsoft.com/office/drawing/2010/main" val="0"/>
              </a:ext>
            </a:extLst>
          </a:blip>
          <a:srcRect t="18339" b="17575"/>
          <a:stretch/>
        </p:blipFill>
        <p:spPr bwMode="auto">
          <a:xfrm>
            <a:off x="5419280" y="6061210"/>
            <a:ext cx="1102628" cy="395713"/>
          </a:xfrm>
          <a:prstGeom prst="rect">
            <a:avLst/>
          </a:prstGeom>
          <a:noFill/>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9D6EF189-F00A-AE02-F754-F82B4EF88E0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86844" y="6082677"/>
            <a:ext cx="1910014" cy="400891"/>
          </a:xfrm>
          <a:prstGeom prst="rect">
            <a:avLst/>
          </a:prstGeom>
        </p:spPr>
      </p:pic>
    </p:spTree>
    <p:extLst>
      <p:ext uri="{BB962C8B-B14F-4D97-AF65-F5344CB8AC3E}">
        <p14:creationId xmlns:p14="http://schemas.microsoft.com/office/powerpoint/2010/main" val="3900800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easyElement">
            <a:extLst>
              <a:ext uri="{FF2B5EF4-FFF2-40B4-BE49-F238E27FC236}">
                <a16:creationId xmlns:a16="http://schemas.microsoft.com/office/drawing/2014/main" id="{38815E51-F210-6B29-532F-5AE879260429}"/>
              </a:ext>
            </a:extLst>
          </p:cNvPr>
          <p:cNvGrpSpPr/>
          <p:nvPr>
            <p:custDataLst>
              <p:tags r:id="rId2"/>
            </p:custDataLst>
          </p:nvPr>
        </p:nvGrpSpPr>
        <p:grpSpPr>
          <a:xfrm>
            <a:off x="659396" y="1772816"/>
            <a:ext cx="11125238" cy="4680520"/>
            <a:chOff x="659396" y="1772816"/>
            <a:chExt cx="11125238" cy="4680520"/>
          </a:xfrm>
        </p:grpSpPr>
        <p:sp>
          <p:nvSpPr>
            <p:cNvPr id="3" name="element_03_01" hidden="1">
              <a:extLst>
                <a:ext uri="{FF2B5EF4-FFF2-40B4-BE49-F238E27FC236}">
                  <a16:creationId xmlns:a16="http://schemas.microsoft.com/office/drawing/2014/main" id="{926329F4-11ED-49A8-A5BD-457AAC7EC10C}"/>
                </a:ext>
              </a:extLst>
            </p:cNvPr>
            <p:cNvSpPr/>
            <p:nvPr>
              <p:custDataLst>
                <p:tags r:id="rId3"/>
              </p:custDataLst>
            </p:nvPr>
          </p:nvSpPr>
          <p:spPr>
            <a:xfrm>
              <a:off x="2459684" y="1772816"/>
              <a:ext cx="1440000" cy="1451900"/>
            </a:xfrm>
            <a:prstGeom prst="rect">
              <a:avLst/>
            </a:prstGeom>
            <a:solidFill>
              <a:srgbClr val="E8E8E8"/>
            </a:solidFill>
            <a:ln w="9525" cap="flat" cmpd="sng" algn="ctr">
              <a:noFill/>
              <a:prstDash val="solid"/>
            </a:ln>
            <a:effectLst/>
            <a:extLst>
              <a:ext uri="{91240B29-F687-4F45-9708-019B960494DF}">
                <a14:hiddenLine xmlns:a14="http://schemas.microsoft.com/office/drawing/2010/main" w="9525" cap="flat" cmpd="sng" algn="ctr">
                  <a:solidFill>
                    <a:srgbClr val="00ADE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29" name="element_03_02" hidden="1">
              <a:extLst>
                <a:ext uri="{FF2B5EF4-FFF2-40B4-BE49-F238E27FC236}">
                  <a16:creationId xmlns:a16="http://schemas.microsoft.com/office/drawing/2014/main" id="{EAFF2F4A-51B1-406B-A562-A61846E93168}"/>
                </a:ext>
              </a:extLst>
            </p:cNvPr>
            <p:cNvSpPr/>
            <p:nvPr>
              <p:custDataLst>
                <p:tags r:id="rId4"/>
              </p:custDataLst>
            </p:nvPr>
          </p:nvSpPr>
          <p:spPr>
            <a:xfrm>
              <a:off x="8292317" y="1772816"/>
              <a:ext cx="1440000" cy="1451900"/>
            </a:xfrm>
            <a:prstGeom prst="rect">
              <a:avLst/>
            </a:prstGeom>
            <a:solidFill>
              <a:srgbClr val="E8E8E8"/>
            </a:solidFill>
            <a:ln w="9525" cap="flat" cmpd="sng" algn="ctr">
              <a:noFill/>
              <a:prstDash val="solid"/>
            </a:ln>
            <a:effectLst/>
            <a:extLst>
              <a:ext uri="{91240B29-F687-4F45-9708-019B960494DF}">
                <a14:hiddenLine xmlns:a14="http://schemas.microsoft.com/office/drawing/2010/main" w="9525" cap="flat" cmpd="sng" algn="ctr">
                  <a:solidFill>
                    <a:srgbClr val="00ADE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21" name="element_01_01">
              <a:extLst>
                <a:ext uri="{FF2B5EF4-FFF2-40B4-BE49-F238E27FC236}">
                  <a16:creationId xmlns:a16="http://schemas.microsoft.com/office/drawing/2014/main" id="{A4F8D699-03CA-6A0D-6850-FC8264FA6C0E}"/>
                </a:ext>
              </a:extLst>
            </p:cNvPr>
            <p:cNvSpPr txBox="1">
              <a:spLocks/>
            </p:cNvSpPr>
            <p:nvPr>
              <p:custDataLst>
                <p:tags r:id="rId5"/>
              </p:custDataLst>
            </p:nvPr>
          </p:nvSpPr>
          <p:spPr>
            <a:xfrm>
              <a:off x="659396" y="3681028"/>
              <a:ext cx="5220704" cy="277230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Building blocks for multi-modality </a:t>
              </a:r>
              <a:endParaRPr kumimoji="0" lang="en-GB"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endParaRPr>
            </a:p>
            <a:p>
              <a:pPr marL="268288" marR="0" lvl="0" indent="-2682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Continued harmonisation </a:t>
              </a: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of data and semantical interoperability of IT systems and IT platforms</a:t>
              </a:r>
            </a:p>
            <a:p>
              <a:pPr marL="268288" marR="0" lvl="0" indent="-2682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Foster </a:t>
              </a:r>
              <a:r>
                <a:rPr kumimoji="0" lang="en-GB"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multilateral data exchange principles </a:t>
              </a: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(e.g. data for data, federated data governance, EMDS for freight)</a:t>
              </a:r>
            </a:p>
            <a:p>
              <a:pPr marL="268288" marR="0" lvl="0" indent="-2682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Increase </a:t>
              </a:r>
              <a:r>
                <a:rPr kumimoji="0" lang="en-GB"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openness</a:t>
              </a: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 </a:t>
              </a:r>
              <a:r>
                <a:rPr kumimoji="0" lang="en-GB"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&amp;</a:t>
              </a: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 </a:t>
              </a:r>
              <a:r>
                <a:rPr kumimoji="0" lang="en-GB"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willingness</a:t>
              </a: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 to information sharing facilitating modal choices of shippers towards rail</a:t>
              </a:r>
            </a:p>
            <a:p>
              <a:pPr marL="268288" marR="0" lvl="0" indent="-2682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Complete view</a:t>
              </a: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 Information about goods, safety, CO</a:t>
              </a:r>
              <a:r>
                <a:rPr kumimoji="0" lang="en-GB" sz="1600" b="0" i="0" u="none" strike="noStrike" kern="1200" cap="none" spc="0" normalizeH="0" baseline="-25000" noProof="0">
                  <a:ln>
                    <a:noFill/>
                  </a:ln>
                  <a:solidFill>
                    <a:prstClr val="black"/>
                  </a:solidFill>
                  <a:effectLst/>
                  <a:uLnTx/>
                  <a:uFillTx/>
                  <a:latin typeface="Aptos" panose="020B0004020202020204" pitchFamily="34" charset="0"/>
                  <a:ea typeface="+mn-ea"/>
                  <a:cs typeface="Arial" panose="020B0604020202020204" pitchFamily="34" charset="0"/>
                </a:rPr>
                <a:t>2</a:t>
              </a: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 footprint with sufficient digital security  </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endParaRPr>
            </a:p>
          </p:txBody>
        </p:sp>
        <p:sp>
          <p:nvSpPr>
            <p:cNvPr id="22" name="element_01_02">
              <a:extLst>
                <a:ext uri="{FF2B5EF4-FFF2-40B4-BE49-F238E27FC236}">
                  <a16:creationId xmlns:a16="http://schemas.microsoft.com/office/drawing/2014/main" id="{FAAE00F3-1E62-A87A-17D6-EEA522E519F0}"/>
                </a:ext>
              </a:extLst>
            </p:cNvPr>
            <p:cNvSpPr txBox="1">
              <a:spLocks/>
            </p:cNvSpPr>
            <p:nvPr>
              <p:custDataLst>
                <p:tags r:id="rId6"/>
              </p:custDataLst>
            </p:nvPr>
          </p:nvSpPr>
          <p:spPr>
            <a:xfrm>
              <a:off x="6311902" y="3717032"/>
              <a:ext cx="5472732" cy="273630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 E2E interoperability b</a:t>
              </a:r>
              <a:r>
                <a:rPr kumimoji="0" lang="en-US"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ridges towards increasing data value </a:t>
              </a:r>
              <a:endParaRPr kumimoji="0" lang="en-GB"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endParaRPr>
            </a:p>
            <a:p>
              <a:pPr marL="268288" marR="0" lvl="0" indent="-2682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Provide an </a:t>
              </a:r>
              <a:r>
                <a:rPr kumimoji="0" lang="en-GB"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international train number </a:t>
              </a: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(surrogate)</a:t>
              </a:r>
            </a:p>
            <a:p>
              <a:pPr marL="268288" marR="0" lvl="0" indent="-2682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Value of data for customers: </a:t>
              </a: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transform data to information (“leading to action”) for terminals, CTOs and shippers – easily accessible and cost-efficient!</a:t>
              </a:r>
            </a:p>
            <a:p>
              <a:pPr marL="268288" marR="0" lvl="0" indent="-2682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Increase plannability </a:t>
              </a: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(e.g. avoid business ecosystem irritations if legs are not bookable or traceable)</a:t>
              </a:r>
            </a:p>
            <a:p>
              <a:pPr marL="268288" marR="0" lvl="0" indent="-268288"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Silo-crossing</a:t>
              </a:r>
              <a:r>
                <a:rPr kumimoji="0" lang="en-GB"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 prevention and exception management </a:t>
              </a:r>
              <a:r>
                <a:rPr kumimoji="0" lang="en-GB"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processes increasing responsiveness</a:t>
              </a:r>
            </a:p>
          </p:txBody>
        </p:sp>
      </p:grpSp>
      <p:sp>
        <p:nvSpPr>
          <p:cNvPr id="2" name="Titel 1">
            <a:extLst>
              <a:ext uri="{FF2B5EF4-FFF2-40B4-BE49-F238E27FC236}">
                <a16:creationId xmlns:a16="http://schemas.microsoft.com/office/drawing/2014/main" id="{0C71DA35-AA37-4553-9B1C-9960ACCE55B9}"/>
              </a:ext>
            </a:extLst>
          </p:cNvPr>
          <p:cNvSpPr>
            <a:spLocks noGrp="1"/>
          </p:cNvSpPr>
          <p:nvPr>
            <p:ph type="title"/>
          </p:nvPr>
        </p:nvSpPr>
        <p:spPr/>
        <p:txBody>
          <a:bodyPr/>
          <a:lstStyle/>
          <a:p>
            <a:r>
              <a:rPr lang="en-AT"/>
              <a:t>Roland </a:t>
            </a:r>
            <a:r>
              <a:rPr lang="en-AT" err="1"/>
              <a:t>Klüber</a:t>
            </a:r>
            <a:endParaRPr lang="en-GB"/>
          </a:p>
        </p:txBody>
      </p:sp>
      <p:pic>
        <p:nvPicPr>
          <p:cNvPr id="8" name="Picture 7" descr="Ants crossing a bridge&#10;&#10;Description automatically generated">
            <a:extLst>
              <a:ext uri="{FF2B5EF4-FFF2-40B4-BE49-F238E27FC236}">
                <a16:creationId xmlns:a16="http://schemas.microsoft.com/office/drawing/2014/main" id="{90319130-6A4E-F4BA-4801-7B62D93C1944}"/>
              </a:ext>
            </a:extLst>
          </p:cNvPr>
          <p:cNvPicPr>
            <a:picLocks noChangeAspect="1"/>
          </p:cNvPicPr>
          <p:nvPr/>
        </p:nvPicPr>
        <p:blipFill rotWithShape="1">
          <a:blip r:embed="rId9">
            <a:extLst>
              <a:ext uri="{28A0092B-C50C-407E-A947-70E740481C1C}">
                <a14:useLocalDpi xmlns:a14="http://schemas.microsoft.com/office/drawing/2010/main" val="0"/>
              </a:ext>
            </a:extLst>
          </a:blip>
          <a:srcRect t="10254" b="15918"/>
          <a:stretch/>
        </p:blipFill>
        <p:spPr>
          <a:xfrm>
            <a:off x="7185212" y="1331346"/>
            <a:ext cx="3917576" cy="2158410"/>
          </a:xfrm>
          <a:prstGeom prst="rect">
            <a:avLst/>
          </a:prstGeom>
        </p:spPr>
      </p:pic>
      <p:pic>
        <p:nvPicPr>
          <p:cNvPr id="6" name="Picture 5" descr="A puzzle pieces with green outline&#10;&#10;Description automatically generated">
            <a:extLst>
              <a:ext uri="{FF2B5EF4-FFF2-40B4-BE49-F238E27FC236}">
                <a16:creationId xmlns:a16="http://schemas.microsoft.com/office/drawing/2014/main" id="{96DEE5E4-6C85-C83C-5F1E-11ADAE6B8B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4394" y="1377956"/>
            <a:ext cx="2254519" cy="2240190"/>
          </a:xfrm>
          <a:prstGeom prst="rect">
            <a:avLst/>
          </a:prstGeom>
        </p:spPr>
      </p:pic>
    </p:spTree>
    <p:custDataLst>
      <p:tags r:id="rId1"/>
    </p:custDataLst>
    <p:extLst>
      <p:ext uri="{BB962C8B-B14F-4D97-AF65-F5344CB8AC3E}">
        <p14:creationId xmlns:p14="http://schemas.microsoft.com/office/powerpoint/2010/main" val="2180555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ACAB2-055C-D179-ABAF-1E23C94D3D32}"/>
              </a:ext>
            </a:extLst>
          </p:cNvPr>
          <p:cNvSpPr>
            <a:spLocks noGrp="1"/>
          </p:cNvSpPr>
          <p:nvPr>
            <p:ph type="title"/>
          </p:nvPr>
        </p:nvSpPr>
        <p:spPr/>
        <p:txBody>
          <a:bodyPr/>
          <a:lstStyle/>
          <a:p>
            <a:r>
              <a:rPr lang="en-GB"/>
              <a:t>Data Consumers</a:t>
            </a:r>
          </a:p>
        </p:txBody>
      </p:sp>
      <p:sp>
        <p:nvSpPr>
          <p:cNvPr id="5" name="TextBox 4">
            <a:extLst>
              <a:ext uri="{FF2B5EF4-FFF2-40B4-BE49-F238E27FC236}">
                <a16:creationId xmlns:a16="http://schemas.microsoft.com/office/drawing/2014/main" id="{D3D67F27-175E-C51C-BFBE-691954FC28BD}"/>
              </a:ext>
            </a:extLst>
          </p:cNvPr>
          <p:cNvSpPr txBox="1"/>
          <p:nvPr/>
        </p:nvSpPr>
        <p:spPr>
          <a:xfrm>
            <a:off x="1091444" y="3290500"/>
            <a:ext cx="10261140" cy="492443"/>
          </a:xfrm>
          <a:prstGeom prst="rect">
            <a:avLst/>
          </a:prstGeom>
          <a:noFill/>
          <a:ln w="6350">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"Which are the needs of the Data Consumers"</a:t>
            </a:r>
            <a:r>
              <a:rPr kumimoji="0" lang="en-US" sz="2800" b="0" i="0" u="none" strike="noStrike" kern="1200" cap="none" spc="0" normalizeH="0" baseline="0" noProof="0">
                <a:ln>
                  <a:noFill/>
                </a:ln>
                <a:solidFill>
                  <a:prstClr val="black"/>
                </a:solidFill>
                <a:effectLst/>
                <a:uLnTx/>
                <a:uFillTx/>
                <a:latin typeface="Aptos"/>
                <a:ea typeface="+mn-ea"/>
                <a:cs typeface="+mn-cs"/>
              </a:rPr>
              <a:t> </a:t>
            </a:r>
            <a:endParaRPr kumimoji="0" lang="en-GB" sz="2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10474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ACAB2-055C-D179-ABAF-1E23C94D3D32}"/>
              </a:ext>
            </a:extLst>
          </p:cNvPr>
          <p:cNvSpPr>
            <a:spLocks noGrp="1"/>
          </p:cNvSpPr>
          <p:nvPr>
            <p:ph type="title"/>
          </p:nvPr>
        </p:nvSpPr>
        <p:spPr/>
        <p:txBody>
          <a:bodyPr/>
          <a:lstStyle/>
          <a:p>
            <a:r>
              <a:rPr lang="en-GB"/>
              <a:t>Polling Question - slido</a:t>
            </a:r>
          </a:p>
        </p:txBody>
      </p:sp>
      <p:sp>
        <p:nvSpPr>
          <p:cNvPr id="5" name="TextBox 4">
            <a:extLst>
              <a:ext uri="{FF2B5EF4-FFF2-40B4-BE49-F238E27FC236}">
                <a16:creationId xmlns:a16="http://schemas.microsoft.com/office/drawing/2014/main" id="{D3D67F27-175E-C51C-BFBE-691954FC28BD}"/>
              </a:ext>
            </a:extLst>
          </p:cNvPr>
          <p:cNvSpPr txBox="1"/>
          <p:nvPr/>
        </p:nvSpPr>
        <p:spPr>
          <a:xfrm>
            <a:off x="875420" y="1722289"/>
            <a:ext cx="10261140" cy="2031325"/>
          </a:xfrm>
          <a:prstGeom prst="rect">
            <a:avLst/>
          </a:prstGeom>
          <a:noFill/>
          <a:ln w="6350">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"Which </a:t>
            </a:r>
            <a:r>
              <a:rPr kumimoji="0" lang="en-US" sz="3200" b="1" i="1" u="none" strike="noStrike" kern="1200" cap="none" spc="0" normalizeH="0" baseline="0" noProof="0" err="1">
                <a:ln>
                  <a:noFill/>
                </a:ln>
                <a:solidFill>
                  <a:srgbClr val="000000"/>
                </a:solidFill>
                <a:effectLst/>
                <a:uLnTx/>
                <a:uFillTx/>
                <a:latin typeface="Calibri" panose="020F0502020204030204" pitchFamily="34" charset="0"/>
                <a:ea typeface="+mn-ea"/>
                <a:cs typeface="+mn-cs"/>
              </a:rPr>
              <a:t>organisation</a:t>
            </a:r>
            <a:r>
              <a:rPr kumimoji="0" lang="en-US" sz="32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 to do you represent in this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European Body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Infrastructure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Railway Undertaking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Terminal/Service Facility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Other </a:t>
            </a:r>
            <a:endParaRPr kumimoji="0" lang="en-GB" sz="20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2640B645-5E6C-918D-392F-FBF2D9A09BA4}"/>
              </a:ext>
            </a:extLst>
          </p:cNvPr>
          <p:cNvSpPr txBox="1"/>
          <p:nvPr/>
        </p:nvSpPr>
        <p:spPr>
          <a:xfrm>
            <a:off x="965429" y="4005064"/>
            <a:ext cx="10261140" cy="1908215"/>
          </a:xfrm>
          <a:prstGeom prst="rect">
            <a:avLst/>
          </a:prstGeom>
          <a:noFill/>
          <a:ln w="6350">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"Which of these factors contributes the most to a higher value of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100% data quality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Data centrally available for all (machine readable, </a:t>
            </a:r>
            <a:r>
              <a:rPr kumimoji="0" lang="en-US" sz="2000" b="0" i="0" u="none" strike="noStrike" kern="1200" cap="none" spc="0" normalizeH="0" baseline="0" noProof="0" err="1">
                <a:ln>
                  <a:noFill/>
                </a:ln>
                <a:solidFill>
                  <a:prstClr val="black"/>
                </a:solidFill>
                <a:effectLst/>
                <a:uLnTx/>
                <a:uFillTx/>
                <a:latin typeface="Aptos"/>
                <a:ea typeface="+mn-ea"/>
                <a:cs typeface="+mn-cs"/>
              </a:rPr>
              <a:t>standardised</a:t>
            </a:r>
            <a:r>
              <a:rPr kumimoji="0" lang="en-US" sz="2000" b="0" i="0" u="none" strike="noStrike" kern="1200" cap="none" spc="0" normalizeH="0" baseline="0" noProof="0">
                <a:ln>
                  <a:noFill/>
                </a:ln>
                <a:solidFill>
                  <a:prstClr val="black"/>
                </a:solidFill>
                <a:effectLst/>
                <a:uLnTx/>
                <a:uFillTx/>
                <a:latin typeface="Aptos"/>
                <a:ea typeface="+mn-ea"/>
                <a:cs typeface="+mn-cs"/>
              </a:rPr>
              <a:t> 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Automated data </a:t>
            </a:r>
            <a:r>
              <a:rPr kumimoji="0" lang="en-US" sz="2000" b="0" i="0" u="none" strike="noStrike" kern="1200" cap="none" spc="0" normalizeH="0" baseline="0" noProof="0" err="1">
                <a:ln>
                  <a:noFill/>
                </a:ln>
                <a:solidFill>
                  <a:prstClr val="black"/>
                </a:solidFill>
                <a:effectLst/>
                <a:uLnTx/>
                <a:uFillTx/>
                <a:latin typeface="Aptos"/>
                <a:ea typeface="+mn-ea"/>
                <a:cs typeface="+mn-cs"/>
              </a:rPr>
              <a:t>genaration</a:t>
            </a:r>
            <a:r>
              <a:rPr kumimoji="0" lang="en-US" sz="2000" b="0" i="0" u="none" strike="noStrike" kern="1200" cap="none" spc="0" normalizeH="0" baseline="0" noProof="0">
                <a:ln>
                  <a:noFill/>
                </a:ln>
                <a:solidFill>
                  <a:prstClr val="black"/>
                </a:solidFill>
                <a:effectLst/>
                <a:uLnTx/>
                <a:uFillTx/>
                <a:latin typeface="Aptos"/>
                <a:ea typeface="+mn-ea"/>
                <a:cs typeface="+mn-cs"/>
              </a:rPr>
              <a:t> and exchange </a:t>
            </a:r>
          </a:p>
        </p:txBody>
      </p:sp>
    </p:spTree>
    <p:extLst>
      <p:ext uri="{BB962C8B-B14F-4D97-AF65-F5344CB8AC3E}">
        <p14:creationId xmlns:p14="http://schemas.microsoft.com/office/powerpoint/2010/main" val="61986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85EE0-08CC-7E93-5F77-1CC4CAC8940E}"/>
              </a:ext>
            </a:extLst>
          </p:cNvPr>
          <p:cNvSpPr>
            <a:spLocks noGrp="1"/>
          </p:cNvSpPr>
          <p:nvPr>
            <p:ph type="title"/>
          </p:nvPr>
        </p:nvSpPr>
        <p:spPr/>
        <p:txBody>
          <a:bodyPr/>
          <a:lstStyle/>
          <a:p>
            <a:r>
              <a:rPr lang="en-AT"/>
              <a:t>Data Providers</a:t>
            </a:r>
            <a:endParaRPr lang="en-GB"/>
          </a:p>
        </p:txBody>
      </p:sp>
      <p:sp>
        <p:nvSpPr>
          <p:cNvPr id="3" name="Textplatzhalter 2">
            <a:extLst>
              <a:ext uri="{FF2B5EF4-FFF2-40B4-BE49-F238E27FC236}">
                <a16:creationId xmlns:a16="http://schemas.microsoft.com/office/drawing/2014/main" id="{29315049-D55D-3464-0809-5B220BD9E975}"/>
              </a:ext>
            </a:extLst>
          </p:cNvPr>
          <p:cNvSpPr>
            <a:spLocks noGrp="1"/>
          </p:cNvSpPr>
          <p:nvPr>
            <p:ph type="body" sz="quarter" idx="11"/>
          </p:nvPr>
        </p:nvSpPr>
        <p:spPr/>
        <p:txBody>
          <a:bodyPr/>
          <a:lstStyle/>
          <a:p>
            <a:r>
              <a:rPr lang="en-AT"/>
              <a:t>0</a:t>
            </a:r>
            <a:r>
              <a:rPr lang="fr-BE"/>
              <a:t>2</a:t>
            </a:r>
            <a:endParaRPr lang="en-GB"/>
          </a:p>
        </p:txBody>
      </p:sp>
    </p:spTree>
    <p:custDataLst>
      <p:tags r:id="rId1"/>
    </p:custDataLst>
    <p:extLst>
      <p:ext uri="{BB962C8B-B14F-4D97-AF65-F5344CB8AC3E}">
        <p14:creationId xmlns:p14="http://schemas.microsoft.com/office/powerpoint/2010/main" val="2824812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asyData_Photo" hidden="1">
            <a:extLst>
              <a:ext uri="{FF2B5EF4-FFF2-40B4-BE49-F238E27FC236}">
                <a16:creationId xmlns:a16="http://schemas.microsoft.com/office/drawing/2014/main" id="{1E20F06C-FBCD-E73F-B1AD-33013A9B81D3}"/>
              </a:ext>
            </a:extLst>
          </p:cNvPr>
          <p:cNvSpPr/>
          <p:nvPr>
            <p:custDataLst>
              <p:tags r:id="rId2"/>
            </p:custDataLst>
          </p:nvPr>
        </p:nvSpPr>
        <p:spPr>
          <a:xfrm>
            <a:off x="1260334"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40" name="easyData_Photo" hidden="1">
            <a:extLst>
              <a:ext uri="{FF2B5EF4-FFF2-40B4-BE49-F238E27FC236}">
                <a16:creationId xmlns:a16="http://schemas.microsoft.com/office/drawing/2014/main" id="{C4DF6BA9-7D1D-3672-EB68-0ED707D6D151}"/>
              </a:ext>
            </a:extLst>
          </p:cNvPr>
          <p:cNvSpPr/>
          <p:nvPr>
            <p:custDataLst>
              <p:tags r:id="rId3"/>
            </p:custDataLst>
          </p:nvPr>
        </p:nvSpPr>
        <p:spPr>
          <a:xfrm>
            <a:off x="8948418"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5" name="easyData_Photo" hidden="1">
            <a:extLst>
              <a:ext uri="{FF2B5EF4-FFF2-40B4-BE49-F238E27FC236}">
                <a16:creationId xmlns:a16="http://schemas.microsoft.com/office/drawing/2014/main" id="{1250C906-14A4-1EC4-9CFD-02896EF314DB}"/>
              </a:ext>
            </a:extLst>
          </p:cNvPr>
          <p:cNvSpPr/>
          <p:nvPr>
            <p:custDataLst>
              <p:tags r:id="rId4"/>
            </p:custDataLst>
          </p:nvPr>
        </p:nvSpPr>
        <p:spPr>
          <a:xfrm>
            <a:off x="5104376"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 name="Titel 1">
            <a:extLst>
              <a:ext uri="{FF2B5EF4-FFF2-40B4-BE49-F238E27FC236}">
                <a16:creationId xmlns:a16="http://schemas.microsoft.com/office/drawing/2014/main" id="{076FFE19-C0C2-83D2-9F7C-628F6691ED66}"/>
              </a:ext>
            </a:extLst>
          </p:cNvPr>
          <p:cNvSpPr>
            <a:spLocks noGrp="1"/>
          </p:cNvSpPr>
          <p:nvPr>
            <p:ph type="title"/>
          </p:nvPr>
        </p:nvSpPr>
        <p:spPr/>
        <p:txBody>
          <a:bodyPr/>
          <a:lstStyle/>
          <a:p>
            <a:r>
              <a:rPr lang="en-GB"/>
              <a:t>Mathias Vanden </a:t>
            </a:r>
            <a:r>
              <a:rPr lang="en-GB" err="1"/>
              <a:t>Auweele</a:t>
            </a:r>
            <a:r>
              <a:rPr lang="en-GB"/>
              <a:t>​</a:t>
            </a:r>
          </a:p>
        </p:txBody>
      </p:sp>
      <p:sp>
        <p:nvSpPr>
          <p:cNvPr id="12" name="Ellipse 11">
            <a:extLst>
              <a:ext uri="{FF2B5EF4-FFF2-40B4-BE49-F238E27FC236}">
                <a16:creationId xmlns:a16="http://schemas.microsoft.com/office/drawing/2014/main" id="{695B752E-7788-6F68-A189-97BB7C6838FA}"/>
              </a:ext>
            </a:extLst>
          </p:cNvPr>
          <p:cNvSpPr/>
          <p:nvPr>
            <p:custDataLst>
              <p:tags r:id="rId5"/>
            </p:custDataLst>
          </p:nvPr>
        </p:nvSpPr>
        <p:spPr>
          <a:xfrm>
            <a:off x="1343472" y="1808820"/>
            <a:ext cx="2361192" cy="2327101"/>
          </a:xfrm>
          <a:prstGeom prst="ellipse">
            <a:avLst/>
          </a:prstGeom>
          <a:noFill/>
          <a:ln w="12700" cmpd="sng">
            <a:solidFill>
              <a:schemeClr val="accent1"/>
            </a:solidFill>
            <a:prstDash val="solid"/>
          </a:ln>
          <a:extLst>
            <a:ext uri="{909E8E84-426E-40DD-AFC4-6F175D3DCCD1}">
              <a14:hiddenFill xmlns:a14="http://schemas.microsoft.com/office/drawing/2010/main">
                <a:solidFill>
                  <a:srgbClr val="00ADE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11" name="masterTextbox1">
            <a:extLst>
              <a:ext uri="{FF2B5EF4-FFF2-40B4-BE49-F238E27FC236}">
                <a16:creationId xmlns:a16="http://schemas.microsoft.com/office/drawing/2014/main" id="{98FA59B7-93CA-3114-39C7-9D2E2A9DEC6D}"/>
              </a:ext>
            </a:extLst>
          </p:cNvPr>
          <p:cNvSpPr txBox="1">
            <a:spLocks/>
          </p:cNvSpPr>
          <p:nvPr/>
        </p:nvSpPr>
        <p:spPr>
          <a:xfrm>
            <a:off x="4476439" y="1934789"/>
            <a:ext cx="6372089" cy="23271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15 years of experience leading business data and digitalisation projects at Infrabel</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Ex-national representative at CENELEC TC9</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EIM ex-speaker for ENE WG</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Inventor and gardener at home</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European Union, Railway, Sustainability and Linked Data supporter</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4" name="masterTextbox1">
            <a:extLst>
              <a:ext uri="{FF2B5EF4-FFF2-40B4-BE49-F238E27FC236}">
                <a16:creationId xmlns:a16="http://schemas.microsoft.com/office/drawing/2014/main" id="{9C41FF64-6200-20D7-35FA-E99E04CEE104}"/>
              </a:ext>
            </a:extLst>
          </p:cNvPr>
          <p:cNvSpPr txBox="1">
            <a:spLocks/>
          </p:cNvSpPr>
          <p:nvPr/>
        </p:nvSpPr>
        <p:spPr>
          <a:xfrm>
            <a:off x="4567612" y="4551830"/>
            <a:ext cx="6372089" cy="146945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None/>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I</a:t>
            </a:r>
            <a:r>
              <a:rPr kumimoji="0" lang="en-AT" sz="16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nfrabel</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Belgian</a:t>
            </a: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railway</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infrastructure manager </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Owns, b</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uilds, maintains and </a:t>
            </a: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upgrades </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the Belgian railway network</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makes its capacity available to railway operator companies, and handles train traffic control</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5" name="easyData_Function">
            <a:extLst>
              <a:ext uri="{FF2B5EF4-FFF2-40B4-BE49-F238E27FC236}">
                <a16:creationId xmlns:a16="http://schemas.microsoft.com/office/drawing/2014/main" id="{CDF195DA-5A02-7CBC-B432-BB6E245A9069}"/>
              </a:ext>
            </a:extLst>
          </p:cNvPr>
          <p:cNvSpPr txBox="1">
            <a:spLocks/>
          </p:cNvSpPr>
          <p:nvPr>
            <p:custDataLst>
              <p:tags r:id="rId6"/>
            </p:custDataLst>
          </p:nvPr>
        </p:nvSpPr>
        <p:spPr bwMode="gray">
          <a:xfrm>
            <a:off x="1083907" y="4401108"/>
            <a:ext cx="2880320"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0" i="0" u="none" strike="noStrike" kern="1200" cap="none" spc="0" normalizeH="0" baseline="0" noProof="0" err="1">
                <a:ln>
                  <a:noFill/>
                </a:ln>
                <a:solidFill>
                  <a:prstClr val="black"/>
                </a:solidFill>
                <a:effectLst/>
                <a:uLnTx/>
                <a:uFillTx/>
                <a:latin typeface="Aptos"/>
                <a:ea typeface="+mn-ea"/>
                <a:cs typeface="Segoe UI" panose="020B0502040204020203" pitchFamily="34" charset="0"/>
              </a:rPr>
              <a:t>Teamlead</a:t>
            </a:r>
            <a:r>
              <a:rPr kumimoji="0" lang="en-AT"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rPr>
              <a:t> Data Centricity</a:t>
            </a:r>
            <a:endParaRPr kumimoji="0" lang="en-GB"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sp>
        <p:nvSpPr>
          <p:cNvPr id="7" name="easyData_Function">
            <a:extLst>
              <a:ext uri="{FF2B5EF4-FFF2-40B4-BE49-F238E27FC236}">
                <a16:creationId xmlns:a16="http://schemas.microsoft.com/office/drawing/2014/main" id="{0EDB072E-CBE7-1970-A237-43FEB0D9AA20}"/>
              </a:ext>
            </a:extLst>
          </p:cNvPr>
          <p:cNvSpPr txBox="1">
            <a:spLocks/>
          </p:cNvSpPr>
          <p:nvPr>
            <p:custDataLst>
              <p:tags r:id="rId7"/>
            </p:custDataLst>
          </p:nvPr>
        </p:nvSpPr>
        <p:spPr bwMode="gray">
          <a:xfrm>
            <a:off x="1378722" y="4839223"/>
            <a:ext cx="2290691"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rPr>
              <a:t>Infrabel - Belgium</a:t>
            </a:r>
            <a:endParaRPr kumimoji="0" lang="en-GB"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pic>
        <p:nvPicPr>
          <p:cNvPr id="9" name="Picture 8">
            <a:extLst>
              <a:ext uri="{FF2B5EF4-FFF2-40B4-BE49-F238E27FC236}">
                <a16:creationId xmlns:a16="http://schemas.microsoft.com/office/drawing/2014/main" id="{297C1362-9E29-26EA-3B9A-146E020D7D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6221" y="624182"/>
            <a:ext cx="2248412" cy="609739"/>
          </a:xfrm>
          <a:prstGeom prst="rect">
            <a:avLst/>
          </a:prstGeom>
        </p:spPr>
      </p:pic>
      <p:pic>
        <p:nvPicPr>
          <p:cNvPr id="1028" name="Picture 4">
            <a:extLst>
              <a:ext uri="{FF2B5EF4-FFF2-40B4-BE49-F238E27FC236}">
                <a16:creationId xmlns:a16="http://schemas.microsoft.com/office/drawing/2014/main" id="{BA77219F-50C1-A442-9647-1C2990F67C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1487267" y="1932042"/>
            <a:ext cx="2073600" cy="2073600"/>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6398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1DA35-AA37-4553-9B1C-9960ACCE55B9}"/>
              </a:ext>
            </a:extLst>
          </p:cNvPr>
          <p:cNvSpPr>
            <a:spLocks noGrp="1"/>
          </p:cNvSpPr>
          <p:nvPr>
            <p:ph type="title"/>
          </p:nvPr>
        </p:nvSpPr>
        <p:spPr/>
        <p:txBody>
          <a:bodyPr/>
          <a:lstStyle/>
          <a:p>
            <a:r>
              <a:rPr lang="en-GB"/>
              <a:t>Mathias Vanden Auweele</a:t>
            </a:r>
          </a:p>
        </p:txBody>
      </p:sp>
      <p:pic>
        <p:nvPicPr>
          <p:cNvPr id="5" name="Picture 2" descr="Commit2Data">
            <a:extLst>
              <a:ext uri="{FF2B5EF4-FFF2-40B4-BE49-F238E27FC236}">
                <a16:creationId xmlns:a16="http://schemas.microsoft.com/office/drawing/2014/main" id="{A4F6616E-66ED-8244-F4AB-A1F381E3DD05}"/>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5586" y="1633231"/>
            <a:ext cx="6089938" cy="4305816"/>
          </a:xfrm>
          <a:prstGeom prst="rect">
            <a:avLst/>
          </a:prstGeom>
          <a:noFill/>
          <a:extLst>
            <a:ext uri="{909E8E84-426E-40DD-AFC4-6F175D3DCCD1}">
              <a14:hiddenFill xmlns:a14="http://schemas.microsoft.com/office/drawing/2010/main">
                <a:solidFill>
                  <a:srgbClr val="FFFFFF"/>
                </a:solidFill>
              </a14:hiddenFill>
            </a:ext>
          </a:extLst>
        </p:spPr>
      </p:pic>
      <p:sp>
        <p:nvSpPr>
          <p:cNvPr id="6" name="element_01_02">
            <a:extLst>
              <a:ext uri="{FF2B5EF4-FFF2-40B4-BE49-F238E27FC236}">
                <a16:creationId xmlns:a16="http://schemas.microsoft.com/office/drawing/2014/main" id="{D1CED3EF-2E43-25C0-5874-FB8102289D49}"/>
              </a:ext>
            </a:extLst>
          </p:cNvPr>
          <p:cNvSpPr txBox="1">
            <a:spLocks/>
          </p:cNvSpPr>
          <p:nvPr>
            <p:custDataLst>
              <p:tags r:id="rId2"/>
            </p:custDataLst>
          </p:nvPr>
        </p:nvSpPr>
        <p:spPr>
          <a:xfrm>
            <a:off x="8469673" y="1644071"/>
            <a:ext cx="3312368" cy="197113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D</a:t>
            </a:r>
            <a:r>
              <a:rPr kumimoji="0" lang="en-B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ata pipelines</a:t>
            </a:r>
            <a:endParaRPr kumimoji="0" lang="en-GB"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Manage the data aspect in your business processes</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nl-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T</a:t>
            </a: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he data producer publishes structured data at the right time in the right model</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Manage the context in wh</a:t>
            </a:r>
            <a:r>
              <a:rPr kumimoji="0" lang="nl-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ic</a:t>
            </a: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h data changes</a:t>
            </a:r>
          </a:p>
        </p:txBody>
      </p:sp>
      <p:sp>
        <p:nvSpPr>
          <p:cNvPr id="7" name="element_01_02">
            <a:extLst>
              <a:ext uri="{FF2B5EF4-FFF2-40B4-BE49-F238E27FC236}">
                <a16:creationId xmlns:a16="http://schemas.microsoft.com/office/drawing/2014/main" id="{0BE3BE69-9DD2-7835-B3F0-608CF59FEDA2}"/>
              </a:ext>
            </a:extLst>
          </p:cNvPr>
          <p:cNvSpPr txBox="1">
            <a:spLocks/>
          </p:cNvSpPr>
          <p:nvPr>
            <p:custDataLst>
              <p:tags r:id="rId3"/>
            </p:custDataLst>
          </p:nvPr>
        </p:nvSpPr>
        <p:spPr>
          <a:xfrm>
            <a:off x="571372" y="4602322"/>
            <a:ext cx="3564396" cy="160864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B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Data centric platform</a:t>
            </a:r>
            <a:endParaRPr kumimoji="0" lang="en-GB"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D</a:t>
            </a: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ata modelled according to the EDM</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Generic data functions</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Knowledge graph</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Golden record</a:t>
            </a:r>
            <a:endPar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8" name="element_01_02">
            <a:extLst>
              <a:ext uri="{FF2B5EF4-FFF2-40B4-BE49-F238E27FC236}">
                <a16:creationId xmlns:a16="http://schemas.microsoft.com/office/drawing/2014/main" id="{1B40835F-7C7E-C884-A8F4-AD178537E43D}"/>
              </a:ext>
            </a:extLst>
          </p:cNvPr>
          <p:cNvSpPr txBox="1">
            <a:spLocks/>
          </p:cNvSpPr>
          <p:nvPr>
            <p:custDataLst>
              <p:tags r:id="rId4"/>
            </p:custDataLst>
          </p:nvPr>
        </p:nvSpPr>
        <p:spPr>
          <a:xfrm>
            <a:off x="7356140" y="4750927"/>
            <a:ext cx="3626800" cy="146004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B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Enterprise data helpdesk</a:t>
            </a:r>
            <a:endParaRPr kumimoji="0" lang="en-GB"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H</a:t>
            </a: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elp employees with data </a:t>
            </a:r>
            <a:r>
              <a:rPr kumimoji="0" lang="en-BE" sz="14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t>
            </a: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questions</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Build an enterprise competence center</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Documentation is OK, helping is better</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endPar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grpSp>
        <p:nvGrpSpPr>
          <p:cNvPr id="4" name="easyElement">
            <a:extLst>
              <a:ext uri="{FF2B5EF4-FFF2-40B4-BE49-F238E27FC236}">
                <a16:creationId xmlns:a16="http://schemas.microsoft.com/office/drawing/2014/main" id="{38815E51-F210-6B29-532F-5AE879260429}"/>
              </a:ext>
            </a:extLst>
          </p:cNvPr>
          <p:cNvGrpSpPr/>
          <p:nvPr>
            <p:custDataLst>
              <p:tags r:id="rId5"/>
            </p:custDataLst>
          </p:nvPr>
        </p:nvGrpSpPr>
        <p:grpSpPr>
          <a:xfrm>
            <a:off x="695400" y="1772816"/>
            <a:ext cx="9036917" cy="1486440"/>
            <a:chOff x="695400" y="1772816"/>
            <a:chExt cx="9036917" cy="1486440"/>
          </a:xfrm>
        </p:grpSpPr>
        <p:sp>
          <p:nvSpPr>
            <p:cNvPr id="3" name="element_03_01" hidden="1">
              <a:extLst>
                <a:ext uri="{FF2B5EF4-FFF2-40B4-BE49-F238E27FC236}">
                  <a16:creationId xmlns:a16="http://schemas.microsoft.com/office/drawing/2014/main" id="{926329F4-11ED-49A8-A5BD-457AAC7EC10C}"/>
                </a:ext>
              </a:extLst>
            </p:cNvPr>
            <p:cNvSpPr/>
            <p:nvPr>
              <p:custDataLst>
                <p:tags r:id="rId6"/>
              </p:custDataLst>
            </p:nvPr>
          </p:nvSpPr>
          <p:spPr>
            <a:xfrm>
              <a:off x="2459684" y="1772816"/>
              <a:ext cx="1440000" cy="1451900"/>
            </a:xfrm>
            <a:prstGeom prst="rect">
              <a:avLst/>
            </a:prstGeom>
            <a:solidFill>
              <a:srgbClr val="E8E8E8"/>
            </a:solidFill>
            <a:ln w="9525" cap="flat" cmpd="sng" algn="ctr">
              <a:noFill/>
              <a:prstDash val="solid"/>
            </a:ln>
            <a:effectLst/>
            <a:extLst>
              <a:ext uri="{91240B29-F687-4F45-9708-019B960494DF}">
                <a14:hiddenLine xmlns:a14="http://schemas.microsoft.com/office/drawing/2010/main" w="9525" cap="flat" cmpd="sng" algn="ctr">
                  <a:solidFill>
                    <a:srgbClr val="00ADE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29" name="element_03_02" hidden="1">
              <a:extLst>
                <a:ext uri="{FF2B5EF4-FFF2-40B4-BE49-F238E27FC236}">
                  <a16:creationId xmlns:a16="http://schemas.microsoft.com/office/drawing/2014/main" id="{EAFF2F4A-51B1-406B-A562-A61846E93168}"/>
                </a:ext>
              </a:extLst>
            </p:cNvPr>
            <p:cNvSpPr/>
            <p:nvPr>
              <p:custDataLst>
                <p:tags r:id="rId7"/>
              </p:custDataLst>
            </p:nvPr>
          </p:nvSpPr>
          <p:spPr>
            <a:xfrm>
              <a:off x="8292317" y="1772816"/>
              <a:ext cx="1440000" cy="1451900"/>
            </a:xfrm>
            <a:prstGeom prst="rect">
              <a:avLst/>
            </a:prstGeom>
            <a:solidFill>
              <a:srgbClr val="E8E8E8"/>
            </a:solidFill>
            <a:ln w="9525" cap="flat" cmpd="sng" algn="ctr">
              <a:noFill/>
              <a:prstDash val="solid"/>
            </a:ln>
            <a:effectLst/>
            <a:extLst>
              <a:ext uri="{91240B29-F687-4F45-9708-019B960494DF}">
                <a14:hiddenLine xmlns:a14="http://schemas.microsoft.com/office/drawing/2010/main" w="9525" cap="flat" cmpd="sng" algn="ctr">
                  <a:solidFill>
                    <a:srgbClr val="00ADE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22" name="element_01_02">
              <a:extLst>
                <a:ext uri="{FF2B5EF4-FFF2-40B4-BE49-F238E27FC236}">
                  <a16:creationId xmlns:a16="http://schemas.microsoft.com/office/drawing/2014/main" id="{FAAE00F3-1E62-A87A-17D6-EEA522E519F0}"/>
                </a:ext>
              </a:extLst>
            </p:cNvPr>
            <p:cNvSpPr txBox="1">
              <a:spLocks/>
            </p:cNvSpPr>
            <p:nvPr>
              <p:custDataLst>
                <p:tags r:id="rId8"/>
              </p:custDataLst>
            </p:nvPr>
          </p:nvSpPr>
          <p:spPr>
            <a:xfrm>
              <a:off x="695400" y="2205490"/>
              <a:ext cx="3204356" cy="105376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E</a:t>
              </a:r>
              <a:r>
                <a:rPr kumimoji="0" lang="en-BE"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rPr>
                <a:t>nterprise data model (EDM)</a:t>
              </a:r>
              <a:endParaRPr kumimoji="0" lang="en-GB" sz="1600" b="1" i="0" u="none" strike="noStrike" kern="1200" cap="none" spc="0" normalizeH="0" baseline="0" noProof="0">
                <a:ln>
                  <a:noFill/>
                </a:ln>
                <a:solidFill>
                  <a:srgbClr val="075F20"/>
                </a:solidFill>
                <a:effectLst/>
                <a:uLnTx/>
                <a:uFillTx/>
                <a:latin typeface="Aptos" panose="020B0004020202020204" pitchFamily="34" charset="0"/>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K</a:t>
              </a: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now what you are talking about</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Semantics, relations, constraints</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Enterprise Ontology</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BE"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Standardise</a:t>
              </a:r>
              <a:endPar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0" marR="0" lvl="1" indent="0" algn="ctr" defTabSz="914400" rtl="0" eaLnBrk="1" fontAlgn="auto" latinLnBrk="0" hangingPunct="1">
                <a:lnSpc>
                  <a:spcPct val="100000"/>
                </a:lnSpc>
                <a:spcBef>
                  <a:spcPts val="900"/>
                </a:spcBef>
                <a:spcAft>
                  <a:spcPts val="0"/>
                </a:spcAft>
                <a:buClr>
                  <a:srgbClr val="BA8748"/>
                </a:buClr>
                <a:buSzTx/>
                <a:buFontTx/>
                <a:buNone/>
                <a:tabLst/>
                <a:defRPr/>
              </a:pPr>
              <a:endPar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grpSp>
      <p:sp>
        <p:nvSpPr>
          <p:cNvPr id="9" name="TextBox 8">
            <a:extLst>
              <a:ext uri="{FF2B5EF4-FFF2-40B4-BE49-F238E27FC236}">
                <a16:creationId xmlns:a16="http://schemas.microsoft.com/office/drawing/2014/main" id="{B8ADA89C-0CB0-D0DD-C70E-2BD34AEB35D5}"/>
              </a:ext>
            </a:extLst>
          </p:cNvPr>
          <p:cNvSpPr txBox="1"/>
          <p:nvPr/>
        </p:nvSpPr>
        <p:spPr>
          <a:xfrm rot="20240621">
            <a:off x="168372" y="2041659"/>
            <a:ext cx="891334" cy="246221"/>
          </a:xfrm>
          <a:prstGeom prst="rect">
            <a:avLst/>
          </a:prstGeom>
          <a:noFill/>
          <a:ln w="63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600" b="1" i="0" u="none" strike="noStrike" kern="1200" cap="none" spc="0" normalizeH="0" baseline="0" noProof="0">
                <a:ln>
                  <a:noFill/>
                </a:ln>
                <a:solidFill>
                  <a:srgbClr val="FF0000"/>
                </a:solidFill>
                <a:effectLst/>
                <a:uLnTx/>
                <a:uFillTx/>
                <a:latin typeface="Aptos" panose="020B0004020202020204" pitchFamily="34" charset="0"/>
                <a:ea typeface="+mn-ea"/>
                <a:cs typeface="+mn-cs"/>
              </a:rPr>
              <a:t>THE DATA</a:t>
            </a:r>
            <a:endParaRPr kumimoji="0" lang="nl-BE" sz="1600" b="1" i="0" u="none" strike="noStrike" kern="1200" cap="none" spc="0" normalizeH="0" baseline="0" noProof="0">
              <a:ln>
                <a:noFill/>
              </a:ln>
              <a:solidFill>
                <a:srgbClr val="FF0000"/>
              </a:solidFill>
              <a:effectLst/>
              <a:uLnTx/>
              <a:uFillTx/>
              <a:latin typeface="Aptos" panose="020B0004020202020204" pitchFamily="34" charset="0"/>
              <a:ea typeface="+mn-ea"/>
              <a:cs typeface="+mn-cs"/>
            </a:endParaRPr>
          </a:p>
        </p:txBody>
      </p:sp>
      <p:sp>
        <p:nvSpPr>
          <p:cNvPr id="10" name="TextBox 9">
            <a:extLst>
              <a:ext uri="{FF2B5EF4-FFF2-40B4-BE49-F238E27FC236}">
                <a16:creationId xmlns:a16="http://schemas.microsoft.com/office/drawing/2014/main" id="{46D17E49-695E-B56E-3EC9-71C8246EB313}"/>
              </a:ext>
            </a:extLst>
          </p:cNvPr>
          <p:cNvSpPr txBox="1"/>
          <p:nvPr/>
        </p:nvSpPr>
        <p:spPr>
          <a:xfrm rot="1238142">
            <a:off x="10201636" y="1412156"/>
            <a:ext cx="1562607" cy="246221"/>
          </a:xfrm>
          <a:prstGeom prst="rect">
            <a:avLst/>
          </a:prstGeom>
          <a:noFill/>
          <a:ln w="63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600" b="1" i="0" u="none" strike="noStrike" kern="1200" cap="none" spc="0" normalizeH="0" baseline="0" noProof="0">
                <a:ln>
                  <a:noFill/>
                </a:ln>
                <a:solidFill>
                  <a:srgbClr val="FF0000"/>
                </a:solidFill>
                <a:effectLst/>
                <a:uLnTx/>
                <a:uFillTx/>
                <a:latin typeface="Aptos" panose="020B0004020202020204" pitchFamily="34" charset="0"/>
                <a:ea typeface="+mn-ea"/>
                <a:cs typeface="+mn-cs"/>
              </a:rPr>
              <a:t>THE PROCESSES</a:t>
            </a:r>
            <a:endParaRPr kumimoji="0" lang="nl-BE" sz="1600" b="1" i="0" u="none" strike="noStrike" kern="1200" cap="none" spc="0" normalizeH="0" baseline="0" noProof="0">
              <a:ln>
                <a:noFill/>
              </a:ln>
              <a:solidFill>
                <a:srgbClr val="FF0000"/>
              </a:solidFill>
              <a:effectLst/>
              <a:uLnTx/>
              <a:uFillTx/>
              <a:latin typeface="Aptos" panose="020B0004020202020204" pitchFamily="34" charset="0"/>
              <a:ea typeface="+mn-ea"/>
              <a:cs typeface="+mn-cs"/>
            </a:endParaRPr>
          </a:p>
        </p:txBody>
      </p:sp>
      <p:sp>
        <p:nvSpPr>
          <p:cNvPr id="11" name="TextBox 10">
            <a:extLst>
              <a:ext uri="{FF2B5EF4-FFF2-40B4-BE49-F238E27FC236}">
                <a16:creationId xmlns:a16="http://schemas.microsoft.com/office/drawing/2014/main" id="{2CB6DFC1-0942-7DF1-4419-7FA9CFF22FA0}"/>
              </a:ext>
            </a:extLst>
          </p:cNvPr>
          <p:cNvSpPr txBox="1"/>
          <p:nvPr/>
        </p:nvSpPr>
        <p:spPr>
          <a:xfrm rot="520353">
            <a:off x="9760092" y="4471794"/>
            <a:ext cx="1150571" cy="246221"/>
          </a:xfrm>
          <a:prstGeom prst="rect">
            <a:avLst/>
          </a:prstGeom>
          <a:noFill/>
          <a:ln w="63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600" b="1" i="0" u="none" strike="noStrike" kern="1200" cap="none" spc="0" normalizeH="0" baseline="0" noProof="0">
                <a:ln>
                  <a:noFill/>
                </a:ln>
                <a:solidFill>
                  <a:srgbClr val="FF0000"/>
                </a:solidFill>
                <a:effectLst/>
                <a:uLnTx/>
                <a:uFillTx/>
                <a:latin typeface="Aptos" panose="020B0004020202020204" pitchFamily="34" charset="0"/>
                <a:ea typeface="+mn-ea"/>
                <a:cs typeface="+mn-cs"/>
              </a:rPr>
              <a:t>THE PEOPLE</a:t>
            </a:r>
            <a:endParaRPr kumimoji="0" lang="nl-BE" sz="1600" b="1" i="0" u="none" strike="noStrike" kern="1200" cap="none" spc="0" normalizeH="0" baseline="0" noProof="0">
              <a:ln>
                <a:noFill/>
              </a:ln>
              <a:solidFill>
                <a:srgbClr val="FF0000"/>
              </a:solidFill>
              <a:effectLst/>
              <a:uLnTx/>
              <a:uFillTx/>
              <a:latin typeface="Aptos" panose="020B0004020202020204" pitchFamily="34" charset="0"/>
              <a:ea typeface="+mn-ea"/>
              <a:cs typeface="+mn-cs"/>
            </a:endParaRPr>
          </a:p>
        </p:txBody>
      </p:sp>
      <p:sp>
        <p:nvSpPr>
          <p:cNvPr id="12" name="TextBox 11">
            <a:extLst>
              <a:ext uri="{FF2B5EF4-FFF2-40B4-BE49-F238E27FC236}">
                <a16:creationId xmlns:a16="http://schemas.microsoft.com/office/drawing/2014/main" id="{97439C5B-E9FB-1937-72E1-BEF0AB980EE0}"/>
              </a:ext>
            </a:extLst>
          </p:cNvPr>
          <p:cNvSpPr txBox="1"/>
          <p:nvPr/>
        </p:nvSpPr>
        <p:spPr>
          <a:xfrm rot="20990324">
            <a:off x="296723" y="4405090"/>
            <a:ext cx="1738296" cy="246221"/>
          </a:xfrm>
          <a:prstGeom prst="rect">
            <a:avLst/>
          </a:prstGeom>
          <a:noFill/>
          <a:ln w="63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600" b="1" i="0" u="none" strike="noStrike" kern="1200" cap="none" spc="0" normalizeH="0" baseline="0" noProof="0">
                <a:ln>
                  <a:noFill/>
                </a:ln>
                <a:solidFill>
                  <a:srgbClr val="FF0000"/>
                </a:solidFill>
                <a:effectLst/>
                <a:uLnTx/>
                <a:uFillTx/>
                <a:latin typeface="Aptos" panose="020B0004020202020204" pitchFamily="34" charset="0"/>
                <a:ea typeface="+mn-ea"/>
                <a:cs typeface="+mn-cs"/>
              </a:rPr>
              <a:t>THE TECHNOLOGY</a:t>
            </a:r>
            <a:endParaRPr kumimoji="0" lang="nl-BE" sz="1600" b="1" i="0" u="none" strike="noStrike" kern="1200" cap="none" spc="0" normalizeH="0" baseline="0" noProof="0">
              <a:ln>
                <a:noFill/>
              </a:ln>
              <a:solidFill>
                <a:srgbClr val="FF0000"/>
              </a:solidFill>
              <a:effectLst/>
              <a:uLnTx/>
              <a:uFillTx/>
              <a:latin typeface="Aptos" panose="020B0004020202020204" pitchFamily="34" charset="0"/>
              <a:ea typeface="+mn-ea"/>
              <a:cs typeface="+mn-cs"/>
            </a:endParaRPr>
          </a:p>
        </p:txBody>
      </p:sp>
    </p:spTree>
    <p:custDataLst>
      <p:tags r:id="rId1"/>
    </p:custDataLst>
    <p:extLst>
      <p:ext uri="{BB962C8B-B14F-4D97-AF65-F5344CB8AC3E}">
        <p14:creationId xmlns:p14="http://schemas.microsoft.com/office/powerpoint/2010/main" val="517572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asyData_Photo" hidden="1">
            <a:extLst>
              <a:ext uri="{FF2B5EF4-FFF2-40B4-BE49-F238E27FC236}">
                <a16:creationId xmlns:a16="http://schemas.microsoft.com/office/drawing/2014/main" id="{1E20F06C-FBCD-E73F-B1AD-33013A9B81D3}"/>
              </a:ext>
            </a:extLst>
          </p:cNvPr>
          <p:cNvSpPr/>
          <p:nvPr>
            <p:custDataLst>
              <p:tags r:id="rId2"/>
            </p:custDataLst>
          </p:nvPr>
        </p:nvSpPr>
        <p:spPr>
          <a:xfrm>
            <a:off x="1260334"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40" name="easyData_Photo" hidden="1">
            <a:extLst>
              <a:ext uri="{FF2B5EF4-FFF2-40B4-BE49-F238E27FC236}">
                <a16:creationId xmlns:a16="http://schemas.microsoft.com/office/drawing/2014/main" id="{C4DF6BA9-7D1D-3672-EB68-0ED707D6D151}"/>
              </a:ext>
            </a:extLst>
          </p:cNvPr>
          <p:cNvSpPr/>
          <p:nvPr>
            <p:custDataLst>
              <p:tags r:id="rId3"/>
            </p:custDataLst>
          </p:nvPr>
        </p:nvSpPr>
        <p:spPr>
          <a:xfrm>
            <a:off x="8948418"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5" name="easyData_Photo" hidden="1">
            <a:extLst>
              <a:ext uri="{FF2B5EF4-FFF2-40B4-BE49-F238E27FC236}">
                <a16:creationId xmlns:a16="http://schemas.microsoft.com/office/drawing/2014/main" id="{1250C906-14A4-1EC4-9CFD-02896EF314DB}"/>
              </a:ext>
            </a:extLst>
          </p:cNvPr>
          <p:cNvSpPr/>
          <p:nvPr>
            <p:custDataLst>
              <p:tags r:id="rId4"/>
            </p:custDataLst>
          </p:nvPr>
        </p:nvSpPr>
        <p:spPr>
          <a:xfrm>
            <a:off x="5104376"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 name="Titel 1">
            <a:extLst>
              <a:ext uri="{FF2B5EF4-FFF2-40B4-BE49-F238E27FC236}">
                <a16:creationId xmlns:a16="http://schemas.microsoft.com/office/drawing/2014/main" id="{076FFE19-C0C2-83D2-9F7C-628F6691ED66}"/>
              </a:ext>
            </a:extLst>
          </p:cNvPr>
          <p:cNvSpPr>
            <a:spLocks noGrp="1"/>
          </p:cNvSpPr>
          <p:nvPr>
            <p:ph type="title"/>
          </p:nvPr>
        </p:nvSpPr>
        <p:spPr/>
        <p:txBody>
          <a:bodyPr/>
          <a:lstStyle/>
          <a:p>
            <a:r>
              <a:rPr lang="en-GB"/>
              <a:t>Gilles</a:t>
            </a:r>
            <a:r>
              <a:rPr lang="en-AT"/>
              <a:t> </a:t>
            </a:r>
            <a:r>
              <a:rPr lang="en-AT" err="1"/>
              <a:t>Peterhans</a:t>
            </a:r>
            <a:endParaRPr lang="en-GB"/>
          </a:p>
        </p:txBody>
      </p:sp>
      <p:sp>
        <p:nvSpPr>
          <p:cNvPr id="12" name="Ellipse 11">
            <a:extLst>
              <a:ext uri="{FF2B5EF4-FFF2-40B4-BE49-F238E27FC236}">
                <a16:creationId xmlns:a16="http://schemas.microsoft.com/office/drawing/2014/main" id="{695B752E-7788-6F68-A189-97BB7C6838FA}"/>
              </a:ext>
            </a:extLst>
          </p:cNvPr>
          <p:cNvSpPr/>
          <p:nvPr>
            <p:custDataLst>
              <p:tags r:id="rId5"/>
            </p:custDataLst>
          </p:nvPr>
        </p:nvSpPr>
        <p:spPr>
          <a:xfrm>
            <a:off x="1343472" y="1808820"/>
            <a:ext cx="2361192" cy="2327101"/>
          </a:xfrm>
          <a:prstGeom prst="ellipse">
            <a:avLst/>
          </a:prstGeom>
          <a:noFill/>
          <a:ln w="12700" cmpd="sng">
            <a:solidFill>
              <a:schemeClr val="accent1"/>
            </a:solidFill>
            <a:prstDash val="solid"/>
          </a:ln>
          <a:extLst>
            <a:ext uri="{909E8E84-426E-40DD-AFC4-6F175D3DCCD1}">
              <a14:hiddenFill xmlns:a14="http://schemas.microsoft.com/office/drawing/2010/main">
                <a:solidFill>
                  <a:srgbClr val="00ADE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11" name="masterTextbox1">
            <a:extLst>
              <a:ext uri="{FF2B5EF4-FFF2-40B4-BE49-F238E27FC236}">
                <a16:creationId xmlns:a16="http://schemas.microsoft.com/office/drawing/2014/main" id="{98FA59B7-93CA-3114-39C7-9D2E2A9DEC6D}"/>
              </a:ext>
            </a:extLst>
          </p:cNvPr>
          <p:cNvSpPr txBox="1">
            <a:spLocks/>
          </p:cNvSpPr>
          <p:nvPr/>
        </p:nvSpPr>
        <p:spPr>
          <a:xfrm>
            <a:off x="4476439" y="1934789"/>
            <a:ext cx="6372089" cy="23271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Stud</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y of</a:t>
            </a: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finance and economics at the University of St. Gallen in Switzerland</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various operating positions in the railway industry</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management experience as CEO of a rolling stock leasing company and a railway undertaking</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Secretary General of UIP – International Union of Wagon Keepers</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since January 2013</a:t>
            </a:r>
          </a:p>
        </p:txBody>
      </p:sp>
      <p:sp>
        <p:nvSpPr>
          <p:cNvPr id="4" name="masterTextbox1">
            <a:extLst>
              <a:ext uri="{FF2B5EF4-FFF2-40B4-BE49-F238E27FC236}">
                <a16:creationId xmlns:a16="http://schemas.microsoft.com/office/drawing/2014/main" id="{9C41FF64-6200-20D7-35FA-E99E04CEE104}"/>
              </a:ext>
            </a:extLst>
          </p:cNvPr>
          <p:cNvSpPr txBox="1">
            <a:spLocks/>
          </p:cNvSpPr>
          <p:nvPr/>
        </p:nvSpPr>
        <p:spPr>
          <a:xfrm>
            <a:off x="4567612" y="4437112"/>
            <a:ext cx="7037000" cy="100643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None/>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UIP – International Union of Wagon Keepers</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umbrella association of national associations from fourteen European countries</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with seat in Brussels</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R</a:t>
            </a:r>
            <a:r>
              <a:rPr kumimoji="0" lang="en-GB" sz="16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epresenting</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more than 250 freight wagon keepers and ECMs with more than 245</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000 freight wagons, performing 50 % of the rail freight tonne-Kilometres throughout Europe.</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UIP wants to secure on the long term the future of rail freight transport.​</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5" name="easyData_Function">
            <a:extLst>
              <a:ext uri="{FF2B5EF4-FFF2-40B4-BE49-F238E27FC236}">
                <a16:creationId xmlns:a16="http://schemas.microsoft.com/office/drawing/2014/main" id="{CDF195DA-5A02-7CBC-B432-BB6E245A9069}"/>
              </a:ext>
            </a:extLst>
          </p:cNvPr>
          <p:cNvSpPr txBox="1">
            <a:spLocks/>
          </p:cNvSpPr>
          <p:nvPr>
            <p:custDataLst>
              <p:tags r:id="rId6"/>
            </p:custDataLst>
          </p:nvPr>
        </p:nvSpPr>
        <p:spPr bwMode="gray">
          <a:xfrm>
            <a:off x="1083907" y="4401108"/>
            <a:ext cx="2880320"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rPr>
              <a:t>Secretary General</a:t>
            </a:r>
            <a:endParaRPr kumimoji="0" lang="en-GB"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sp>
        <p:nvSpPr>
          <p:cNvPr id="7" name="easyData_Function">
            <a:extLst>
              <a:ext uri="{FF2B5EF4-FFF2-40B4-BE49-F238E27FC236}">
                <a16:creationId xmlns:a16="http://schemas.microsoft.com/office/drawing/2014/main" id="{0EDB072E-CBE7-1970-A237-43FEB0D9AA20}"/>
              </a:ext>
            </a:extLst>
          </p:cNvPr>
          <p:cNvSpPr txBox="1">
            <a:spLocks/>
          </p:cNvSpPr>
          <p:nvPr>
            <p:custDataLst>
              <p:tags r:id="rId7"/>
            </p:custDataLst>
          </p:nvPr>
        </p:nvSpPr>
        <p:spPr bwMode="gray">
          <a:xfrm>
            <a:off x="1378722" y="4839223"/>
            <a:ext cx="2290691"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rPr>
              <a:t>UIP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rPr>
              <a:t>International Union for Wagon Keepers</a:t>
            </a:r>
            <a:endParaRPr kumimoji="0" lang="en-GB"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pic>
        <p:nvPicPr>
          <p:cNvPr id="13" name="Picture 12">
            <a:extLst>
              <a:ext uri="{FF2B5EF4-FFF2-40B4-BE49-F238E27FC236}">
                <a16:creationId xmlns:a16="http://schemas.microsoft.com/office/drawing/2014/main" id="{969688BF-0DD6-93E4-B890-5BDE97812B88}"/>
              </a:ext>
            </a:extLst>
          </p:cNvPr>
          <p:cNvPicPr>
            <a:picLocks noChangeAspect="1"/>
          </p:cNvPicPr>
          <p:nvPr/>
        </p:nvPicPr>
        <p:blipFill>
          <a:blip r:embed="rId11"/>
          <a:stretch>
            <a:fillRect/>
          </a:stretch>
        </p:blipFill>
        <p:spPr>
          <a:xfrm>
            <a:off x="10416480" y="464205"/>
            <a:ext cx="1581371" cy="1105054"/>
          </a:xfrm>
          <a:prstGeom prst="rect">
            <a:avLst/>
          </a:prstGeom>
        </p:spPr>
      </p:pic>
      <p:pic>
        <p:nvPicPr>
          <p:cNvPr id="16" name="Ellipse 12">
            <a:extLst>
              <a:ext uri="{FF2B5EF4-FFF2-40B4-BE49-F238E27FC236}">
                <a16:creationId xmlns:a16="http://schemas.microsoft.com/office/drawing/2014/main" id="{D67FFBAA-9981-7622-DC42-0B21C4AA37DF}"/>
              </a:ext>
            </a:extLst>
          </p:cNvPr>
          <p:cNvPicPr>
            <a:picLocks noChangeAspect="1"/>
          </p:cNvPicPr>
          <p:nvPr>
            <p:custDataLst>
              <p:tags r:id="rId8"/>
            </p:custDataLst>
          </p:nvPr>
        </p:nvPicPr>
        <p:blipFill>
          <a:blip r:embed="rId12">
            <a:extLst>
              <a:ext uri="{28A0092B-C50C-407E-A947-70E740481C1C}">
                <a14:useLocalDpi xmlns:a14="http://schemas.microsoft.com/office/drawing/2010/main" val="0"/>
              </a:ext>
            </a:extLst>
          </a:blip>
          <a:srcRect/>
          <a:stretch>
            <a:fillRect/>
          </a:stretch>
        </p:blipFill>
        <p:spPr>
          <a:xfrm>
            <a:off x="1486486" y="1934789"/>
            <a:ext cx="2075162" cy="2075162"/>
          </a:xfrm>
          <a:prstGeom prst="ellipse">
            <a:avLst/>
          </a:prstGeom>
        </p:spPr>
      </p:pic>
    </p:spTree>
    <p:custDataLst>
      <p:tags r:id="rId1"/>
    </p:custDataLst>
    <p:extLst>
      <p:ext uri="{BB962C8B-B14F-4D97-AF65-F5344CB8AC3E}">
        <p14:creationId xmlns:p14="http://schemas.microsoft.com/office/powerpoint/2010/main" val="3026904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holding a globe&#10;&#10;Description automatically generated">
            <a:extLst>
              <a:ext uri="{FF2B5EF4-FFF2-40B4-BE49-F238E27FC236}">
                <a16:creationId xmlns:a16="http://schemas.microsoft.com/office/drawing/2014/main" id="{8D56DA3B-EFFF-3CF7-465D-A679972516FD}"/>
              </a:ext>
            </a:extLst>
          </p:cNvPr>
          <p:cNvPicPr>
            <a:picLocks noGrp="1" noRot="1" noChangeAspect="1" noMove="1" noResize="1" noEditPoints="1" noAdjustHandles="1" noChangeArrowheads="1" noChangeShapeType="1" noCrop="1"/>
          </p:cNvPicPr>
          <p:nvPr/>
        </p:nvPicPr>
        <p:blipFill rotWithShape="1">
          <a:blip r:embed="rId2">
            <a:alphaModFix amt="2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ECF9D1DF-A9B7-EA90-F3E3-903B3BA5D2B5}"/>
              </a:ext>
            </a:extLst>
          </p:cNvPr>
          <p:cNvSpPr>
            <a:spLocks noGrp="1"/>
          </p:cNvSpPr>
          <p:nvPr>
            <p:ph type="subTitle" idx="1"/>
          </p:nvPr>
        </p:nvSpPr>
        <p:spPr>
          <a:xfrm>
            <a:off x="0" y="5849238"/>
            <a:ext cx="12192000" cy="990132"/>
          </a:xfrm>
          <a:solidFill>
            <a:schemeClr val="tx1">
              <a:alpha val="20000"/>
            </a:schemeClr>
          </a:solidFill>
          <a:effectLst>
            <a:glow rad="101600">
              <a:schemeClr val="accent3">
                <a:satMod val="175000"/>
                <a:alpha val="40000"/>
              </a:schemeClr>
            </a:glow>
          </a:effectLst>
        </p:spPr>
        <p:txBody>
          <a:bodyPr vert="horz" lIns="91440" tIns="45720" rIns="91440" bIns="45720" rtlCol="0" anchor="ctr">
            <a:noAutofit/>
          </a:bodyPr>
          <a:lstStyle/>
          <a:p>
            <a:r>
              <a:rPr lang="en-US" sz="2800" b="1" spc="600">
                <a:latin typeface="Calibri Light" panose="020F0302020204030204" pitchFamily="34" charset="0"/>
              </a:rPr>
              <a:t>SESSION 4 – DATA PROVIDERS AND DATA CONSUMERS</a:t>
            </a:r>
          </a:p>
        </p:txBody>
      </p:sp>
      <p:grpSp>
        <p:nvGrpSpPr>
          <p:cNvPr id="6" name="Groupe 5">
            <a:extLst>
              <a:ext uri="{FF2B5EF4-FFF2-40B4-BE49-F238E27FC236}">
                <a16:creationId xmlns:a16="http://schemas.microsoft.com/office/drawing/2014/main" id="{1BA0C69E-9163-A377-B4E7-0784C3E63551}"/>
              </a:ext>
            </a:extLst>
          </p:cNvPr>
          <p:cNvGrpSpPr/>
          <p:nvPr/>
        </p:nvGrpSpPr>
        <p:grpSpPr>
          <a:xfrm>
            <a:off x="1604837" y="2703067"/>
            <a:ext cx="3248026" cy="483005"/>
            <a:chOff x="333373" y="2133401"/>
            <a:chExt cx="3248026" cy="622466"/>
          </a:xfrm>
        </p:grpSpPr>
        <p:sp>
          <p:nvSpPr>
            <p:cNvPr id="12" name="Title 1">
              <a:extLst>
                <a:ext uri="{FF2B5EF4-FFF2-40B4-BE49-F238E27FC236}">
                  <a16:creationId xmlns:a16="http://schemas.microsoft.com/office/drawing/2014/main" id="{C8D06702-3453-CECD-CB72-A8D89D2E3D96}"/>
                </a:ext>
              </a:extLst>
            </p:cNvPr>
            <p:cNvSpPr txBox="1">
              <a:spLocks/>
            </p:cNvSpPr>
            <p:nvPr/>
          </p:nvSpPr>
          <p:spPr>
            <a:xfrm>
              <a:off x="333375" y="2133401"/>
              <a:ext cx="3248024" cy="355787"/>
            </a:xfrm>
            <a:prstGeom prst="rect">
              <a:avLst/>
            </a:prstGeom>
            <a:solidFill>
              <a:schemeClr val="tx1">
                <a:lumMod val="50000"/>
                <a:alpha val="46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Light" panose="020F0302020204030204"/>
                  <a:ea typeface="+mj-ea"/>
                  <a:cs typeface="+mj-cs"/>
                </a:rPr>
                <a:t>Mathias Vanden </a:t>
              </a:r>
              <a:r>
                <a:rPr kumimoji="0" lang="en-GB" sz="2000" b="1" i="0" u="none" strike="noStrike" kern="1200" cap="none" spc="0" normalizeH="0" baseline="0" noProof="0" err="1">
                  <a:ln>
                    <a:noFill/>
                  </a:ln>
                  <a:solidFill>
                    <a:srgbClr val="FFFFFF"/>
                  </a:solidFill>
                  <a:effectLst/>
                  <a:uLnTx/>
                  <a:uFillTx/>
                  <a:latin typeface="Calibri Light" panose="020F0302020204030204"/>
                  <a:ea typeface="+mj-ea"/>
                  <a:cs typeface="+mj-cs"/>
                </a:rPr>
                <a:t>Auweele</a:t>
              </a:r>
              <a:endParaRPr kumimoji="0" lang="en-GB" sz="2000" b="1" i="0" u="none" strike="noStrike" kern="1200" cap="none" spc="0" normalizeH="0" baseline="0" noProof="0">
                <a:ln>
                  <a:noFill/>
                </a:ln>
                <a:solidFill>
                  <a:srgbClr val="FFFFFF"/>
                </a:solidFill>
                <a:effectLst/>
                <a:uLnTx/>
                <a:uFillTx/>
                <a:latin typeface="Calibri Light" panose="020F0302020204030204"/>
                <a:ea typeface="+mj-ea"/>
                <a:cs typeface="+mj-cs"/>
              </a:endParaRPr>
            </a:p>
          </p:txBody>
        </p:sp>
        <p:sp>
          <p:nvSpPr>
            <p:cNvPr id="13" name="Subtitle 2">
              <a:extLst>
                <a:ext uri="{FF2B5EF4-FFF2-40B4-BE49-F238E27FC236}">
                  <a16:creationId xmlns:a16="http://schemas.microsoft.com/office/drawing/2014/main" id="{724F64C3-7C3D-86DF-100E-820175FE0E5B}"/>
                </a:ext>
              </a:extLst>
            </p:cNvPr>
            <p:cNvSpPr txBox="1">
              <a:spLocks/>
            </p:cNvSpPr>
            <p:nvPr/>
          </p:nvSpPr>
          <p:spPr>
            <a:xfrm>
              <a:off x="333373" y="2489188"/>
              <a:ext cx="3248024" cy="266679"/>
            </a:xfrm>
            <a:prstGeom prst="rect">
              <a:avLst/>
            </a:prstGeom>
            <a:solidFill>
              <a:schemeClr val="tx1">
                <a:lumMod val="50000"/>
                <a:alpha val="46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Infrabel</a:t>
              </a:r>
            </a:p>
          </p:txBody>
        </p:sp>
      </p:grpSp>
      <p:grpSp>
        <p:nvGrpSpPr>
          <p:cNvPr id="8" name="Groupe 7">
            <a:extLst>
              <a:ext uri="{FF2B5EF4-FFF2-40B4-BE49-F238E27FC236}">
                <a16:creationId xmlns:a16="http://schemas.microsoft.com/office/drawing/2014/main" id="{6C09C612-7AC5-614C-D8D1-3D48D2FE1E49}"/>
              </a:ext>
            </a:extLst>
          </p:cNvPr>
          <p:cNvGrpSpPr/>
          <p:nvPr/>
        </p:nvGrpSpPr>
        <p:grpSpPr>
          <a:xfrm>
            <a:off x="1606983" y="3747522"/>
            <a:ext cx="3248024" cy="488476"/>
            <a:chOff x="333371" y="2133401"/>
            <a:chExt cx="3862387" cy="610487"/>
          </a:xfrm>
        </p:grpSpPr>
        <p:sp>
          <p:nvSpPr>
            <p:cNvPr id="9" name="Title 1">
              <a:extLst>
                <a:ext uri="{FF2B5EF4-FFF2-40B4-BE49-F238E27FC236}">
                  <a16:creationId xmlns:a16="http://schemas.microsoft.com/office/drawing/2014/main" id="{5E16F750-468F-3CE3-5541-46C09D017D50}"/>
                </a:ext>
              </a:extLst>
            </p:cNvPr>
            <p:cNvSpPr txBox="1">
              <a:spLocks/>
            </p:cNvSpPr>
            <p:nvPr/>
          </p:nvSpPr>
          <p:spPr>
            <a:xfrm>
              <a:off x="333375" y="2133401"/>
              <a:ext cx="3862383" cy="355787"/>
            </a:xfrm>
            <a:prstGeom prst="rect">
              <a:avLst/>
            </a:prstGeom>
            <a:solidFill>
              <a:schemeClr val="tx1">
                <a:lumMod val="50000"/>
                <a:alpha val="46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Light" panose="020F0302020204030204"/>
                  <a:ea typeface="+mj-ea"/>
                  <a:cs typeface="+mj-cs"/>
                </a:rPr>
                <a:t>Miguel Figueres-Esteban</a:t>
              </a:r>
            </a:p>
          </p:txBody>
        </p:sp>
        <p:sp>
          <p:nvSpPr>
            <p:cNvPr id="11" name="Subtitle 2">
              <a:extLst>
                <a:ext uri="{FF2B5EF4-FFF2-40B4-BE49-F238E27FC236}">
                  <a16:creationId xmlns:a16="http://schemas.microsoft.com/office/drawing/2014/main" id="{5A629858-0FC2-71F4-288B-8235B71DD776}"/>
                </a:ext>
              </a:extLst>
            </p:cNvPr>
            <p:cNvSpPr txBox="1">
              <a:spLocks/>
            </p:cNvSpPr>
            <p:nvPr/>
          </p:nvSpPr>
          <p:spPr>
            <a:xfrm>
              <a:off x="333371" y="2489188"/>
              <a:ext cx="3862387" cy="254700"/>
            </a:xfrm>
            <a:prstGeom prst="rect">
              <a:avLst/>
            </a:prstGeom>
            <a:solidFill>
              <a:schemeClr val="tx1">
                <a:lumMod val="50000"/>
                <a:alpha val="46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RENFE</a:t>
              </a:r>
            </a:p>
          </p:txBody>
        </p:sp>
      </p:grpSp>
      <p:grpSp>
        <p:nvGrpSpPr>
          <p:cNvPr id="14" name="Groupe 13">
            <a:extLst>
              <a:ext uri="{FF2B5EF4-FFF2-40B4-BE49-F238E27FC236}">
                <a16:creationId xmlns:a16="http://schemas.microsoft.com/office/drawing/2014/main" id="{D3ACD0D8-A139-72A1-FDD7-F234EC5CB8EC}"/>
              </a:ext>
            </a:extLst>
          </p:cNvPr>
          <p:cNvGrpSpPr/>
          <p:nvPr/>
        </p:nvGrpSpPr>
        <p:grpSpPr>
          <a:xfrm>
            <a:off x="1606983" y="4797448"/>
            <a:ext cx="3248024" cy="466803"/>
            <a:chOff x="333374" y="2133401"/>
            <a:chExt cx="3248025" cy="618789"/>
          </a:xfrm>
        </p:grpSpPr>
        <p:sp>
          <p:nvSpPr>
            <p:cNvPr id="15" name="Title 1">
              <a:extLst>
                <a:ext uri="{FF2B5EF4-FFF2-40B4-BE49-F238E27FC236}">
                  <a16:creationId xmlns:a16="http://schemas.microsoft.com/office/drawing/2014/main" id="{2E5F62DC-3DB8-3EE0-C595-F1F234765192}"/>
                </a:ext>
              </a:extLst>
            </p:cNvPr>
            <p:cNvSpPr txBox="1">
              <a:spLocks/>
            </p:cNvSpPr>
            <p:nvPr/>
          </p:nvSpPr>
          <p:spPr>
            <a:xfrm>
              <a:off x="333375" y="2133401"/>
              <a:ext cx="3248024" cy="355787"/>
            </a:xfrm>
            <a:prstGeom prst="rect">
              <a:avLst/>
            </a:prstGeom>
            <a:solidFill>
              <a:schemeClr val="tx1">
                <a:lumMod val="50000"/>
                <a:alpha val="46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Light" panose="020F0302020204030204"/>
                  <a:ea typeface="+mj-ea"/>
                  <a:cs typeface="+mj-cs"/>
                </a:rPr>
                <a:t>Gilles </a:t>
              </a:r>
              <a:r>
                <a:rPr kumimoji="0" lang="en-GB" sz="2000" b="1" i="0" u="none" strike="noStrike" kern="1200" cap="none" spc="0" normalizeH="0" baseline="0" noProof="0" err="1">
                  <a:ln>
                    <a:noFill/>
                  </a:ln>
                  <a:solidFill>
                    <a:srgbClr val="FFFFFF"/>
                  </a:solidFill>
                  <a:effectLst/>
                  <a:uLnTx/>
                  <a:uFillTx/>
                  <a:latin typeface="Calibri Light" panose="020F0302020204030204"/>
                  <a:ea typeface="+mj-ea"/>
                  <a:cs typeface="+mj-cs"/>
                </a:rPr>
                <a:t>Peterhans</a:t>
              </a:r>
              <a:endParaRPr kumimoji="0" lang="en-GB" sz="2000" b="1" i="0" u="none" strike="noStrike" kern="1200" cap="none" spc="0" normalizeH="0" baseline="0" noProof="0">
                <a:ln>
                  <a:noFill/>
                </a:ln>
                <a:solidFill>
                  <a:srgbClr val="FFFFFF"/>
                </a:solidFill>
                <a:effectLst/>
                <a:uLnTx/>
                <a:uFillTx/>
                <a:latin typeface="Calibri Light" panose="020F0302020204030204"/>
                <a:ea typeface="+mj-ea"/>
                <a:cs typeface="+mj-cs"/>
              </a:endParaRPr>
            </a:p>
          </p:txBody>
        </p:sp>
        <p:sp>
          <p:nvSpPr>
            <p:cNvPr id="16" name="Subtitle 2">
              <a:extLst>
                <a:ext uri="{FF2B5EF4-FFF2-40B4-BE49-F238E27FC236}">
                  <a16:creationId xmlns:a16="http://schemas.microsoft.com/office/drawing/2014/main" id="{FE241D97-76E9-D715-160D-1CCFB349474A}"/>
                </a:ext>
              </a:extLst>
            </p:cNvPr>
            <p:cNvSpPr txBox="1">
              <a:spLocks/>
            </p:cNvSpPr>
            <p:nvPr/>
          </p:nvSpPr>
          <p:spPr>
            <a:xfrm>
              <a:off x="333374" y="2489188"/>
              <a:ext cx="3248024" cy="263002"/>
            </a:xfrm>
            <a:prstGeom prst="rect">
              <a:avLst/>
            </a:prstGeom>
            <a:solidFill>
              <a:schemeClr val="tx1">
                <a:lumMod val="50000"/>
                <a:alpha val="46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UIP</a:t>
              </a:r>
            </a:p>
          </p:txBody>
        </p:sp>
      </p:grpSp>
      <p:grpSp>
        <p:nvGrpSpPr>
          <p:cNvPr id="17" name="Groupe 16">
            <a:extLst>
              <a:ext uri="{FF2B5EF4-FFF2-40B4-BE49-F238E27FC236}">
                <a16:creationId xmlns:a16="http://schemas.microsoft.com/office/drawing/2014/main" id="{9FD4A782-D159-F095-BEB2-D521DC937174}"/>
              </a:ext>
            </a:extLst>
          </p:cNvPr>
          <p:cNvGrpSpPr/>
          <p:nvPr/>
        </p:nvGrpSpPr>
        <p:grpSpPr>
          <a:xfrm>
            <a:off x="8434074" y="2693721"/>
            <a:ext cx="3248021" cy="497636"/>
            <a:chOff x="333374" y="2133401"/>
            <a:chExt cx="3862389" cy="609799"/>
          </a:xfrm>
        </p:grpSpPr>
        <p:sp>
          <p:nvSpPr>
            <p:cNvPr id="18" name="Title 1">
              <a:extLst>
                <a:ext uri="{FF2B5EF4-FFF2-40B4-BE49-F238E27FC236}">
                  <a16:creationId xmlns:a16="http://schemas.microsoft.com/office/drawing/2014/main" id="{362FB274-D70F-265B-DD04-977CF8C34283}"/>
                </a:ext>
              </a:extLst>
            </p:cNvPr>
            <p:cNvSpPr txBox="1">
              <a:spLocks/>
            </p:cNvSpPr>
            <p:nvPr/>
          </p:nvSpPr>
          <p:spPr>
            <a:xfrm>
              <a:off x="333375" y="2133401"/>
              <a:ext cx="3862388" cy="355787"/>
            </a:xfrm>
            <a:prstGeom prst="rect">
              <a:avLst/>
            </a:prstGeom>
            <a:solidFill>
              <a:schemeClr val="tx1">
                <a:lumMod val="50000"/>
                <a:alpha val="46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Light" panose="020F0302020204030204"/>
                  <a:ea typeface="+mj-ea"/>
                  <a:cs typeface="+mj-cs"/>
                </a:rPr>
                <a:t>Julián Rojas</a:t>
              </a:r>
            </a:p>
          </p:txBody>
        </p:sp>
        <p:sp>
          <p:nvSpPr>
            <p:cNvPr id="19" name="Subtitle 2">
              <a:extLst>
                <a:ext uri="{FF2B5EF4-FFF2-40B4-BE49-F238E27FC236}">
                  <a16:creationId xmlns:a16="http://schemas.microsoft.com/office/drawing/2014/main" id="{E676D7B0-08B5-F7B4-65CA-7FF3FB49DE58}"/>
                </a:ext>
              </a:extLst>
            </p:cNvPr>
            <p:cNvSpPr txBox="1">
              <a:spLocks/>
            </p:cNvSpPr>
            <p:nvPr/>
          </p:nvSpPr>
          <p:spPr>
            <a:xfrm>
              <a:off x="333374" y="2489188"/>
              <a:ext cx="3862387" cy="254012"/>
            </a:xfrm>
            <a:prstGeom prst="rect">
              <a:avLst/>
            </a:prstGeom>
            <a:solidFill>
              <a:schemeClr val="tx1">
                <a:lumMod val="50000"/>
                <a:alpha val="46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IMEC</a:t>
              </a:r>
            </a:p>
          </p:txBody>
        </p:sp>
      </p:grpSp>
      <p:grpSp>
        <p:nvGrpSpPr>
          <p:cNvPr id="20" name="Groupe 19">
            <a:extLst>
              <a:ext uri="{FF2B5EF4-FFF2-40B4-BE49-F238E27FC236}">
                <a16:creationId xmlns:a16="http://schemas.microsoft.com/office/drawing/2014/main" id="{54AE53C5-A65E-E03F-F9E6-09ECF3758707}"/>
              </a:ext>
            </a:extLst>
          </p:cNvPr>
          <p:cNvGrpSpPr/>
          <p:nvPr/>
        </p:nvGrpSpPr>
        <p:grpSpPr>
          <a:xfrm>
            <a:off x="8434074" y="3744025"/>
            <a:ext cx="3248024" cy="488476"/>
            <a:chOff x="333371" y="2133401"/>
            <a:chExt cx="3862387" cy="610487"/>
          </a:xfrm>
        </p:grpSpPr>
        <p:sp>
          <p:nvSpPr>
            <p:cNvPr id="21" name="Title 1">
              <a:extLst>
                <a:ext uri="{FF2B5EF4-FFF2-40B4-BE49-F238E27FC236}">
                  <a16:creationId xmlns:a16="http://schemas.microsoft.com/office/drawing/2014/main" id="{4D8BDA01-95F3-5E3D-4E08-008540D71286}"/>
                </a:ext>
              </a:extLst>
            </p:cNvPr>
            <p:cNvSpPr txBox="1">
              <a:spLocks/>
            </p:cNvSpPr>
            <p:nvPr/>
          </p:nvSpPr>
          <p:spPr>
            <a:xfrm>
              <a:off x="333375" y="2133401"/>
              <a:ext cx="3862383" cy="355787"/>
            </a:xfrm>
            <a:prstGeom prst="rect">
              <a:avLst/>
            </a:prstGeom>
            <a:solidFill>
              <a:schemeClr val="tx1">
                <a:lumMod val="50000"/>
                <a:alpha val="46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Light" panose="020F0302020204030204"/>
                  <a:ea typeface="+mj-ea"/>
                  <a:cs typeface="+mj-cs"/>
                </a:rPr>
                <a:t>Ingo Ritter</a:t>
              </a:r>
            </a:p>
          </p:txBody>
        </p:sp>
        <p:sp>
          <p:nvSpPr>
            <p:cNvPr id="22" name="Subtitle 2">
              <a:extLst>
                <a:ext uri="{FF2B5EF4-FFF2-40B4-BE49-F238E27FC236}">
                  <a16:creationId xmlns:a16="http://schemas.microsoft.com/office/drawing/2014/main" id="{FB673861-F960-2ED7-2069-5084E9D6D810}"/>
                </a:ext>
              </a:extLst>
            </p:cNvPr>
            <p:cNvSpPr txBox="1">
              <a:spLocks/>
            </p:cNvSpPr>
            <p:nvPr/>
          </p:nvSpPr>
          <p:spPr>
            <a:xfrm>
              <a:off x="333371" y="2489188"/>
              <a:ext cx="3862387" cy="254700"/>
            </a:xfrm>
            <a:prstGeom prst="rect">
              <a:avLst/>
            </a:prstGeom>
            <a:solidFill>
              <a:schemeClr val="tx1">
                <a:lumMod val="50000"/>
                <a:alpha val="46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Deutsche Bahn AG</a:t>
              </a:r>
            </a:p>
          </p:txBody>
        </p:sp>
      </p:grpSp>
      <p:grpSp>
        <p:nvGrpSpPr>
          <p:cNvPr id="23" name="Groupe 22">
            <a:extLst>
              <a:ext uri="{FF2B5EF4-FFF2-40B4-BE49-F238E27FC236}">
                <a16:creationId xmlns:a16="http://schemas.microsoft.com/office/drawing/2014/main" id="{3F63C671-81DE-41D2-CD61-D0DEDAEE5402}"/>
              </a:ext>
            </a:extLst>
          </p:cNvPr>
          <p:cNvGrpSpPr/>
          <p:nvPr/>
        </p:nvGrpSpPr>
        <p:grpSpPr>
          <a:xfrm>
            <a:off x="8434074" y="4801578"/>
            <a:ext cx="3248025" cy="525640"/>
            <a:chOff x="333374" y="2133401"/>
            <a:chExt cx="3248025" cy="618789"/>
          </a:xfrm>
        </p:grpSpPr>
        <p:sp>
          <p:nvSpPr>
            <p:cNvPr id="24" name="Title 1">
              <a:extLst>
                <a:ext uri="{FF2B5EF4-FFF2-40B4-BE49-F238E27FC236}">
                  <a16:creationId xmlns:a16="http://schemas.microsoft.com/office/drawing/2014/main" id="{A02D8FD5-8278-304E-338A-76F40135435D}"/>
                </a:ext>
              </a:extLst>
            </p:cNvPr>
            <p:cNvSpPr txBox="1">
              <a:spLocks/>
            </p:cNvSpPr>
            <p:nvPr/>
          </p:nvSpPr>
          <p:spPr>
            <a:xfrm>
              <a:off x="333375" y="2133401"/>
              <a:ext cx="3248024" cy="355787"/>
            </a:xfrm>
            <a:prstGeom prst="rect">
              <a:avLst/>
            </a:prstGeom>
            <a:solidFill>
              <a:schemeClr val="tx1">
                <a:lumMod val="50000"/>
                <a:alpha val="46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Light" panose="020F0302020204030204"/>
                  <a:ea typeface="+mj-ea"/>
                  <a:cs typeface="+mj-cs"/>
                </a:rPr>
                <a:t>Roland </a:t>
              </a:r>
              <a:r>
                <a:rPr kumimoji="0" lang="en-GB" sz="2000" b="1" i="0" u="none" strike="noStrike" kern="1200" cap="none" spc="0" normalizeH="0" baseline="0" noProof="0" err="1">
                  <a:ln>
                    <a:noFill/>
                  </a:ln>
                  <a:solidFill>
                    <a:srgbClr val="FFFFFF"/>
                  </a:solidFill>
                  <a:effectLst/>
                  <a:uLnTx/>
                  <a:uFillTx/>
                  <a:latin typeface="Calibri Light" panose="020F0302020204030204"/>
                  <a:ea typeface="+mj-ea"/>
                  <a:cs typeface="+mj-cs"/>
                </a:rPr>
                <a:t>Klüber</a:t>
              </a:r>
              <a:endParaRPr kumimoji="0" lang="en-GB" sz="2000" b="1" i="0" u="none" strike="noStrike" kern="1200" cap="none" spc="0" normalizeH="0" baseline="0" noProof="0">
                <a:ln>
                  <a:noFill/>
                </a:ln>
                <a:solidFill>
                  <a:srgbClr val="FFFFFF"/>
                </a:solidFill>
                <a:effectLst/>
                <a:uLnTx/>
                <a:uFillTx/>
                <a:latin typeface="Calibri Light" panose="020F0302020204030204"/>
                <a:ea typeface="+mj-ea"/>
                <a:cs typeface="+mj-cs"/>
              </a:endParaRPr>
            </a:p>
          </p:txBody>
        </p:sp>
        <p:sp>
          <p:nvSpPr>
            <p:cNvPr id="25" name="Subtitle 2">
              <a:extLst>
                <a:ext uri="{FF2B5EF4-FFF2-40B4-BE49-F238E27FC236}">
                  <a16:creationId xmlns:a16="http://schemas.microsoft.com/office/drawing/2014/main" id="{4F893930-7A7B-A9F6-85BC-58CF355828BE}"/>
                </a:ext>
              </a:extLst>
            </p:cNvPr>
            <p:cNvSpPr txBox="1">
              <a:spLocks/>
            </p:cNvSpPr>
            <p:nvPr/>
          </p:nvSpPr>
          <p:spPr>
            <a:xfrm>
              <a:off x="333374" y="2489188"/>
              <a:ext cx="3248024" cy="263002"/>
            </a:xfrm>
            <a:prstGeom prst="rect">
              <a:avLst/>
            </a:prstGeom>
            <a:solidFill>
              <a:schemeClr val="tx1">
                <a:lumMod val="50000"/>
                <a:alpha val="46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err="1">
                  <a:ln>
                    <a:noFill/>
                  </a:ln>
                  <a:solidFill>
                    <a:srgbClr val="FFFFFF"/>
                  </a:solidFill>
                  <a:effectLst/>
                  <a:uLnTx/>
                  <a:uFillTx/>
                  <a:latin typeface="Calibri" panose="020F0502020204030204"/>
                  <a:ea typeface="+mn-ea"/>
                  <a:cs typeface="+mn-cs"/>
                </a:rPr>
                <a:t>Consilis</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 GmbH</a:t>
              </a:r>
            </a:p>
          </p:txBody>
        </p:sp>
      </p:grpSp>
      <p:pic>
        <p:nvPicPr>
          <p:cNvPr id="2" name="Image 1">
            <a:extLst>
              <a:ext uri="{FF2B5EF4-FFF2-40B4-BE49-F238E27FC236}">
                <a16:creationId xmlns:a16="http://schemas.microsoft.com/office/drawing/2014/main" id="{894B5DF8-6C22-5EA2-B3AE-116A590B332A}"/>
              </a:ext>
            </a:extLst>
          </p:cNvPr>
          <p:cNvPicPr>
            <a:picLocks noChangeAspect="1"/>
          </p:cNvPicPr>
          <p:nvPr/>
        </p:nvPicPr>
        <p:blipFill rotWithShape="1">
          <a:blip r:embed="rId3">
            <a:extLst>
              <a:ext uri="{28A0092B-C50C-407E-A947-70E740481C1C}">
                <a14:useLocalDpi xmlns:a14="http://schemas.microsoft.com/office/drawing/2010/main" val="0"/>
              </a:ext>
            </a:extLst>
          </a:blip>
          <a:srcRect t="2605" r="38730" b="36125"/>
          <a:stretch/>
        </p:blipFill>
        <p:spPr>
          <a:xfrm>
            <a:off x="509288" y="3542030"/>
            <a:ext cx="933643" cy="933643"/>
          </a:xfrm>
          <a:prstGeom prst="flowChartConnector">
            <a:avLst/>
          </a:prstGeom>
        </p:spPr>
      </p:pic>
      <p:pic>
        <p:nvPicPr>
          <p:cNvPr id="4" name="Image 3">
            <a:extLst>
              <a:ext uri="{FF2B5EF4-FFF2-40B4-BE49-F238E27FC236}">
                <a16:creationId xmlns:a16="http://schemas.microsoft.com/office/drawing/2014/main" id="{5A8954EC-F416-136E-4BE6-E1479A5BBD05}"/>
              </a:ext>
            </a:extLst>
          </p:cNvPr>
          <p:cNvPicPr>
            <a:picLocks noChangeAspect="1"/>
          </p:cNvPicPr>
          <p:nvPr/>
        </p:nvPicPr>
        <p:blipFill rotWithShape="1">
          <a:blip r:embed="rId4">
            <a:extLst>
              <a:ext uri="{28A0092B-C50C-407E-A947-70E740481C1C}">
                <a14:useLocalDpi xmlns:a14="http://schemas.microsoft.com/office/drawing/2010/main" val="0"/>
              </a:ext>
            </a:extLst>
          </a:blip>
          <a:srcRect l="3798" t="9652" r="22815" b="-817"/>
          <a:stretch/>
        </p:blipFill>
        <p:spPr>
          <a:xfrm>
            <a:off x="509284" y="4633516"/>
            <a:ext cx="933645" cy="933645"/>
          </a:xfrm>
          <a:prstGeom prst="flowChartConnector">
            <a:avLst/>
          </a:prstGeom>
        </p:spPr>
      </p:pic>
      <p:pic>
        <p:nvPicPr>
          <p:cNvPr id="7" name="Image 6">
            <a:extLst>
              <a:ext uri="{FF2B5EF4-FFF2-40B4-BE49-F238E27FC236}">
                <a16:creationId xmlns:a16="http://schemas.microsoft.com/office/drawing/2014/main" id="{1E9F0698-58A5-EBF1-1E4B-66852918C40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332474" y="3520179"/>
            <a:ext cx="934314" cy="934314"/>
          </a:xfrm>
          <a:prstGeom prst="flowChartConnector">
            <a:avLst/>
          </a:prstGeom>
        </p:spPr>
      </p:pic>
      <p:pic>
        <p:nvPicPr>
          <p:cNvPr id="26" name="Image 25">
            <a:extLst>
              <a:ext uri="{FF2B5EF4-FFF2-40B4-BE49-F238E27FC236}">
                <a16:creationId xmlns:a16="http://schemas.microsoft.com/office/drawing/2014/main" id="{B5EE8C32-0C9D-D040-569D-BD22380146F0}"/>
              </a:ext>
            </a:extLst>
          </p:cNvPr>
          <p:cNvPicPr>
            <a:picLocks noChangeAspect="1"/>
          </p:cNvPicPr>
          <p:nvPr/>
        </p:nvPicPr>
        <p:blipFill rotWithShape="1">
          <a:blip r:embed="rId6">
            <a:extLst>
              <a:ext uri="{28A0092B-C50C-407E-A947-70E740481C1C}">
                <a14:useLocalDpi xmlns:a14="http://schemas.microsoft.com/office/drawing/2010/main" val="0"/>
              </a:ext>
            </a:extLst>
          </a:blip>
          <a:srcRect t="8663" b="19837"/>
          <a:stretch/>
        </p:blipFill>
        <p:spPr>
          <a:xfrm>
            <a:off x="7332471" y="4632846"/>
            <a:ext cx="934315" cy="934315"/>
          </a:xfrm>
          <a:prstGeom prst="flowChartConnector">
            <a:avLst/>
          </a:prstGeom>
        </p:spPr>
      </p:pic>
      <p:pic>
        <p:nvPicPr>
          <p:cNvPr id="27" name="Image 26">
            <a:extLst>
              <a:ext uri="{FF2B5EF4-FFF2-40B4-BE49-F238E27FC236}">
                <a16:creationId xmlns:a16="http://schemas.microsoft.com/office/drawing/2014/main" id="{206CF366-2E25-0880-C0E9-0DEB30560AE3}"/>
              </a:ext>
            </a:extLst>
          </p:cNvPr>
          <p:cNvPicPr>
            <a:picLocks noChangeAspect="1"/>
          </p:cNvPicPr>
          <p:nvPr/>
        </p:nvPicPr>
        <p:blipFill rotWithShape="1">
          <a:blip r:embed="rId7">
            <a:extLst>
              <a:ext uri="{28A0092B-C50C-407E-A947-70E740481C1C}">
                <a14:useLocalDpi xmlns:a14="http://schemas.microsoft.com/office/drawing/2010/main" val="0"/>
              </a:ext>
            </a:extLst>
          </a:blip>
          <a:srcRect l="581" t="12757" r="30101" b="17925"/>
          <a:stretch/>
        </p:blipFill>
        <p:spPr>
          <a:xfrm>
            <a:off x="7339139" y="2457430"/>
            <a:ext cx="934314" cy="934314"/>
          </a:xfrm>
          <a:prstGeom prst="flowChartConnector">
            <a:avLst/>
          </a:prstGeom>
        </p:spPr>
      </p:pic>
      <p:pic>
        <p:nvPicPr>
          <p:cNvPr id="28" name="Image 27">
            <a:extLst>
              <a:ext uri="{FF2B5EF4-FFF2-40B4-BE49-F238E27FC236}">
                <a16:creationId xmlns:a16="http://schemas.microsoft.com/office/drawing/2014/main" id="{DADA6FC5-CC30-6FE8-F0AC-634AA18AE2FF}"/>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09284" y="2456499"/>
            <a:ext cx="933643" cy="933643"/>
          </a:xfrm>
          <a:prstGeom prst="flowChartConnector">
            <a:avLst/>
          </a:prstGeom>
        </p:spPr>
      </p:pic>
      <p:grpSp>
        <p:nvGrpSpPr>
          <p:cNvPr id="29" name="Groupe 28">
            <a:extLst>
              <a:ext uri="{FF2B5EF4-FFF2-40B4-BE49-F238E27FC236}">
                <a16:creationId xmlns:a16="http://schemas.microsoft.com/office/drawing/2014/main" id="{B5FB0932-B980-00DB-E464-8FA0FE739822}"/>
              </a:ext>
            </a:extLst>
          </p:cNvPr>
          <p:cNvGrpSpPr/>
          <p:nvPr/>
        </p:nvGrpSpPr>
        <p:grpSpPr>
          <a:xfrm>
            <a:off x="5019068" y="1786144"/>
            <a:ext cx="3248026" cy="483005"/>
            <a:chOff x="333373" y="2133401"/>
            <a:chExt cx="3248026" cy="622466"/>
          </a:xfrm>
        </p:grpSpPr>
        <p:sp>
          <p:nvSpPr>
            <p:cNvPr id="30" name="Title 1">
              <a:extLst>
                <a:ext uri="{FF2B5EF4-FFF2-40B4-BE49-F238E27FC236}">
                  <a16:creationId xmlns:a16="http://schemas.microsoft.com/office/drawing/2014/main" id="{98266BBF-B335-B449-06BD-34B5B0097157}"/>
                </a:ext>
              </a:extLst>
            </p:cNvPr>
            <p:cNvSpPr txBox="1">
              <a:spLocks/>
            </p:cNvSpPr>
            <p:nvPr/>
          </p:nvSpPr>
          <p:spPr>
            <a:xfrm>
              <a:off x="333375" y="2133401"/>
              <a:ext cx="3248024" cy="355787"/>
            </a:xfrm>
            <a:prstGeom prst="rect">
              <a:avLst/>
            </a:prstGeom>
            <a:solidFill>
              <a:schemeClr val="tx1">
                <a:lumMod val="50000"/>
                <a:alpha val="46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Light" panose="020F0302020204030204"/>
                  <a:ea typeface="+mj-ea"/>
                  <a:cs typeface="+mj-cs"/>
                </a:rPr>
                <a:t>Harald Reisinger</a:t>
              </a:r>
            </a:p>
          </p:txBody>
        </p:sp>
        <p:sp>
          <p:nvSpPr>
            <p:cNvPr id="31" name="Subtitle 2">
              <a:extLst>
                <a:ext uri="{FF2B5EF4-FFF2-40B4-BE49-F238E27FC236}">
                  <a16:creationId xmlns:a16="http://schemas.microsoft.com/office/drawing/2014/main" id="{AD819C38-53BD-B724-42BB-7CF07475F1DA}"/>
                </a:ext>
              </a:extLst>
            </p:cNvPr>
            <p:cNvSpPr txBox="1">
              <a:spLocks/>
            </p:cNvSpPr>
            <p:nvPr/>
          </p:nvSpPr>
          <p:spPr>
            <a:xfrm>
              <a:off x="333373" y="2489188"/>
              <a:ext cx="3248024" cy="266679"/>
            </a:xfrm>
            <a:prstGeom prst="rect">
              <a:avLst/>
            </a:prstGeom>
            <a:solidFill>
              <a:schemeClr val="tx1">
                <a:lumMod val="50000"/>
                <a:alpha val="46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RNE</a:t>
              </a:r>
            </a:p>
          </p:txBody>
        </p:sp>
      </p:grpSp>
      <p:pic>
        <p:nvPicPr>
          <p:cNvPr id="32" name="Image 31">
            <a:extLst>
              <a:ext uri="{FF2B5EF4-FFF2-40B4-BE49-F238E27FC236}">
                <a16:creationId xmlns:a16="http://schemas.microsoft.com/office/drawing/2014/main" id="{E339184F-2ED0-7962-C8F3-AA76E2301DC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921371" y="1561650"/>
            <a:ext cx="933643" cy="933643"/>
          </a:xfrm>
          <a:prstGeom prst="flowChartConnector">
            <a:avLst/>
          </a:prstGeom>
        </p:spPr>
      </p:pic>
    </p:spTree>
    <p:extLst>
      <p:ext uri="{BB962C8B-B14F-4D97-AF65-F5344CB8AC3E}">
        <p14:creationId xmlns:p14="http://schemas.microsoft.com/office/powerpoint/2010/main" val="300787257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1DA35-AA37-4553-9B1C-9960ACCE55B9}"/>
              </a:ext>
            </a:extLst>
          </p:cNvPr>
          <p:cNvSpPr>
            <a:spLocks noGrp="1"/>
          </p:cNvSpPr>
          <p:nvPr>
            <p:ph type="title"/>
          </p:nvPr>
        </p:nvSpPr>
        <p:spPr/>
        <p:txBody>
          <a:bodyPr/>
          <a:lstStyle/>
          <a:p>
            <a:r>
              <a:rPr lang="en-GB"/>
              <a:t>Gilles</a:t>
            </a:r>
            <a:r>
              <a:rPr lang="en-AT"/>
              <a:t> Peterhans</a:t>
            </a:r>
            <a:endParaRPr lang="en-GB"/>
          </a:p>
        </p:txBody>
      </p:sp>
      <p:pic>
        <p:nvPicPr>
          <p:cNvPr id="124" name="Grafik 4" descr="Ein Bild, das blau enthält.&#10;&#10;Automatisch generierte Beschreibung">
            <a:extLst>
              <a:ext uri="{FF2B5EF4-FFF2-40B4-BE49-F238E27FC236}">
                <a16:creationId xmlns:a16="http://schemas.microsoft.com/office/drawing/2014/main" id="{DE83CADD-F168-3AD8-CA2E-5F7F279EB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56" y="1622941"/>
            <a:ext cx="8888248" cy="5301671"/>
          </a:xfrm>
          <a:prstGeom prst="rect">
            <a:avLst/>
          </a:prstGeom>
        </p:spPr>
      </p:pic>
      <p:pic>
        <p:nvPicPr>
          <p:cNvPr id="125" name="Grafik 5">
            <a:extLst>
              <a:ext uri="{FF2B5EF4-FFF2-40B4-BE49-F238E27FC236}">
                <a16:creationId xmlns:a16="http://schemas.microsoft.com/office/drawing/2014/main" id="{17B94634-6377-FCAF-24ED-9B229B08E5C8}"/>
              </a:ext>
            </a:extLst>
          </p:cNvPr>
          <p:cNvPicPr>
            <a:picLocks noChangeAspect="1"/>
          </p:cNvPicPr>
          <p:nvPr/>
        </p:nvPicPr>
        <p:blipFill>
          <a:blip r:embed="rId5"/>
          <a:stretch>
            <a:fillRect/>
          </a:stretch>
        </p:blipFill>
        <p:spPr>
          <a:xfrm>
            <a:off x="9385585" y="1881526"/>
            <a:ext cx="2603218" cy="4688230"/>
          </a:xfrm>
          <a:prstGeom prst="rect">
            <a:avLst/>
          </a:prstGeom>
        </p:spPr>
      </p:pic>
      <p:sp>
        <p:nvSpPr>
          <p:cNvPr id="126" name="Titel 1">
            <a:extLst>
              <a:ext uri="{FF2B5EF4-FFF2-40B4-BE49-F238E27FC236}">
                <a16:creationId xmlns:a16="http://schemas.microsoft.com/office/drawing/2014/main" id="{AE5D278D-4BB8-5F47-A3F2-6AA291D3174F}"/>
              </a:ext>
            </a:extLst>
          </p:cNvPr>
          <p:cNvSpPr>
            <a:spLocks noGrp="1"/>
          </p:cNvSpPr>
          <p:nvPr/>
        </p:nvSpPr>
        <p:spPr bwMode="auto">
          <a:xfrm>
            <a:off x="5521724" y="858850"/>
            <a:ext cx="6096770" cy="457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066685" rtl="0" eaLnBrk="0" fontAlgn="base" hangingPunct="0">
              <a:lnSpc>
                <a:spcPct val="100000"/>
              </a:lnSpc>
              <a:spcBef>
                <a:spcPct val="0"/>
              </a:spcBef>
              <a:spcAft>
                <a:spcPct val="0"/>
              </a:spcAft>
              <a:defRPr sz="1795" b="1">
                <a:solidFill>
                  <a:srgbClr val="001E26"/>
                </a:solidFill>
                <a:latin typeface="+mj-lt"/>
                <a:ea typeface="+mj-ea"/>
                <a:cs typeface="+mj-cs"/>
              </a:defRPr>
            </a:lvl1pPr>
            <a:lvl2pPr algn="l" defTabSz="1066685" rtl="0" eaLnBrk="0" fontAlgn="base" hangingPunct="0">
              <a:lnSpc>
                <a:spcPct val="90000"/>
              </a:lnSpc>
              <a:spcBef>
                <a:spcPct val="0"/>
              </a:spcBef>
              <a:spcAft>
                <a:spcPct val="0"/>
              </a:spcAft>
              <a:defRPr sz="1795" b="1">
                <a:solidFill>
                  <a:srgbClr val="0057A6"/>
                </a:solidFill>
                <a:latin typeface="Arial" charset="0"/>
              </a:defRPr>
            </a:lvl2pPr>
            <a:lvl3pPr algn="l" defTabSz="1066685" rtl="0" eaLnBrk="0" fontAlgn="base" hangingPunct="0">
              <a:lnSpc>
                <a:spcPct val="90000"/>
              </a:lnSpc>
              <a:spcBef>
                <a:spcPct val="0"/>
              </a:spcBef>
              <a:spcAft>
                <a:spcPct val="0"/>
              </a:spcAft>
              <a:defRPr sz="1795" b="1">
                <a:solidFill>
                  <a:srgbClr val="0057A6"/>
                </a:solidFill>
                <a:latin typeface="Arial" charset="0"/>
              </a:defRPr>
            </a:lvl3pPr>
            <a:lvl4pPr algn="l" defTabSz="1066685" rtl="0" eaLnBrk="0" fontAlgn="base" hangingPunct="0">
              <a:lnSpc>
                <a:spcPct val="90000"/>
              </a:lnSpc>
              <a:spcBef>
                <a:spcPct val="0"/>
              </a:spcBef>
              <a:spcAft>
                <a:spcPct val="0"/>
              </a:spcAft>
              <a:defRPr sz="1795" b="1">
                <a:solidFill>
                  <a:srgbClr val="0057A6"/>
                </a:solidFill>
                <a:latin typeface="Arial" charset="0"/>
              </a:defRPr>
            </a:lvl4pPr>
            <a:lvl5pPr algn="l" defTabSz="1066685" rtl="0" eaLnBrk="0" fontAlgn="base" hangingPunct="0">
              <a:lnSpc>
                <a:spcPct val="90000"/>
              </a:lnSpc>
              <a:spcBef>
                <a:spcPct val="0"/>
              </a:spcBef>
              <a:spcAft>
                <a:spcPct val="0"/>
              </a:spcAft>
              <a:defRPr sz="1795" b="1">
                <a:solidFill>
                  <a:srgbClr val="0057A6"/>
                </a:solidFill>
                <a:latin typeface="Arial" charset="0"/>
              </a:defRPr>
            </a:lvl5pPr>
            <a:lvl6pPr marL="518928" algn="l" defTabSz="1066685" rtl="0" eaLnBrk="0" fontAlgn="base" hangingPunct="0">
              <a:lnSpc>
                <a:spcPct val="90000"/>
              </a:lnSpc>
              <a:spcBef>
                <a:spcPct val="0"/>
              </a:spcBef>
              <a:spcAft>
                <a:spcPct val="0"/>
              </a:spcAft>
              <a:defRPr sz="1795" b="1">
                <a:solidFill>
                  <a:srgbClr val="0057A6"/>
                </a:solidFill>
                <a:latin typeface="Arial" charset="0"/>
              </a:defRPr>
            </a:lvl6pPr>
            <a:lvl7pPr marL="1037856" algn="l" defTabSz="1066685" rtl="0" eaLnBrk="0" fontAlgn="base" hangingPunct="0">
              <a:lnSpc>
                <a:spcPct val="90000"/>
              </a:lnSpc>
              <a:spcBef>
                <a:spcPct val="0"/>
              </a:spcBef>
              <a:spcAft>
                <a:spcPct val="0"/>
              </a:spcAft>
              <a:defRPr sz="1795" b="1">
                <a:solidFill>
                  <a:srgbClr val="0057A6"/>
                </a:solidFill>
                <a:latin typeface="Arial" charset="0"/>
              </a:defRPr>
            </a:lvl7pPr>
            <a:lvl8pPr marL="1556784" algn="l" defTabSz="1066685" rtl="0" eaLnBrk="0" fontAlgn="base" hangingPunct="0">
              <a:lnSpc>
                <a:spcPct val="90000"/>
              </a:lnSpc>
              <a:spcBef>
                <a:spcPct val="0"/>
              </a:spcBef>
              <a:spcAft>
                <a:spcPct val="0"/>
              </a:spcAft>
              <a:defRPr sz="1795" b="1">
                <a:solidFill>
                  <a:srgbClr val="0057A6"/>
                </a:solidFill>
                <a:latin typeface="Arial" charset="0"/>
              </a:defRPr>
            </a:lvl8pPr>
            <a:lvl9pPr marL="2075712" algn="l" defTabSz="1066685" rtl="0" eaLnBrk="0" fontAlgn="base" hangingPunct="0">
              <a:lnSpc>
                <a:spcPct val="90000"/>
              </a:lnSpc>
              <a:spcBef>
                <a:spcPct val="0"/>
              </a:spcBef>
              <a:spcAft>
                <a:spcPct val="0"/>
              </a:spcAft>
              <a:defRPr sz="1795" b="1">
                <a:solidFill>
                  <a:srgbClr val="0057A6"/>
                </a:solidFill>
                <a:latin typeface="Arial" charset="0"/>
              </a:defRPr>
            </a:lvl9pPr>
          </a:lstStyle>
          <a:p>
            <a:pPr marL="0" marR="0" lvl="0" indent="0" algn="r" defTabSz="1069680" rtl="0" eaLnBrk="1" fontAlgn="base" latinLnBrk="0" hangingPunct="1">
              <a:lnSpc>
                <a:spcPct val="100000"/>
              </a:lnSpc>
              <a:spcBef>
                <a:spcPct val="0"/>
              </a:spcBef>
              <a:spcAft>
                <a:spcPct val="0"/>
              </a:spcAft>
              <a:buClrTx/>
              <a:buSzTx/>
              <a:buFontTx/>
              <a:buNone/>
              <a:tabLst/>
              <a:defRPr/>
            </a:pPr>
            <a:r>
              <a:rPr kumimoji="0" lang="en-GB" sz="2792" b="1" i="0" u="none" strike="noStrike" kern="1200" cap="none" spc="0" normalizeH="0" baseline="0" noProof="0">
                <a:ln>
                  <a:noFill/>
                </a:ln>
                <a:solidFill>
                  <a:srgbClr val="001E26"/>
                </a:solidFill>
                <a:effectLst/>
                <a:uLnTx/>
                <a:uFillTx/>
                <a:latin typeface="Aptos"/>
                <a:ea typeface="+mj-ea"/>
                <a:cs typeface="+mj-cs"/>
              </a:rPr>
              <a:t>RSRD² is the source for wagon reference data</a:t>
            </a:r>
          </a:p>
        </p:txBody>
      </p:sp>
    </p:spTree>
    <p:custDataLst>
      <p:tags r:id="rId1"/>
    </p:custDataLst>
    <p:extLst>
      <p:ext uri="{BB962C8B-B14F-4D97-AF65-F5344CB8AC3E}">
        <p14:creationId xmlns:p14="http://schemas.microsoft.com/office/powerpoint/2010/main" val="3077195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1DA35-AA37-4553-9B1C-9960ACCE55B9}"/>
              </a:ext>
            </a:extLst>
          </p:cNvPr>
          <p:cNvSpPr>
            <a:spLocks noGrp="1"/>
          </p:cNvSpPr>
          <p:nvPr>
            <p:ph type="title"/>
          </p:nvPr>
        </p:nvSpPr>
        <p:spPr/>
        <p:txBody>
          <a:bodyPr/>
          <a:lstStyle/>
          <a:p>
            <a:r>
              <a:rPr lang="en-GB"/>
              <a:t>Gilles</a:t>
            </a:r>
            <a:r>
              <a:rPr lang="en-AT"/>
              <a:t> Peterhans</a:t>
            </a:r>
            <a:endParaRPr lang="en-GB"/>
          </a:p>
        </p:txBody>
      </p:sp>
      <p:sp>
        <p:nvSpPr>
          <p:cNvPr id="126" name="Titel 1">
            <a:extLst>
              <a:ext uri="{FF2B5EF4-FFF2-40B4-BE49-F238E27FC236}">
                <a16:creationId xmlns:a16="http://schemas.microsoft.com/office/drawing/2014/main" id="{AE5D278D-4BB8-5F47-A3F2-6AA291D3174F}"/>
              </a:ext>
            </a:extLst>
          </p:cNvPr>
          <p:cNvSpPr>
            <a:spLocks noGrp="1"/>
          </p:cNvSpPr>
          <p:nvPr/>
        </p:nvSpPr>
        <p:spPr bwMode="auto">
          <a:xfrm>
            <a:off x="5910065" y="691650"/>
            <a:ext cx="5503893" cy="457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066685" rtl="0" eaLnBrk="0" fontAlgn="base" hangingPunct="0">
              <a:lnSpc>
                <a:spcPct val="100000"/>
              </a:lnSpc>
              <a:spcBef>
                <a:spcPct val="0"/>
              </a:spcBef>
              <a:spcAft>
                <a:spcPct val="0"/>
              </a:spcAft>
              <a:defRPr sz="1795" b="1">
                <a:solidFill>
                  <a:srgbClr val="001E26"/>
                </a:solidFill>
                <a:latin typeface="+mj-lt"/>
                <a:ea typeface="+mj-ea"/>
                <a:cs typeface="+mj-cs"/>
              </a:defRPr>
            </a:lvl1pPr>
            <a:lvl2pPr algn="l" defTabSz="1066685" rtl="0" eaLnBrk="0" fontAlgn="base" hangingPunct="0">
              <a:lnSpc>
                <a:spcPct val="90000"/>
              </a:lnSpc>
              <a:spcBef>
                <a:spcPct val="0"/>
              </a:spcBef>
              <a:spcAft>
                <a:spcPct val="0"/>
              </a:spcAft>
              <a:defRPr sz="1795" b="1">
                <a:solidFill>
                  <a:srgbClr val="0057A6"/>
                </a:solidFill>
                <a:latin typeface="Arial" charset="0"/>
              </a:defRPr>
            </a:lvl2pPr>
            <a:lvl3pPr algn="l" defTabSz="1066685" rtl="0" eaLnBrk="0" fontAlgn="base" hangingPunct="0">
              <a:lnSpc>
                <a:spcPct val="90000"/>
              </a:lnSpc>
              <a:spcBef>
                <a:spcPct val="0"/>
              </a:spcBef>
              <a:spcAft>
                <a:spcPct val="0"/>
              </a:spcAft>
              <a:defRPr sz="1795" b="1">
                <a:solidFill>
                  <a:srgbClr val="0057A6"/>
                </a:solidFill>
                <a:latin typeface="Arial" charset="0"/>
              </a:defRPr>
            </a:lvl3pPr>
            <a:lvl4pPr algn="l" defTabSz="1066685" rtl="0" eaLnBrk="0" fontAlgn="base" hangingPunct="0">
              <a:lnSpc>
                <a:spcPct val="90000"/>
              </a:lnSpc>
              <a:spcBef>
                <a:spcPct val="0"/>
              </a:spcBef>
              <a:spcAft>
                <a:spcPct val="0"/>
              </a:spcAft>
              <a:defRPr sz="1795" b="1">
                <a:solidFill>
                  <a:srgbClr val="0057A6"/>
                </a:solidFill>
                <a:latin typeface="Arial" charset="0"/>
              </a:defRPr>
            </a:lvl4pPr>
            <a:lvl5pPr algn="l" defTabSz="1066685" rtl="0" eaLnBrk="0" fontAlgn="base" hangingPunct="0">
              <a:lnSpc>
                <a:spcPct val="90000"/>
              </a:lnSpc>
              <a:spcBef>
                <a:spcPct val="0"/>
              </a:spcBef>
              <a:spcAft>
                <a:spcPct val="0"/>
              </a:spcAft>
              <a:defRPr sz="1795" b="1">
                <a:solidFill>
                  <a:srgbClr val="0057A6"/>
                </a:solidFill>
                <a:latin typeface="Arial" charset="0"/>
              </a:defRPr>
            </a:lvl5pPr>
            <a:lvl6pPr marL="518928" algn="l" defTabSz="1066685" rtl="0" eaLnBrk="0" fontAlgn="base" hangingPunct="0">
              <a:lnSpc>
                <a:spcPct val="90000"/>
              </a:lnSpc>
              <a:spcBef>
                <a:spcPct val="0"/>
              </a:spcBef>
              <a:spcAft>
                <a:spcPct val="0"/>
              </a:spcAft>
              <a:defRPr sz="1795" b="1">
                <a:solidFill>
                  <a:srgbClr val="0057A6"/>
                </a:solidFill>
                <a:latin typeface="Arial" charset="0"/>
              </a:defRPr>
            </a:lvl6pPr>
            <a:lvl7pPr marL="1037856" algn="l" defTabSz="1066685" rtl="0" eaLnBrk="0" fontAlgn="base" hangingPunct="0">
              <a:lnSpc>
                <a:spcPct val="90000"/>
              </a:lnSpc>
              <a:spcBef>
                <a:spcPct val="0"/>
              </a:spcBef>
              <a:spcAft>
                <a:spcPct val="0"/>
              </a:spcAft>
              <a:defRPr sz="1795" b="1">
                <a:solidFill>
                  <a:srgbClr val="0057A6"/>
                </a:solidFill>
                <a:latin typeface="Arial" charset="0"/>
              </a:defRPr>
            </a:lvl7pPr>
            <a:lvl8pPr marL="1556784" algn="l" defTabSz="1066685" rtl="0" eaLnBrk="0" fontAlgn="base" hangingPunct="0">
              <a:lnSpc>
                <a:spcPct val="90000"/>
              </a:lnSpc>
              <a:spcBef>
                <a:spcPct val="0"/>
              </a:spcBef>
              <a:spcAft>
                <a:spcPct val="0"/>
              </a:spcAft>
              <a:defRPr sz="1795" b="1">
                <a:solidFill>
                  <a:srgbClr val="0057A6"/>
                </a:solidFill>
                <a:latin typeface="Arial" charset="0"/>
              </a:defRPr>
            </a:lvl8pPr>
            <a:lvl9pPr marL="2075712" algn="l" defTabSz="1066685" rtl="0" eaLnBrk="0" fontAlgn="base" hangingPunct="0">
              <a:lnSpc>
                <a:spcPct val="90000"/>
              </a:lnSpc>
              <a:spcBef>
                <a:spcPct val="0"/>
              </a:spcBef>
              <a:spcAft>
                <a:spcPct val="0"/>
              </a:spcAft>
              <a:defRPr sz="1795" b="1">
                <a:solidFill>
                  <a:srgbClr val="0057A6"/>
                </a:solidFill>
                <a:latin typeface="Arial" charset="0"/>
              </a:defRPr>
            </a:lvl9pPr>
          </a:lstStyle>
          <a:p>
            <a:pPr marL="0" marR="0" lvl="0" indent="0" algn="r" defTabSz="1069680" rtl="0" eaLnBrk="1" fontAlgn="base" latinLnBrk="0" hangingPunct="1">
              <a:lnSpc>
                <a:spcPct val="100000"/>
              </a:lnSpc>
              <a:spcBef>
                <a:spcPct val="0"/>
              </a:spcBef>
              <a:spcAft>
                <a:spcPct val="0"/>
              </a:spcAft>
              <a:buClrTx/>
              <a:buSzTx/>
              <a:buFontTx/>
              <a:buNone/>
              <a:tabLst/>
              <a:defRPr/>
            </a:pPr>
            <a:r>
              <a:rPr kumimoji="0" lang="en-GB" sz="2792" b="1" i="0" u="none" strike="noStrike" kern="1200" cap="none" spc="0" normalizeH="0" baseline="0" noProof="0">
                <a:ln>
                  <a:noFill/>
                </a:ln>
                <a:solidFill>
                  <a:srgbClr val="001E26"/>
                </a:solidFill>
                <a:effectLst/>
                <a:uLnTx/>
                <a:uFillTx/>
                <a:latin typeface="Aptos"/>
                <a:ea typeface="+mj-ea"/>
                <a:cs typeface="+mj-cs"/>
              </a:rPr>
              <a:t>RSRD² </a:t>
            </a:r>
            <a:r>
              <a:rPr kumimoji="0" lang="en-US" sz="2792" b="1" i="0" u="none" strike="noStrike" kern="1200" cap="none" spc="0" normalizeH="0" baseline="0" noProof="0">
                <a:ln>
                  <a:noFill/>
                </a:ln>
                <a:solidFill>
                  <a:srgbClr val="001E26"/>
                </a:solidFill>
                <a:effectLst/>
                <a:uLnTx/>
                <a:uFillTx/>
                <a:latin typeface="Aptos"/>
                <a:ea typeface="+mj-ea"/>
                <a:cs typeface="+mj-cs"/>
              </a:rPr>
              <a:t>allows easy access to freight wagon data</a:t>
            </a:r>
            <a:endParaRPr kumimoji="0" lang="en-GB" sz="2792" b="1" i="0" u="none" strike="noStrike" kern="1200" cap="none" spc="0" normalizeH="0" baseline="0" noProof="0">
              <a:ln>
                <a:noFill/>
              </a:ln>
              <a:solidFill>
                <a:srgbClr val="001E26"/>
              </a:solidFill>
              <a:effectLst/>
              <a:uLnTx/>
              <a:uFillTx/>
              <a:latin typeface="Aptos"/>
              <a:ea typeface="+mj-ea"/>
              <a:cs typeface="+mj-cs"/>
            </a:endParaRPr>
          </a:p>
        </p:txBody>
      </p:sp>
      <p:grpSp>
        <p:nvGrpSpPr>
          <p:cNvPr id="37" name="Group 36">
            <a:extLst>
              <a:ext uri="{FF2B5EF4-FFF2-40B4-BE49-F238E27FC236}">
                <a16:creationId xmlns:a16="http://schemas.microsoft.com/office/drawing/2014/main" id="{4CB3C895-F5CD-F962-D207-E900E2A2FC68}"/>
              </a:ext>
            </a:extLst>
          </p:cNvPr>
          <p:cNvGrpSpPr/>
          <p:nvPr/>
        </p:nvGrpSpPr>
        <p:grpSpPr>
          <a:xfrm>
            <a:off x="782053" y="1584159"/>
            <a:ext cx="10631905" cy="4648200"/>
            <a:chOff x="782053" y="1584159"/>
            <a:chExt cx="10631905" cy="4648200"/>
          </a:xfrm>
        </p:grpSpPr>
        <p:sp>
          <p:nvSpPr>
            <p:cNvPr id="26" name="Rechteck 4">
              <a:extLst>
                <a:ext uri="{FF2B5EF4-FFF2-40B4-BE49-F238E27FC236}">
                  <a16:creationId xmlns:a16="http://schemas.microsoft.com/office/drawing/2014/main" id="{D3D101A3-193C-4B2E-AC0D-D245DE67BEB9}"/>
                </a:ext>
              </a:extLst>
            </p:cNvPr>
            <p:cNvSpPr/>
            <p:nvPr/>
          </p:nvSpPr>
          <p:spPr bwMode="auto">
            <a:xfrm>
              <a:off x="814144" y="1654176"/>
              <a:ext cx="10487470" cy="4512174"/>
            </a:xfrm>
            <a:prstGeom prst="rect">
              <a:avLst/>
            </a:prstGeom>
            <a:gradFill flip="none" rotWithShape="1">
              <a:gsLst>
                <a:gs pos="0">
                  <a:srgbClr val="0076A6"/>
                </a:gs>
                <a:gs pos="53000">
                  <a:srgbClr val="009AD9">
                    <a:alpha val="60000"/>
                  </a:srgbClr>
                </a:gs>
              </a:gsLst>
              <a:lin ang="13500000" scaled="1"/>
              <a:tileRect/>
            </a:gradFill>
            <a:ln w="952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1840" rtl="0" eaLnBrk="0" fontAlgn="base" latinLnBrk="0" hangingPunct="0">
                <a:lnSpc>
                  <a:spcPct val="100000"/>
                </a:lnSpc>
                <a:spcBef>
                  <a:spcPct val="50000"/>
                </a:spcBef>
                <a:spcAft>
                  <a:spcPct val="0"/>
                </a:spcAft>
                <a:buClrTx/>
                <a:buSzTx/>
                <a:buFontTx/>
                <a:buNone/>
                <a:tabLst/>
                <a:defRPr/>
              </a:pPr>
              <a:endParaRPr kumimoji="0" lang="de-DE" sz="1197" b="0" i="0" u="none" strike="noStrike" kern="1200" cap="none" spc="0" normalizeH="0" baseline="0" noProof="0">
                <a:ln>
                  <a:noFill/>
                </a:ln>
                <a:solidFill>
                  <a:prstClr val="black"/>
                </a:solidFill>
                <a:effectLst/>
                <a:uLnTx/>
                <a:uFillTx/>
                <a:latin typeface="Arial" charset="0"/>
                <a:ea typeface="+mn-ea"/>
                <a:cs typeface="+mn-cs"/>
              </a:endParaRPr>
            </a:p>
          </p:txBody>
        </p:sp>
        <p:pic>
          <p:nvPicPr>
            <p:cNvPr id="27" name="Grafik 12">
              <a:extLst>
                <a:ext uri="{FF2B5EF4-FFF2-40B4-BE49-F238E27FC236}">
                  <a16:creationId xmlns:a16="http://schemas.microsoft.com/office/drawing/2014/main" id="{89C2C3F4-E5FA-4097-8663-FC50941C360E}"/>
                </a:ext>
              </a:extLst>
            </p:cNvPr>
            <p:cNvPicPr>
              <a:picLocks noChangeAspect="1"/>
            </p:cNvPicPr>
            <p:nvPr/>
          </p:nvPicPr>
          <p:blipFill>
            <a:blip r:embed="rId4" cstate="print">
              <a:duotone>
                <a:srgbClr val="FCC917">
                  <a:shade val="45000"/>
                  <a:satMod val="135000"/>
                </a:srgbClr>
                <a:prstClr val="white"/>
              </a:duotone>
              <a:extLst>
                <a:ext uri="{28A0092B-C50C-407E-A947-70E740481C1C}">
                  <a14:useLocalDpi xmlns:a14="http://schemas.microsoft.com/office/drawing/2010/main" val="0"/>
                </a:ext>
              </a:extLst>
            </a:blip>
            <a:stretch>
              <a:fillRect/>
            </a:stretch>
          </p:blipFill>
          <p:spPr>
            <a:xfrm>
              <a:off x="5808798" y="1784084"/>
              <a:ext cx="574404" cy="574404"/>
            </a:xfrm>
            <a:prstGeom prst="rect">
              <a:avLst/>
            </a:prstGeom>
          </p:spPr>
        </p:pic>
        <p:pic>
          <p:nvPicPr>
            <p:cNvPr id="28" name="Grafik 16">
              <a:extLst>
                <a:ext uri="{FF2B5EF4-FFF2-40B4-BE49-F238E27FC236}">
                  <a16:creationId xmlns:a16="http://schemas.microsoft.com/office/drawing/2014/main" id="{05052CC6-7FEE-43F8-BEA6-E1903A5C9DFB}"/>
                </a:ext>
              </a:extLst>
            </p:cNvPr>
            <p:cNvPicPr>
              <a:picLocks noChangeAspect="1"/>
            </p:cNvPicPr>
            <p:nvPr/>
          </p:nvPicPr>
          <p:blipFill>
            <a:blip r:embed="rId5" cstate="print">
              <a:duotone>
                <a:srgbClr val="FCC917">
                  <a:shade val="45000"/>
                  <a:satMod val="135000"/>
                </a:srgbClr>
                <a:prstClr val="white"/>
              </a:duotone>
              <a:extLst>
                <a:ext uri="{28A0092B-C50C-407E-A947-70E740481C1C}">
                  <a14:useLocalDpi xmlns:a14="http://schemas.microsoft.com/office/drawing/2010/main" val="0"/>
                </a:ext>
              </a:extLst>
            </a:blip>
            <a:stretch>
              <a:fillRect/>
            </a:stretch>
          </p:blipFill>
          <p:spPr>
            <a:xfrm>
              <a:off x="9292240" y="1784084"/>
              <a:ext cx="574404" cy="574404"/>
            </a:xfrm>
            <a:prstGeom prst="rect">
              <a:avLst/>
            </a:prstGeom>
          </p:spPr>
        </p:pic>
        <p:pic>
          <p:nvPicPr>
            <p:cNvPr id="29" name="Grafik 18">
              <a:extLst>
                <a:ext uri="{FF2B5EF4-FFF2-40B4-BE49-F238E27FC236}">
                  <a16:creationId xmlns:a16="http://schemas.microsoft.com/office/drawing/2014/main" id="{C24E5011-28CD-4F81-BFBC-742008D92C06}"/>
                </a:ext>
              </a:extLst>
            </p:cNvPr>
            <p:cNvPicPr>
              <a:picLocks noChangeAspect="1"/>
            </p:cNvPicPr>
            <p:nvPr/>
          </p:nvPicPr>
          <p:blipFill>
            <a:blip r:embed="rId6" cstate="print">
              <a:duotone>
                <a:srgbClr val="FCC917">
                  <a:shade val="45000"/>
                  <a:satMod val="135000"/>
                </a:srgbClr>
                <a:prstClr val="white"/>
              </a:duotone>
              <a:extLst>
                <a:ext uri="{28A0092B-C50C-407E-A947-70E740481C1C}">
                  <a14:useLocalDpi xmlns:a14="http://schemas.microsoft.com/office/drawing/2010/main" val="0"/>
                </a:ext>
              </a:extLst>
            </a:blip>
            <a:stretch>
              <a:fillRect/>
            </a:stretch>
          </p:blipFill>
          <p:spPr>
            <a:xfrm>
              <a:off x="5736997" y="3229695"/>
              <a:ext cx="718006" cy="718006"/>
            </a:xfrm>
            <a:prstGeom prst="rect">
              <a:avLst/>
            </a:prstGeom>
          </p:spPr>
        </p:pic>
        <p:pic>
          <p:nvPicPr>
            <p:cNvPr id="30" name="Grafik 20">
              <a:extLst>
                <a:ext uri="{FF2B5EF4-FFF2-40B4-BE49-F238E27FC236}">
                  <a16:creationId xmlns:a16="http://schemas.microsoft.com/office/drawing/2014/main" id="{B0F12822-A407-47DE-8042-146075CF1C38}"/>
                </a:ext>
              </a:extLst>
            </p:cNvPr>
            <p:cNvPicPr>
              <a:picLocks noChangeAspect="1"/>
            </p:cNvPicPr>
            <p:nvPr/>
          </p:nvPicPr>
          <p:blipFill>
            <a:blip r:embed="rId7" cstate="print">
              <a:duotone>
                <a:srgbClr val="FCC917">
                  <a:shade val="45000"/>
                  <a:satMod val="135000"/>
                </a:srgbClr>
                <a:prstClr val="white"/>
              </a:duotone>
              <a:extLst>
                <a:ext uri="{28A0092B-C50C-407E-A947-70E740481C1C}">
                  <a14:useLocalDpi xmlns:a14="http://schemas.microsoft.com/office/drawing/2010/main" val="0"/>
                </a:ext>
              </a:extLst>
            </a:blip>
            <a:stretch>
              <a:fillRect/>
            </a:stretch>
          </p:blipFill>
          <p:spPr>
            <a:xfrm>
              <a:off x="9256339" y="3265595"/>
              <a:ext cx="646205" cy="646205"/>
            </a:xfrm>
            <a:prstGeom prst="rect">
              <a:avLst/>
            </a:prstGeom>
          </p:spPr>
        </p:pic>
        <p:pic>
          <p:nvPicPr>
            <p:cNvPr id="31" name="Grafik 22">
              <a:extLst>
                <a:ext uri="{FF2B5EF4-FFF2-40B4-BE49-F238E27FC236}">
                  <a16:creationId xmlns:a16="http://schemas.microsoft.com/office/drawing/2014/main" id="{E0C6C400-2C50-4AE2-A508-6FF756310E32}"/>
                </a:ext>
              </a:extLst>
            </p:cNvPr>
            <p:cNvPicPr>
              <a:picLocks noChangeAspect="1"/>
            </p:cNvPicPr>
            <p:nvPr/>
          </p:nvPicPr>
          <p:blipFill>
            <a:blip r:embed="rId8" cstate="print">
              <a:duotone>
                <a:srgbClr val="FCC917">
                  <a:shade val="45000"/>
                  <a:satMod val="135000"/>
                </a:srgbClr>
                <a:prstClr val="white"/>
              </a:duotone>
              <a:extLst>
                <a:ext uri="{28A0092B-C50C-407E-A947-70E740481C1C}">
                  <a14:useLocalDpi xmlns:a14="http://schemas.microsoft.com/office/drawing/2010/main" val="0"/>
                </a:ext>
              </a:extLst>
            </a:blip>
            <a:stretch>
              <a:fillRect/>
            </a:stretch>
          </p:blipFill>
          <p:spPr>
            <a:xfrm>
              <a:off x="9292240" y="4802053"/>
              <a:ext cx="574404" cy="574404"/>
            </a:xfrm>
            <a:prstGeom prst="rect">
              <a:avLst/>
            </a:prstGeom>
          </p:spPr>
        </p:pic>
        <p:pic>
          <p:nvPicPr>
            <p:cNvPr id="32" name="Grafik 24">
              <a:extLst>
                <a:ext uri="{FF2B5EF4-FFF2-40B4-BE49-F238E27FC236}">
                  <a16:creationId xmlns:a16="http://schemas.microsoft.com/office/drawing/2014/main" id="{AD5DAA9A-F5F1-4135-AC4B-6CC089A31A4E}"/>
                </a:ext>
              </a:extLst>
            </p:cNvPr>
            <p:cNvPicPr>
              <a:picLocks noChangeAspect="1"/>
            </p:cNvPicPr>
            <p:nvPr/>
          </p:nvPicPr>
          <p:blipFill>
            <a:blip r:embed="rId9" cstate="print">
              <a:duotone>
                <a:srgbClr val="FCC917">
                  <a:shade val="45000"/>
                  <a:satMod val="135000"/>
                </a:srgbClr>
                <a:prstClr val="white"/>
              </a:duotone>
              <a:extLst>
                <a:ext uri="{28A0092B-C50C-407E-A947-70E740481C1C}">
                  <a14:useLocalDpi xmlns:a14="http://schemas.microsoft.com/office/drawing/2010/main" val="0"/>
                </a:ext>
              </a:extLst>
            </a:blip>
            <a:stretch>
              <a:fillRect/>
            </a:stretch>
          </p:blipFill>
          <p:spPr>
            <a:xfrm>
              <a:off x="5701097" y="4694352"/>
              <a:ext cx="789806" cy="789806"/>
            </a:xfrm>
            <a:prstGeom prst="rect">
              <a:avLst/>
            </a:prstGeom>
          </p:spPr>
        </p:pic>
        <p:pic>
          <p:nvPicPr>
            <p:cNvPr id="33" name="table">
              <a:extLst>
                <a:ext uri="{FF2B5EF4-FFF2-40B4-BE49-F238E27FC236}">
                  <a16:creationId xmlns:a16="http://schemas.microsoft.com/office/drawing/2014/main" id="{BECD4149-4897-C804-75CC-7D2E80348A2D}"/>
                </a:ext>
              </a:extLst>
            </p:cNvPr>
            <p:cNvPicPr>
              <a:picLocks noChangeAspect="1"/>
            </p:cNvPicPr>
            <p:nvPr/>
          </p:nvPicPr>
          <p:blipFill>
            <a:blip r:embed="rId10"/>
            <a:stretch>
              <a:fillRect/>
            </a:stretch>
          </p:blipFill>
          <p:spPr>
            <a:xfrm>
              <a:off x="782053" y="1584159"/>
              <a:ext cx="10631905" cy="4648200"/>
            </a:xfrm>
            <a:prstGeom prst="rect">
              <a:avLst/>
            </a:prstGeom>
          </p:spPr>
        </p:pic>
        <p:pic>
          <p:nvPicPr>
            <p:cNvPr id="34" name="Grafik 13">
              <a:extLst>
                <a:ext uri="{FF2B5EF4-FFF2-40B4-BE49-F238E27FC236}">
                  <a16:creationId xmlns:a16="http://schemas.microsoft.com/office/drawing/2014/main" id="{228D77A5-E079-09FA-D26F-901A4068CAC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5973" y="1712283"/>
              <a:ext cx="718006" cy="718006"/>
            </a:xfrm>
            <a:prstGeom prst="rect">
              <a:avLst/>
            </a:prstGeom>
          </p:spPr>
        </p:pic>
        <p:pic>
          <p:nvPicPr>
            <p:cNvPr id="35" name="Grafik 15">
              <a:extLst>
                <a:ext uri="{FF2B5EF4-FFF2-40B4-BE49-F238E27FC236}">
                  <a16:creationId xmlns:a16="http://schemas.microsoft.com/office/drawing/2014/main" id="{668D6EFD-1F6D-9944-43B4-F46AEACA45F4}"/>
                </a:ext>
              </a:extLst>
            </p:cNvPr>
            <p:cNvPicPr>
              <a:picLocks noChangeAspect="1"/>
            </p:cNvPicPr>
            <p:nvPr/>
          </p:nvPicPr>
          <p:blipFill>
            <a:blip r:embed="rId12" cstate="print">
              <a:duotone>
                <a:srgbClr val="FCC917">
                  <a:shade val="45000"/>
                  <a:satMod val="135000"/>
                </a:srgbClr>
                <a:prstClr val="white"/>
              </a:duotone>
              <a:extLst>
                <a:ext uri="{28A0092B-C50C-407E-A947-70E740481C1C}">
                  <a14:useLocalDpi xmlns:a14="http://schemas.microsoft.com/office/drawing/2010/main" val="0"/>
                </a:ext>
              </a:extLst>
            </a:blip>
            <a:stretch>
              <a:fillRect/>
            </a:stretch>
          </p:blipFill>
          <p:spPr>
            <a:xfrm>
              <a:off x="2297774" y="3301496"/>
              <a:ext cx="574404" cy="574404"/>
            </a:xfrm>
            <a:prstGeom prst="rect">
              <a:avLst/>
            </a:prstGeom>
          </p:spPr>
        </p:pic>
        <p:pic>
          <p:nvPicPr>
            <p:cNvPr id="36" name="Grafik 21">
              <a:extLst>
                <a:ext uri="{FF2B5EF4-FFF2-40B4-BE49-F238E27FC236}">
                  <a16:creationId xmlns:a16="http://schemas.microsoft.com/office/drawing/2014/main" id="{E644AF19-2CC9-CDDE-0986-36E57B1CC6B0}"/>
                </a:ext>
              </a:extLst>
            </p:cNvPr>
            <p:cNvPicPr>
              <a:picLocks noChangeAspect="1"/>
            </p:cNvPicPr>
            <p:nvPr/>
          </p:nvPicPr>
          <p:blipFill>
            <a:blip r:embed="rId13" cstate="print">
              <a:duotone>
                <a:srgbClr val="FCC917">
                  <a:shade val="45000"/>
                  <a:satMod val="135000"/>
                </a:srgbClr>
                <a:prstClr val="white"/>
              </a:duotone>
              <a:extLst>
                <a:ext uri="{28A0092B-C50C-407E-A947-70E740481C1C}">
                  <a14:useLocalDpi xmlns:a14="http://schemas.microsoft.com/office/drawing/2010/main" val="0"/>
                </a:ext>
              </a:extLst>
            </a:blip>
            <a:stretch>
              <a:fillRect/>
            </a:stretch>
          </p:blipFill>
          <p:spPr>
            <a:xfrm>
              <a:off x="2297774" y="4802053"/>
              <a:ext cx="574404" cy="574404"/>
            </a:xfrm>
            <a:prstGeom prst="rect">
              <a:avLst/>
            </a:prstGeom>
          </p:spPr>
        </p:pic>
      </p:grpSp>
    </p:spTree>
    <p:custDataLst>
      <p:tags r:id="rId1"/>
    </p:custDataLst>
    <p:extLst>
      <p:ext uri="{BB962C8B-B14F-4D97-AF65-F5344CB8AC3E}">
        <p14:creationId xmlns:p14="http://schemas.microsoft.com/office/powerpoint/2010/main" val="4154679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asyData_Photo" hidden="1">
            <a:extLst>
              <a:ext uri="{FF2B5EF4-FFF2-40B4-BE49-F238E27FC236}">
                <a16:creationId xmlns:a16="http://schemas.microsoft.com/office/drawing/2014/main" id="{1E20F06C-FBCD-E73F-B1AD-33013A9B81D3}"/>
              </a:ext>
            </a:extLst>
          </p:cNvPr>
          <p:cNvSpPr/>
          <p:nvPr>
            <p:custDataLst>
              <p:tags r:id="rId2"/>
            </p:custDataLst>
          </p:nvPr>
        </p:nvSpPr>
        <p:spPr>
          <a:xfrm>
            <a:off x="1260334"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40" name="easyData_Photo" hidden="1">
            <a:extLst>
              <a:ext uri="{FF2B5EF4-FFF2-40B4-BE49-F238E27FC236}">
                <a16:creationId xmlns:a16="http://schemas.microsoft.com/office/drawing/2014/main" id="{C4DF6BA9-7D1D-3672-EB68-0ED707D6D151}"/>
              </a:ext>
            </a:extLst>
          </p:cNvPr>
          <p:cNvSpPr/>
          <p:nvPr>
            <p:custDataLst>
              <p:tags r:id="rId3"/>
            </p:custDataLst>
          </p:nvPr>
        </p:nvSpPr>
        <p:spPr>
          <a:xfrm>
            <a:off x="8948418"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5" name="easyData_Photo" hidden="1">
            <a:extLst>
              <a:ext uri="{FF2B5EF4-FFF2-40B4-BE49-F238E27FC236}">
                <a16:creationId xmlns:a16="http://schemas.microsoft.com/office/drawing/2014/main" id="{1250C906-14A4-1EC4-9CFD-02896EF314DB}"/>
              </a:ext>
            </a:extLst>
          </p:cNvPr>
          <p:cNvSpPr/>
          <p:nvPr>
            <p:custDataLst>
              <p:tags r:id="rId4"/>
            </p:custDataLst>
          </p:nvPr>
        </p:nvSpPr>
        <p:spPr>
          <a:xfrm>
            <a:off x="5104376"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 name="Titel 1">
            <a:extLst>
              <a:ext uri="{FF2B5EF4-FFF2-40B4-BE49-F238E27FC236}">
                <a16:creationId xmlns:a16="http://schemas.microsoft.com/office/drawing/2014/main" id="{076FFE19-C0C2-83D2-9F7C-628F6691ED66}"/>
              </a:ext>
            </a:extLst>
          </p:cNvPr>
          <p:cNvSpPr>
            <a:spLocks noGrp="1"/>
          </p:cNvSpPr>
          <p:nvPr>
            <p:ph type="title"/>
          </p:nvPr>
        </p:nvSpPr>
        <p:spPr/>
        <p:txBody>
          <a:bodyPr/>
          <a:lstStyle/>
          <a:p>
            <a:r>
              <a:rPr lang="en-AT"/>
              <a:t>Miguel Figueres-Esteban</a:t>
            </a:r>
            <a:endParaRPr lang="en-GB"/>
          </a:p>
        </p:txBody>
      </p:sp>
      <p:sp>
        <p:nvSpPr>
          <p:cNvPr id="12" name="Ellipse 11">
            <a:extLst>
              <a:ext uri="{FF2B5EF4-FFF2-40B4-BE49-F238E27FC236}">
                <a16:creationId xmlns:a16="http://schemas.microsoft.com/office/drawing/2014/main" id="{695B752E-7788-6F68-A189-97BB7C6838FA}"/>
              </a:ext>
            </a:extLst>
          </p:cNvPr>
          <p:cNvSpPr/>
          <p:nvPr>
            <p:custDataLst>
              <p:tags r:id="rId5"/>
            </p:custDataLst>
          </p:nvPr>
        </p:nvSpPr>
        <p:spPr>
          <a:xfrm>
            <a:off x="1343472" y="1808820"/>
            <a:ext cx="2361192" cy="2327101"/>
          </a:xfrm>
          <a:prstGeom prst="ellipse">
            <a:avLst/>
          </a:prstGeom>
          <a:noFill/>
          <a:ln w="12700" cmpd="sng">
            <a:solidFill>
              <a:schemeClr val="accent1"/>
            </a:solidFill>
            <a:prstDash val="solid"/>
          </a:ln>
          <a:extLst>
            <a:ext uri="{909E8E84-426E-40DD-AFC4-6F175D3DCCD1}">
              <a14:hiddenFill xmlns:a14="http://schemas.microsoft.com/office/drawing/2010/main">
                <a:solidFill>
                  <a:srgbClr val="00ADE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11" name="masterTextbox1">
            <a:extLst>
              <a:ext uri="{FF2B5EF4-FFF2-40B4-BE49-F238E27FC236}">
                <a16:creationId xmlns:a16="http://schemas.microsoft.com/office/drawing/2014/main" id="{98FA59B7-93CA-3114-39C7-9D2E2A9DEC6D}"/>
              </a:ext>
            </a:extLst>
          </p:cNvPr>
          <p:cNvSpPr txBox="1">
            <a:spLocks/>
          </p:cNvSpPr>
          <p:nvPr/>
        </p:nvSpPr>
        <p:spPr>
          <a:xfrm>
            <a:off x="4223792" y="1881821"/>
            <a:ext cx="8064277" cy="23271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Telecommunications Engineer </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and </a:t>
            </a: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PhD in Psychology</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s-ES"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20 </a:t>
            </a:r>
            <a:r>
              <a:rPr kumimoji="0" lang="es-ES" sz="18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years</a:t>
            </a:r>
            <a:r>
              <a:rPr kumimoji="0" lang="es-ES"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t>
            </a:r>
            <a:r>
              <a:rPr kumimoji="0" lang="es-ES" sz="18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of</a:t>
            </a:r>
            <a:r>
              <a:rPr kumimoji="0" lang="es-ES"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t>
            </a:r>
            <a:r>
              <a:rPr kumimoji="0" lang="es-ES" sz="18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experience</a:t>
            </a:r>
            <a:r>
              <a:rPr kumimoji="0" lang="es-ES"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in </a:t>
            </a:r>
            <a:r>
              <a:rPr kumimoji="0" lang="es-ES" sz="18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railway</a:t>
            </a:r>
            <a:r>
              <a:rPr kumimoji="0" lang="es-ES"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safety. </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Area Head of Digital Transformation and Training at </a:t>
            </a:r>
            <a:r>
              <a:rPr kumimoji="0" lang="en-GB" sz="18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Renfe</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Developing a Safety Enterprise Architecture for advanced risk management</a:t>
            </a: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Developing a business knowledge graph to support safety data governance </a:t>
            </a:r>
          </a:p>
        </p:txBody>
      </p:sp>
      <p:sp>
        <p:nvSpPr>
          <p:cNvPr id="4" name="masterTextbox1">
            <a:extLst>
              <a:ext uri="{FF2B5EF4-FFF2-40B4-BE49-F238E27FC236}">
                <a16:creationId xmlns:a16="http://schemas.microsoft.com/office/drawing/2014/main" id="{9C41FF64-6200-20D7-35FA-E99E04CEE104}"/>
              </a:ext>
            </a:extLst>
          </p:cNvPr>
          <p:cNvSpPr txBox="1">
            <a:spLocks/>
          </p:cNvSpPr>
          <p:nvPr/>
        </p:nvSpPr>
        <p:spPr>
          <a:xfrm>
            <a:off x="4223875" y="3802140"/>
            <a:ext cx="6372089" cy="3055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None/>
              <a:tabLst/>
              <a:defRPr/>
            </a:pPr>
            <a:r>
              <a:rPr kumimoji="0" lang="en-GB" sz="16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Renfe</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Group</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leader in rail transport for passengers and goods</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point of reference in the mobility sector in Spain</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5</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,000 trains every day in Spain</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and </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more than 500 million passengers a year</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about 15,000 committed employees who are proud of their work and the most outstanding rates for punctuality, quality and satisfaction</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Renfe</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is working to make the train the star of mobility in Spain</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and expand business </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a</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cross borders​</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5" name="easyData_Function">
            <a:extLst>
              <a:ext uri="{FF2B5EF4-FFF2-40B4-BE49-F238E27FC236}">
                <a16:creationId xmlns:a16="http://schemas.microsoft.com/office/drawing/2014/main" id="{CDF195DA-5A02-7CBC-B432-BB6E245A9069}"/>
              </a:ext>
            </a:extLst>
          </p:cNvPr>
          <p:cNvSpPr txBox="1">
            <a:spLocks/>
          </p:cNvSpPr>
          <p:nvPr>
            <p:custDataLst>
              <p:tags r:id="rId6"/>
            </p:custDataLst>
          </p:nvPr>
        </p:nvSpPr>
        <p:spPr bwMode="gray">
          <a:xfrm>
            <a:off x="911119" y="4462718"/>
            <a:ext cx="3247897"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rPr>
              <a:t>Area Head of Digital Transformation and Training</a:t>
            </a:r>
            <a:endParaRPr kumimoji="0" lang="en-GB"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sp>
        <p:nvSpPr>
          <p:cNvPr id="7" name="easyData_Function">
            <a:extLst>
              <a:ext uri="{FF2B5EF4-FFF2-40B4-BE49-F238E27FC236}">
                <a16:creationId xmlns:a16="http://schemas.microsoft.com/office/drawing/2014/main" id="{0EDB072E-CBE7-1970-A237-43FEB0D9AA20}"/>
              </a:ext>
            </a:extLst>
          </p:cNvPr>
          <p:cNvSpPr txBox="1">
            <a:spLocks/>
          </p:cNvSpPr>
          <p:nvPr>
            <p:custDataLst>
              <p:tags r:id="rId7"/>
            </p:custDataLst>
          </p:nvPr>
        </p:nvSpPr>
        <p:spPr bwMode="gray">
          <a:xfrm>
            <a:off x="1378722" y="5301208"/>
            <a:ext cx="2290691"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err="1">
                <a:ln>
                  <a:noFill/>
                </a:ln>
                <a:solidFill>
                  <a:prstClr val="black"/>
                </a:solidFill>
                <a:effectLst/>
                <a:uLnTx/>
                <a:uFillTx/>
                <a:latin typeface="Aptos"/>
                <a:ea typeface="+mn-ea"/>
                <a:cs typeface="Segoe UI" panose="020B0502040204020203" pitchFamily="34" charset="0"/>
              </a:rPr>
              <a:t>Renfe</a:t>
            </a:r>
            <a:endParaRPr kumimoji="0" lang="en-GB"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pic>
        <p:nvPicPr>
          <p:cNvPr id="16" name="Ellipse 12">
            <a:extLst>
              <a:ext uri="{FF2B5EF4-FFF2-40B4-BE49-F238E27FC236}">
                <a16:creationId xmlns:a16="http://schemas.microsoft.com/office/drawing/2014/main" id="{F0D2DA39-93D7-42E8-09D4-810FFD21EDDB}"/>
              </a:ext>
            </a:extLst>
          </p:cNvPr>
          <p:cNvPicPr>
            <a:picLocks noChangeAspect="1"/>
          </p:cNvPicPr>
          <p:nvPr>
            <p:custDataLst>
              <p:tags r:id="rId8"/>
            </p:custDataLst>
          </p:nvPr>
        </p:nvPicPr>
        <p:blipFill>
          <a:blip r:embed="rId11">
            <a:extLst>
              <a:ext uri="{28A0092B-C50C-407E-A947-70E740481C1C}">
                <a14:useLocalDpi xmlns:a14="http://schemas.microsoft.com/office/drawing/2010/main" val="0"/>
              </a:ext>
            </a:extLst>
          </a:blip>
          <a:srcRect t="3723" b="3723"/>
          <a:stretch/>
        </p:blipFill>
        <p:spPr>
          <a:xfrm>
            <a:off x="1503163" y="1951570"/>
            <a:ext cx="2023152" cy="2023152"/>
          </a:xfrm>
          <a:prstGeom prst="ellipse">
            <a:avLst/>
          </a:prstGeom>
        </p:spPr>
      </p:pic>
      <p:pic>
        <p:nvPicPr>
          <p:cNvPr id="14" name="Picture 13">
            <a:extLst>
              <a:ext uri="{FF2B5EF4-FFF2-40B4-BE49-F238E27FC236}">
                <a16:creationId xmlns:a16="http://schemas.microsoft.com/office/drawing/2014/main" id="{08C8BB0B-772B-6071-E4F4-8048FBA8AA0A}"/>
              </a:ext>
            </a:extLst>
          </p:cNvPr>
          <p:cNvPicPr>
            <a:picLocks noChangeAspect="1"/>
          </p:cNvPicPr>
          <p:nvPr/>
        </p:nvPicPr>
        <p:blipFill>
          <a:blip r:embed="rId12"/>
          <a:stretch>
            <a:fillRect/>
          </a:stretch>
        </p:blipFill>
        <p:spPr>
          <a:xfrm>
            <a:off x="10164452" y="564390"/>
            <a:ext cx="1619561" cy="683815"/>
          </a:xfrm>
          <a:prstGeom prst="rect">
            <a:avLst/>
          </a:prstGeom>
        </p:spPr>
      </p:pic>
    </p:spTree>
    <p:custDataLst>
      <p:tags r:id="rId1"/>
    </p:custDataLst>
    <p:extLst>
      <p:ext uri="{BB962C8B-B14F-4D97-AF65-F5344CB8AC3E}">
        <p14:creationId xmlns:p14="http://schemas.microsoft.com/office/powerpoint/2010/main" val="946092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easyElement">
            <a:extLst>
              <a:ext uri="{FF2B5EF4-FFF2-40B4-BE49-F238E27FC236}">
                <a16:creationId xmlns:a16="http://schemas.microsoft.com/office/drawing/2014/main" id="{5E02E084-0648-45FC-B407-6888C832AA73}"/>
              </a:ext>
            </a:extLst>
          </p:cNvPr>
          <p:cNvGrpSpPr/>
          <p:nvPr>
            <p:custDataLst>
              <p:tags r:id="rId2"/>
            </p:custDataLst>
          </p:nvPr>
        </p:nvGrpSpPr>
        <p:grpSpPr>
          <a:xfrm>
            <a:off x="971645" y="1772816"/>
            <a:ext cx="10706006" cy="4983946"/>
            <a:chOff x="971645" y="1772816"/>
            <a:chExt cx="10706006" cy="4983946"/>
          </a:xfrm>
        </p:grpSpPr>
        <p:sp>
          <p:nvSpPr>
            <p:cNvPr id="3" name="element_03_01" hidden="1">
              <a:extLst>
                <a:ext uri="{FF2B5EF4-FFF2-40B4-BE49-F238E27FC236}">
                  <a16:creationId xmlns:a16="http://schemas.microsoft.com/office/drawing/2014/main" id="{926329F4-11ED-49A8-A5BD-457AAC7EC10C}"/>
                </a:ext>
              </a:extLst>
            </p:cNvPr>
            <p:cNvSpPr/>
            <p:nvPr>
              <p:custDataLst>
                <p:tags r:id="rId3"/>
              </p:custDataLst>
            </p:nvPr>
          </p:nvSpPr>
          <p:spPr>
            <a:xfrm>
              <a:off x="5502016" y="1772816"/>
              <a:ext cx="1440000" cy="1451900"/>
            </a:xfrm>
            <a:prstGeom prst="rect">
              <a:avLst/>
            </a:prstGeom>
            <a:solidFill>
              <a:srgbClr val="E8E8E8"/>
            </a:solidFill>
            <a:ln w="9525" cap="flat" cmpd="sng" algn="ctr">
              <a:noFill/>
              <a:prstDash val="solid"/>
            </a:ln>
            <a:effectLst/>
            <a:extLst>
              <a:ext uri="{91240B29-F687-4F45-9708-019B960494DF}">
                <a14:hiddenLine xmlns:a14="http://schemas.microsoft.com/office/drawing/2010/main" w="9525" cap="flat" cmpd="sng" algn="ctr">
                  <a:solidFill>
                    <a:srgbClr val="00ADE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21" name="element_01_01">
              <a:extLst>
                <a:ext uri="{FF2B5EF4-FFF2-40B4-BE49-F238E27FC236}">
                  <a16:creationId xmlns:a16="http://schemas.microsoft.com/office/drawing/2014/main" id="{A4F8D699-03CA-6A0D-6850-FC8264FA6C0E}"/>
                </a:ext>
              </a:extLst>
            </p:cNvPr>
            <p:cNvSpPr txBox="1">
              <a:spLocks/>
            </p:cNvSpPr>
            <p:nvPr>
              <p:custDataLst>
                <p:tags r:id="rId4"/>
              </p:custDataLst>
            </p:nvPr>
          </p:nvSpPr>
          <p:spPr>
            <a:xfrm>
              <a:off x="971645" y="4107135"/>
              <a:ext cx="10706006" cy="264962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700" b="0" i="0" u="none" strike="noStrike" kern="1200" cap="none" spc="0" normalizeH="0" baseline="0" noProof="0">
                  <a:ln>
                    <a:noFill/>
                  </a:ln>
                  <a:solidFill>
                    <a:prstClr val="black"/>
                  </a:solidFill>
                  <a:effectLst/>
                  <a:uLnTx/>
                  <a:uFillTx/>
                  <a:latin typeface="Aptos"/>
                  <a:ea typeface="+mn-ea"/>
                  <a:cs typeface="Arial" panose="020B0604020202020204" pitchFamily="34" charset="0"/>
                </a:rPr>
                <a:t>Strategic project of  the Renfe digital transformation programme</a:t>
              </a:r>
              <a:endParaRPr kumimoji="0" lang="en-AT" sz="17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700" b="0" i="0" u="none" strike="noStrike" kern="1200" cap="none" spc="0" normalizeH="0" baseline="0" noProof="0">
                  <a:ln>
                    <a:noFill/>
                  </a:ln>
                  <a:solidFill>
                    <a:prstClr val="black"/>
                  </a:solidFill>
                  <a:effectLst/>
                  <a:uLnTx/>
                  <a:uFillTx/>
                  <a:latin typeface="Aptos"/>
                  <a:ea typeface="+mn-ea"/>
                  <a:cs typeface="Arial" panose="020B0604020202020204" pitchFamily="34" charset="0"/>
                </a:rPr>
                <a:t>for Dynamic Risk Management (DRM)</a:t>
              </a:r>
              <a:endParaRPr kumimoji="0" lang="en-AT" sz="17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700" b="0" i="0" u="none" strike="noStrike" kern="1200" cap="none" spc="0" normalizeH="0" baseline="0" noProof="0">
                  <a:ln>
                    <a:noFill/>
                  </a:ln>
                  <a:solidFill>
                    <a:prstClr val="black"/>
                  </a:solidFill>
                  <a:effectLst/>
                  <a:uLnTx/>
                  <a:uFillTx/>
                  <a:latin typeface="Aptos"/>
                  <a:ea typeface="+mn-ea"/>
                  <a:cs typeface="Arial" panose="020B0604020202020204" pitchFamily="34" charset="0"/>
                </a:rPr>
                <a:t>to assess the safety level and the safety performance of the Safety Management System according to the CSM ASLP</a:t>
              </a:r>
              <a:endParaRPr kumimoji="0" lang="en-AT" sz="17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700" b="0" i="0" u="none" strike="noStrike" kern="1200" cap="none" spc="0" normalizeH="0" baseline="0" noProof="0">
                  <a:ln>
                    <a:noFill/>
                  </a:ln>
                  <a:solidFill>
                    <a:prstClr val="black"/>
                  </a:solidFill>
                  <a:effectLst/>
                  <a:uLnTx/>
                  <a:uFillTx/>
                  <a:latin typeface="Aptos"/>
                  <a:ea typeface="+mn-ea"/>
                  <a:cs typeface="Arial" panose="020B0604020202020204" pitchFamily="34" charset="0"/>
                </a:rPr>
                <a:t>DRM requires advanced data acquisition systems </a:t>
              </a:r>
              <a:r>
                <a:rPr kumimoji="0" lang="en-AT" sz="17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t>
              </a:r>
              <a:r>
                <a:rPr kumimoji="0" lang="en-GB" sz="1700" b="0" i="0" u="none" strike="noStrike" kern="1200" cap="none" spc="0" normalizeH="0" baseline="0" noProof="0">
                  <a:ln>
                    <a:noFill/>
                  </a:ln>
                  <a:solidFill>
                    <a:prstClr val="black"/>
                  </a:solidFill>
                  <a:effectLst/>
                  <a:uLnTx/>
                  <a:uFillTx/>
                  <a:latin typeface="Aptos"/>
                  <a:ea typeface="+mn-ea"/>
                  <a:cs typeface="Arial" panose="020B0604020202020204" pitchFamily="34" charset="0"/>
                </a:rPr>
                <a:t>Renfe is developing a Safety Enterprise Architecture (SEA)</a:t>
              </a:r>
              <a:endParaRPr kumimoji="0" lang="en-AT" sz="17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Aptos"/>
                  <a:ea typeface="+mn-ea"/>
                  <a:cs typeface="Arial" panose="020B0604020202020204" pitchFamily="34" charset="0"/>
                </a:rPr>
                <a:t>core of </a:t>
              </a:r>
              <a:r>
                <a:rPr kumimoji="0" lang="en-AT" sz="1700" b="0" i="0" u="none" strike="noStrike" kern="1200" cap="none" spc="0" normalizeH="0" baseline="0" noProof="0">
                  <a:ln>
                    <a:noFill/>
                  </a:ln>
                  <a:solidFill>
                    <a:prstClr val="black"/>
                  </a:solidFill>
                  <a:effectLst/>
                  <a:uLnTx/>
                  <a:uFillTx/>
                  <a:latin typeface="Aptos"/>
                  <a:ea typeface="+mn-ea"/>
                  <a:cs typeface="Arial" panose="020B0604020202020204" pitchFamily="34" charset="0"/>
                </a:rPr>
                <a:t>the </a:t>
              </a:r>
              <a:r>
                <a:rPr kumimoji="0" lang="en-GB" sz="1700" b="0" i="0" u="none" strike="noStrike" kern="1200" cap="none" spc="0" normalizeH="0" baseline="0" noProof="0">
                  <a:ln>
                    <a:noFill/>
                  </a:ln>
                  <a:solidFill>
                    <a:prstClr val="black"/>
                  </a:solidFill>
                  <a:effectLst/>
                  <a:uLnTx/>
                  <a:uFillTx/>
                  <a:latin typeface="Aptos"/>
                  <a:ea typeface="+mn-ea"/>
                  <a:cs typeface="Arial" panose="020B0604020202020204" pitchFamily="34" charset="0"/>
                </a:rPr>
                <a:t>SEA is a semantic layer based on a Safety Knowledge Graph aligned with ERA ontologies</a:t>
              </a:r>
              <a:endParaRPr kumimoji="0" lang="en-AT" sz="17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Aptos"/>
                  <a:ea typeface="+mn-ea"/>
                  <a:cs typeface="Arial" panose="020B0604020202020204" pitchFamily="34" charset="0"/>
                </a:rPr>
                <a:t>to enable the right integration of different data sources at Renfe</a:t>
              </a: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Aptos"/>
                  <a:ea typeface="+mn-ea"/>
                  <a:cs typeface="Arial" panose="020B0604020202020204" pitchFamily="34" charset="0"/>
                </a:rPr>
                <a:t>to facilitate data exchange with future European safety systems such as the Information Sharing System (ISS)</a:t>
              </a:r>
            </a:p>
          </p:txBody>
        </p:sp>
      </p:grpSp>
      <p:sp>
        <p:nvSpPr>
          <p:cNvPr id="2" name="Titel 1">
            <a:extLst>
              <a:ext uri="{FF2B5EF4-FFF2-40B4-BE49-F238E27FC236}">
                <a16:creationId xmlns:a16="http://schemas.microsoft.com/office/drawing/2014/main" id="{0C71DA35-AA37-4553-9B1C-9960ACCE55B9}"/>
              </a:ext>
            </a:extLst>
          </p:cNvPr>
          <p:cNvSpPr>
            <a:spLocks noGrp="1"/>
          </p:cNvSpPr>
          <p:nvPr>
            <p:ph type="title"/>
          </p:nvPr>
        </p:nvSpPr>
        <p:spPr/>
        <p:txBody>
          <a:bodyPr/>
          <a:lstStyle/>
          <a:p>
            <a:r>
              <a:rPr lang="en-AT"/>
              <a:t>Miguel Figueres-Esteban</a:t>
            </a:r>
            <a:endParaRPr lang="en-GB"/>
          </a:p>
        </p:txBody>
      </p:sp>
      <p:pic>
        <p:nvPicPr>
          <p:cNvPr id="6" name="Imagen 5" descr="Diagrama&#10;&#10;Descripción generada automáticamente">
            <a:extLst>
              <a:ext uri="{FF2B5EF4-FFF2-40B4-BE49-F238E27FC236}">
                <a16:creationId xmlns:a16="http://schemas.microsoft.com/office/drawing/2014/main" id="{88E9CB25-0189-DE06-B353-196FC76C0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42676"/>
            <a:ext cx="5400581" cy="3864459"/>
          </a:xfrm>
          <a:prstGeom prst="rect">
            <a:avLst/>
          </a:prstGeom>
        </p:spPr>
      </p:pic>
      <p:sp>
        <p:nvSpPr>
          <p:cNvPr id="8" name="CuadroTexto 7">
            <a:extLst>
              <a:ext uri="{FF2B5EF4-FFF2-40B4-BE49-F238E27FC236}">
                <a16:creationId xmlns:a16="http://schemas.microsoft.com/office/drawing/2014/main" id="{6AC7EE25-C7B8-AE02-A62F-10EE6E975E16}"/>
              </a:ext>
            </a:extLst>
          </p:cNvPr>
          <p:cNvSpPr txBox="1"/>
          <p:nvPr/>
        </p:nvSpPr>
        <p:spPr>
          <a:xfrm>
            <a:off x="1200151" y="2009775"/>
            <a:ext cx="4324350" cy="1200329"/>
          </a:xfrm>
          <a:prstGeom prst="rect">
            <a:avLst/>
          </a:prstGeom>
          <a:noFill/>
          <a:ln w="63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75F20"/>
                </a:solidFill>
                <a:effectLst/>
                <a:uLnTx/>
                <a:uFillTx/>
                <a:latin typeface="Aptos"/>
                <a:ea typeface="+mn-ea"/>
                <a:cs typeface="+mn-cs"/>
              </a:rPr>
              <a:t>Safety Knowledge Graph as an enabler for Dynamic Risk Management at Renfe</a:t>
            </a:r>
            <a:endParaRPr kumimoji="0" lang="en-AT" sz="2400" b="0" i="0" u="none" strike="noStrike" kern="1200" cap="none" spc="0" normalizeH="0" baseline="0" noProof="0">
              <a:ln>
                <a:noFill/>
              </a:ln>
              <a:solidFill>
                <a:srgbClr val="075F20"/>
              </a:solidFill>
              <a:effectLst/>
              <a:uLnTx/>
              <a:uFillTx/>
              <a:latin typeface="Aptos"/>
              <a:ea typeface="+mn-ea"/>
              <a:cs typeface="+mn-cs"/>
            </a:endParaRPr>
          </a:p>
        </p:txBody>
      </p:sp>
    </p:spTree>
    <p:custDataLst>
      <p:tags r:id="rId1"/>
    </p:custDataLst>
    <p:extLst>
      <p:ext uri="{BB962C8B-B14F-4D97-AF65-F5344CB8AC3E}">
        <p14:creationId xmlns:p14="http://schemas.microsoft.com/office/powerpoint/2010/main" val="343219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ement_03_01" hidden="1">
            <a:extLst>
              <a:ext uri="{FF2B5EF4-FFF2-40B4-BE49-F238E27FC236}">
                <a16:creationId xmlns:a16="http://schemas.microsoft.com/office/drawing/2014/main" id="{926329F4-11ED-49A8-A5BD-457AAC7EC10C}"/>
              </a:ext>
            </a:extLst>
          </p:cNvPr>
          <p:cNvSpPr/>
          <p:nvPr>
            <p:custDataLst>
              <p:tags r:id="rId2"/>
            </p:custDataLst>
          </p:nvPr>
        </p:nvSpPr>
        <p:spPr>
          <a:xfrm>
            <a:off x="5502016" y="1772816"/>
            <a:ext cx="1440000" cy="1451900"/>
          </a:xfrm>
          <a:prstGeom prst="rect">
            <a:avLst/>
          </a:prstGeom>
          <a:solidFill>
            <a:srgbClr val="E8E8E8"/>
          </a:solidFill>
          <a:ln w="9525" cap="flat" cmpd="sng" algn="ctr">
            <a:noFill/>
            <a:prstDash val="solid"/>
          </a:ln>
          <a:effectLst/>
          <a:extLst>
            <a:ext uri="{91240B29-F687-4F45-9708-019B960494DF}">
              <a14:hiddenLine xmlns:a14="http://schemas.microsoft.com/office/drawing/2010/main" w="9525" cap="flat" cmpd="sng" algn="ctr">
                <a:solidFill>
                  <a:srgbClr val="00ADE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2" name="Titel 1">
            <a:extLst>
              <a:ext uri="{FF2B5EF4-FFF2-40B4-BE49-F238E27FC236}">
                <a16:creationId xmlns:a16="http://schemas.microsoft.com/office/drawing/2014/main" id="{0C71DA35-AA37-4553-9B1C-9960ACCE55B9}"/>
              </a:ext>
            </a:extLst>
          </p:cNvPr>
          <p:cNvSpPr>
            <a:spLocks noGrp="1"/>
          </p:cNvSpPr>
          <p:nvPr>
            <p:ph type="title"/>
          </p:nvPr>
        </p:nvSpPr>
        <p:spPr>
          <a:xfrm>
            <a:off x="407367" y="767445"/>
            <a:ext cx="9397045" cy="504055"/>
          </a:xfrm>
        </p:spPr>
        <p:txBody>
          <a:bodyPr/>
          <a:lstStyle/>
          <a:p>
            <a:r>
              <a:rPr lang="en-AT"/>
              <a:t>Miguel Figueres-Esteban</a:t>
            </a:r>
            <a:endParaRPr lang="en-GB"/>
          </a:p>
        </p:txBody>
      </p:sp>
      <p:pic>
        <p:nvPicPr>
          <p:cNvPr id="7" name="Imagen 6" descr="Interfaz de usuario gráfica, Texto, Aplicación&#10;&#10;Descripción generada automáticamente">
            <a:extLst>
              <a:ext uri="{FF2B5EF4-FFF2-40B4-BE49-F238E27FC236}">
                <a16:creationId xmlns:a16="http://schemas.microsoft.com/office/drawing/2014/main" id="{F51F5A8E-E00E-B745-F2AB-3E03E1E3B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367" y="1903118"/>
            <a:ext cx="6423474" cy="3520233"/>
          </a:xfrm>
          <a:prstGeom prst="rect">
            <a:avLst/>
          </a:prstGeom>
          <a:ln>
            <a:noFill/>
          </a:ln>
          <a:effectLst>
            <a:outerShdw blurRad="292100" dist="139700" dir="2700000" algn="tl" rotWithShape="0">
              <a:srgbClr val="333333">
                <a:alpha val="65000"/>
              </a:srgbClr>
            </a:outerShdw>
          </a:effectLst>
        </p:spPr>
      </p:pic>
      <p:pic>
        <p:nvPicPr>
          <p:cNvPr id="10" name="Imagen 9" descr="Interfaz de usuario gráfica, Aplicación&#10;&#10;Descripción generada automáticamente">
            <a:extLst>
              <a:ext uri="{FF2B5EF4-FFF2-40B4-BE49-F238E27FC236}">
                <a16:creationId xmlns:a16="http://schemas.microsoft.com/office/drawing/2014/main" id="{68F77D60-6A2B-0AA6-4051-921D2F4C93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8133" y="2767313"/>
            <a:ext cx="6423474" cy="3793786"/>
          </a:xfrm>
          <a:prstGeom prst="rect">
            <a:avLst/>
          </a:prstGeom>
          <a:ln>
            <a:noFill/>
          </a:ln>
          <a:effectLst>
            <a:outerShdw blurRad="292100" dist="139700" dir="2700000" algn="tl" rotWithShape="0">
              <a:srgbClr val="333333">
                <a:alpha val="65000"/>
              </a:srgbClr>
            </a:outerShdw>
          </a:effectLst>
        </p:spPr>
      </p:pic>
      <p:sp>
        <p:nvSpPr>
          <p:cNvPr id="19" name="CuadroTexto 18">
            <a:extLst>
              <a:ext uri="{FF2B5EF4-FFF2-40B4-BE49-F238E27FC236}">
                <a16:creationId xmlns:a16="http://schemas.microsoft.com/office/drawing/2014/main" id="{1CD64AED-DC7B-ED9E-09A2-479A685B440B}"/>
              </a:ext>
            </a:extLst>
          </p:cNvPr>
          <p:cNvSpPr txBox="1"/>
          <p:nvPr/>
        </p:nvSpPr>
        <p:spPr>
          <a:xfrm>
            <a:off x="2000363" y="1434649"/>
            <a:ext cx="3733687" cy="461665"/>
          </a:xfrm>
          <a:prstGeom prst="rect">
            <a:avLst/>
          </a:prstGeom>
          <a:noFill/>
          <a:ln w="63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8A0C69"/>
                </a:solidFill>
                <a:effectLst/>
                <a:uLnTx/>
                <a:uFillTx/>
                <a:latin typeface="Aptos"/>
                <a:ea typeface="+mn-ea"/>
                <a:cs typeface="+mn-cs"/>
              </a:rPr>
              <a:t>Renfe Vocabulary</a:t>
            </a:r>
          </a:p>
        </p:txBody>
      </p:sp>
      <p:sp>
        <p:nvSpPr>
          <p:cNvPr id="20" name="CuadroTexto 19">
            <a:extLst>
              <a:ext uri="{FF2B5EF4-FFF2-40B4-BE49-F238E27FC236}">
                <a16:creationId xmlns:a16="http://schemas.microsoft.com/office/drawing/2014/main" id="{9F4382A5-EF4B-E97D-352E-EFE5F1731812}"/>
              </a:ext>
            </a:extLst>
          </p:cNvPr>
          <p:cNvSpPr txBox="1"/>
          <p:nvPr/>
        </p:nvSpPr>
        <p:spPr>
          <a:xfrm>
            <a:off x="8458313" y="2087463"/>
            <a:ext cx="3733687" cy="461665"/>
          </a:xfrm>
          <a:prstGeom prst="rect">
            <a:avLst/>
          </a:prstGeom>
          <a:noFill/>
          <a:ln w="63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B2659">
                    <a:lumMod val="75000"/>
                    <a:lumOff val="25000"/>
                  </a:srgbClr>
                </a:solidFill>
                <a:effectLst/>
                <a:uLnTx/>
                <a:uFillTx/>
                <a:latin typeface="Aptos"/>
                <a:ea typeface="+mn-ea"/>
                <a:cs typeface="+mn-cs"/>
              </a:rPr>
              <a:t>ERA Vocabulary</a:t>
            </a:r>
          </a:p>
        </p:txBody>
      </p:sp>
      <p:sp>
        <p:nvSpPr>
          <p:cNvPr id="22" name="Rectángulo 21">
            <a:extLst>
              <a:ext uri="{FF2B5EF4-FFF2-40B4-BE49-F238E27FC236}">
                <a16:creationId xmlns:a16="http://schemas.microsoft.com/office/drawing/2014/main" id="{18C2EB34-6CF9-EC8F-B938-A0B65E5BF52A}"/>
              </a:ext>
            </a:extLst>
          </p:cNvPr>
          <p:cNvSpPr/>
          <p:nvPr/>
        </p:nvSpPr>
        <p:spPr>
          <a:xfrm>
            <a:off x="6095999" y="2985499"/>
            <a:ext cx="5406999" cy="504055"/>
          </a:xfrm>
          <a:prstGeom prst="rect">
            <a:avLst/>
          </a:prstGeom>
          <a:noFill/>
          <a:ln w="6350" cap="flat" cmpd="sng" algn="ctr">
            <a:solidFill>
              <a:schemeClr val="tx2">
                <a:lumMod val="75000"/>
                <a:lumOff val="25000"/>
              </a:schemeClr>
            </a:solidFill>
            <a:prstDash val="dash"/>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cxnSp>
        <p:nvCxnSpPr>
          <p:cNvPr id="24" name="Conector recto de flecha 23">
            <a:extLst>
              <a:ext uri="{FF2B5EF4-FFF2-40B4-BE49-F238E27FC236}">
                <a16:creationId xmlns:a16="http://schemas.microsoft.com/office/drawing/2014/main" id="{CAA1B2B3-6DE0-C188-A064-04517188E43D}"/>
              </a:ext>
            </a:extLst>
          </p:cNvPr>
          <p:cNvCxnSpPr/>
          <p:nvPr/>
        </p:nvCxnSpPr>
        <p:spPr>
          <a:xfrm flipV="1">
            <a:off x="10363200" y="2549128"/>
            <a:ext cx="161925" cy="436371"/>
          </a:xfrm>
          <a:prstGeom prst="straightConnector1">
            <a:avLst/>
          </a:prstGeom>
          <a:ln w="6350">
            <a:solidFill>
              <a:schemeClr val="tx2">
                <a:lumMod val="75000"/>
                <a:lumOff val="25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5" name="CuadroTexto 24">
            <a:extLst>
              <a:ext uri="{FF2B5EF4-FFF2-40B4-BE49-F238E27FC236}">
                <a16:creationId xmlns:a16="http://schemas.microsoft.com/office/drawing/2014/main" id="{B574C129-0A6D-C67A-38F4-9B13D2BD677E}"/>
              </a:ext>
            </a:extLst>
          </p:cNvPr>
          <p:cNvSpPr txBox="1"/>
          <p:nvPr/>
        </p:nvSpPr>
        <p:spPr>
          <a:xfrm>
            <a:off x="8702503" y="351946"/>
            <a:ext cx="2968453" cy="830997"/>
          </a:xfrm>
          <a:prstGeom prst="rect">
            <a:avLst/>
          </a:prstGeom>
          <a:noFill/>
          <a:ln w="63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ptos"/>
                <a:ea typeface="+mn-ea"/>
                <a:cs typeface="+mn-cs"/>
              </a:rPr>
              <a:t>Working on Property Graph and RDF</a:t>
            </a:r>
          </a:p>
        </p:txBody>
      </p:sp>
      <p:pic>
        <p:nvPicPr>
          <p:cNvPr id="1026" name="Picture 2" descr="Imágenes de Draft: descubre bancos de fotos, ilustraciones, vectores y  vídeos de 491,872 | Adobe Stock">
            <a:extLst>
              <a:ext uri="{FF2B5EF4-FFF2-40B4-BE49-F238E27FC236}">
                <a16:creationId xmlns:a16="http://schemas.microsoft.com/office/drawing/2014/main" id="{2E58FACB-4537-7578-B349-F21C75950A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639" b="22011"/>
          <a:stretch/>
        </p:blipFill>
        <p:spPr bwMode="auto">
          <a:xfrm>
            <a:off x="6830841" y="544438"/>
            <a:ext cx="1766887" cy="766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9887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ACAB2-055C-D179-ABAF-1E23C94D3D32}"/>
              </a:ext>
            </a:extLst>
          </p:cNvPr>
          <p:cNvSpPr>
            <a:spLocks noGrp="1"/>
          </p:cNvSpPr>
          <p:nvPr>
            <p:ph type="title"/>
          </p:nvPr>
        </p:nvSpPr>
        <p:spPr/>
        <p:txBody>
          <a:bodyPr/>
          <a:lstStyle/>
          <a:p>
            <a:r>
              <a:rPr lang="en-GB"/>
              <a:t>Data Providers</a:t>
            </a:r>
          </a:p>
        </p:txBody>
      </p:sp>
      <p:sp>
        <p:nvSpPr>
          <p:cNvPr id="5" name="TextBox 4">
            <a:extLst>
              <a:ext uri="{FF2B5EF4-FFF2-40B4-BE49-F238E27FC236}">
                <a16:creationId xmlns:a16="http://schemas.microsoft.com/office/drawing/2014/main" id="{D3D67F27-175E-C51C-BFBE-691954FC28BD}"/>
              </a:ext>
            </a:extLst>
          </p:cNvPr>
          <p:cNvSpPr txBox="1"/>
          <p:nvPr/>
        </p:nvSpPr>
        <p:spPr>
          <a:xfrm>
            <a:off x="1091444" y="3290500"/>
            <a:ext cx="10261140" cy="492443"/>
          </a:xfrm>
          <a:prstGeom prst="rect">
            <a:avLst/>
          </a:prstGeom>
          <a:noFill/>
          <a:ln w="6350">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"Which are the challenges of the Data Providers"</a:t>
            </a:r>
            <a:r>
              <a:rPr kumimoji="0" lang="en-US" sz="2800" b="0" i="0" u="none" strike="noStrike" kern="1200" cap="none" spc="0" normalizeH="0" baseline="0" noProof="0">
                <a:ln>
                  <a:noFill/>
                </a:ln>
                <a:solidFill>
                  <a:prstClr val="black"/>
                </a:solidFill>
                <a:effectLst/>
                <a:uLnTx/>
                <a:uFillTx/>
                <a:latin typeface="Aptos"/>
                <a:ea typeface="+mn-ea"/>
                <a:cs typeface="+mn-cs"/>
              </a:rPr>
              <a:t> </a:t>
            </a:r>
            <a:endParaRPr kumimoji="0" lang="en-GB" sz="2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1003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ACAB2-055C-D179-ABAF-1E23C94D3D32}"/>
              </a:ext>
            </a:extLst>
          </p:cNvPr>
          <p:cNvSpPr>
            <a:spLocks noGrp="1"/>
          </p:cNvSpPr>
          <p:nvPr>
            <p:ph type="title"/>
          </p:nvPr>
        </p:nvSpPr>
        <p:spPr/>
        <p:txBody>
          <a:bodyPr/>
          <a:lstStyle/>
          <a:p>
            <a:r>
              <a:rPr lang="en-GB"/>
              <a:t>Polling Question</a:t>
            </a:r>
          </a:p>
        </p:txBody>
      </p:sp>
      <p:sp>
        <p:nvSpPr>
          <p:cNvPr id="5" name="TextBox 4">
            <a:extLst>
              <a:ext uri="{FF2B5EF4-FFF2-40B4-BE49-F238E27FC236}">
                <a16:creationId xmlns:a16="http://schemas.microsoft.com/office/drawing/2014/main" id="{D3D67F27-175E-C51C-BFBE-691954FC28BD}"/>
              </a:ext>
            </a:extLst>
          </p:cNvPr>
          <p:cNvSpPr txBox="1"/>
          <p:nvPr/>
        </p:nvSpPr>
        <p:spPr>
          <a:xfrm>
            <a:off x="875420" y="1722289"/>
            <a:ext cx="10261140" cy="2031325"/>
          </a:xfrm>
          <a:prstGeom prst="rect">
            <a:avLst/>
          </a:prstGeom>
          <a:noFill/>
          <a:ln w="6350">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"Which </a:t>
            </a:r>
            <a:r>
              <a:rPr kumimoji="0" lang="en-US" sz="3200" b="1" i="1" u="none" strike="noStrike" kern="1200" cap="none" spc="0" normalizeH="0" baseline="0" noProof="0" err="1">
                <a:ln>
                  <a:noFill/>
                </a:ln>
                <a:solidFill>
                  <a:srgbClr val="000000"/>
                </a:solidFill>
                <a:effectLst/>
                <a:uLnTx/>
                <a:uFillTx/>
                <a:latin typeface="Calibri" panose="020F0502020204030204" pitchFamily="34" charset="0"/>
                <a:ea typeface="+mn-ea"/>
                <a:cs typeface="+mn-cs"/>
              </a:rPr>
              <a:t>organisation</a:t>
            </a:r>
            <a:r>
              <a:rPr kumimoji="0" lang="en-US" sz="32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 to do you represent in this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European Body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Infrastructure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Railway Undertaking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Terminal/Service Facility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Other </a:t>
            </a:r>
            <a:endParaRPr kumimoji="0" lang="en-GB" sz="20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2640B645-5E6C-918D-392F-FBF2D9A09BA4}"/>
              </a:ext>
            </a:extLst>
          </p:cNvPr>
          <p:cNvSpPr txBox="1"/>
          <p:nvPr/>
        </p:nvSpPr>
        <p:spPr>
          <a:xfrm>
            <a:off x="965429" y="4005064"/>
            <a:ext cx="10261140" cy="2523768"/>
          </a:xfrm>
          <a:prstGeom prst="rect">
            <a:avLst/>
          </a:prstGeom>
          <a:noFill/>
          <a:ln w="6350">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"Which barrier do you consider the most important one the sector is facing today?”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Lack of governance on the data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Lack of vision and regulatory frameworks on data (open data, dataspaces,...)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Lack of </a:t>
            </a:r>
            <a:r>
              <a:rPr kumimoji="0" lang="en-US" sz="2000" b="0" i="0" u="none" strike="noStrike" kern="1200" cap="none" spc="0" normalizeH="0" baseline="0" noProof="0" err="1">
                <a:ln>
                  <a:noFill/>
                </a:ln>
                <a:solidFill>
                  <a:prstClr val="black"/>
                </a:solidFill>
                <a:effectLst/>
                <a:uLnTx/>
                <a:uFillTx/>
                <a:latin typeface="Aptos"/>
                <a:ea typeface="+mn-ea"/>
                <a:cs typeface="+mn-cs"/>
              </a:rPr>
              <a:t>standardisation</a:t>
            </a:r>
            <a:r>
              <a:rPr kumimoji="0" lang="en-US" sz="2000" b="0" i="0" u="none" strike="noStrike" kern="1200" cap="none" spc="0" normalizeH="0" baseline="0" noProof="0">
                <a:ln>
                  <a:noFill/>
                </a:ln>
                <a:solidFill>
                  <a:prstClr val="black"/>
                </a:solidFill>
                <a:effectLst/>
                <a:uLnTx/>
                <a:uFillTx/>
                <a:latin typeface="Aptos"/>
                <a:ea typeface="+mn-ea"/>
                <a:cs typeface="+mn-cs"/>
              </a:rPr>
              <a:t> of data formats (ontology, TSIs,...)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 Lack of financial means to implement</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val="1292229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ACAB2-055C-D179-ABAF-1E23C94D3D32}"/>
              </a:ext>
            </a:extLst>
          </p:cNvPr>
          <p:cNvSpPr>
            <a:spLocks noGrp="1"/>
          </p:cNvSpPr>
          <p:nvPr>
            <p:ph type="title"/>
          </p:nvPr>
        </p:nvSpPr>
        <p:spPr/>
        <p:txBody>
          <a:bodyPr/>
          <a:lstStyle/>
          <a:p>
            <a:r>
              <a:rPr lang="en-GB"/>
              <a:t>Data Providers and Data Consumers</a:t>
            </a:r>
          </a:p>
        </p:txBody>
      </p:sp>
      <p:sp>
        <p:nvSpPr>
          <p:cNvPr id="5" name="TextBox 4">
            <a:extLst>
              <a:ext uri="{FF2B5EF4-FFF2-40B4-BE49-F238E27FC236}">
                <a16:creationId xmlns:a16="http://schemas.microsoft.com/office/drawing/2014/main" id="{D3D67F27-175E-C51C-BFBE-691954FC28BD}"/>
              </a:ext>
            </a:extLst>
          </p:cNvPr>
          <p:cNvSpPr txBox="1"/>
          <p:nvPr/>
        </p:nvSpPr>
        <p:spPr>
          <a:xfrm>
            <a:off x="1091444" y="3290500"/>
            <a:ext cx="10261140" cy="492443"/>
          </a:xfrm>
          <a:prstGeom prst="rect">
            <a:avLst/>
          </a:prstGeom>
          <a:noFill/>
          <a:ln w="6350">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THANK YOU FOR YOUR ATTENTION</a:t>
            </a:r>
            <a:endParaRPr kumimoji="0" lang="en-GB" sz="2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777327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ACAB2-055C-D179-ABAF-1E23C94D3D32}"/>
              </a:ext>
            </a:extLst>
          </p:cNvPr>
          <p:cNvSpPr>
            <a:spLocks noGrp="1"/>
          </p:cNvSpPr>
          <p:nvPr>
            <p:ph type="title"/>
          </p:nvPr>
        </p:nvSpPr>
        <p:spPr/>
        <p:txBody>
          <a:bodyPr/>
          <a:lstStyle/>
          <a:p>
            <a:r>
              <a:rPr lang="en-GB"/>
              <a:t>Data Providers and Data Consumers</a:t>
            </a:r>
          </a:p>
        </p:txBody>
      </p:sp>
      <p:sp>
        <p:nvSpPr>
          <p:cNvPr id="5" name="TextBox 4">
            <a:extLst>
              <a:ext uri="{FF2B5EF4-FFF2-40B4-BE49-F238E27FC236}">
                <a16:creationId xmlns:a16="http://schemas.microsoft.com/office/drawing/2014/main" id="{D3D67F27-175E-C51C-BFBE-691954FC28BD}"/>
              </a:ext>
            </a:extLst>
          </p:cNvPr>
          <p:cNvSpPr txBox="1"/>
          <p:nvPr/>
        </p:nvSpPr>
        <p:spPr>
          <a:xfrm>
            <a:off x="1091444" y="3290500"/>
            <a:ext cx="10261140" cy="984885"/>
          </a:xfrm>
          <a:prstGeom prst="rect">
            <a:avLst/>
          </a:prstGeom>
          <a:noFill/>
          <a:ln w="6350">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"Which enablers could facilitate data providers and consumers "</a:t>
            </a:r>
            <a:r>
              <a:rPr kumimoji="0" lang="en-US" sz="2800" b="0" i="0" u="none" strike="noStrike" kern="1200" cap="none" spc="0" normalizeH="0" baseline="0" noProof="0">
                <a:ln>
                  <a:noFill/>
                </a:ln>
                <a:solidFill>
                  <a:prstClr val="black"/>
                </a:solidFill>
                <a:effectLst/>
                <a:uLnTx/>
                <a:uFillTx/>
                <a:latin typeface="Aptos"/>
                <a:ea typeface="+mn-ea"/>
                <a:cs typeface="+mn-cs"/>
              </a:rPr>
              <a:t> </a:t>
            </a:r>
            <a:endParaRPr kumimoji="0" lang="en-GB" sz="2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49785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C751DF60-4E5A-1F19-4C6A-6F73AD5DFF18}"/>
              </a:ext>
            </a:extLst>
          </p:cNvPr>
          <p:cNvPicPr>
            <a:picLocks noGrp="1" noChangeAspect="1"/>
          </p:cNvPicPr>
          <p:nvPr>
            <p:ph type="pic" sz="quarter" idx="10"/>
          </p:nvPr>
        </p:nvPicPr>
        <p:blipFill>
          <a:blip r:embed="rId4" r:link="rId5">
            <a:extLst>
              <a:ext uri="{28A0092B-C50C-407E-A947-70E740481C1C}">
                <a14:useLocalDpi xmlns:a14="http://schemas.microsoft.com/office/drawing/2010/main" val="0"/>
              </a:ext>
            </a:extLst>
          </a:blip>
          <a:srcRect l="5629" r="5629"/>
          <a:stretch>
            <a:fillRect/>
          </a:stretch>
        </p:blipFill>
        <p:spPr>
          <a:xfrm>
            <a:off x="0" y="2993359"/>
            <a:ext cx="12192000" cy="3864641"/>
          </a:xfrm>
        </p:spPr>
      </p:pic>
      <p:sp>
        <p:nvSpPr>
          <p:cNvPr id="3" name="Titel 2">
            <a:extLst>
              <a:ext uri="{FF2B5EF4-FFF2-40B4-BE49-F238E27FC236}">
                <a16:creationId xmlns:a16="http://schemas.microsoft.com/office/drawing/2014/main" id="{89EDC38D-0FCA-BCAB-D392-7F457E761D93}"/>
              </a:ext>
            </a:extLst>
          </p:cNvPr>
          <p:cNvSpPr>
            <a:spLocks noGrp="1"/>
          </p:cNvSpPr>
          <p:nvPr>
            <p:ph type="title"/>
          </p:nvPr>
        </p:nvSpPr>
        <p:spPr>
          <a:xfrm>
            <a:off x="407367" y="620688"/>
            <a:ext cx="9001001" cy="1231106"/>
          </a:xfrm>
        </p:spPr>
        <p:txBody>
          <a:bodyPr/>
          <a:lstStyle/>
          <a:p>
            <a:r>
              <a:rPr lang="fr-BE" noProof="0"/>
              <a:t>Data providers and Data </a:t>
            </a:r>
            <a:r>
              <a:rPr lang="fr-BE" noProof="0" err="1"/>
              <a:t>consumers</a:t>
            </a:r>
            <a:endParaRPr lang="en-GB" noProof="0"/>
          </a:p>
        </p:txBody>
      </p:sp>
      <p:sp>
        <p:nvSpPr>
          <p:cNvPr id="6" name="Datumsplatzhalter 5">
            <a:extLst>
              <a:ext uri="{FF2B5EF4-FFF2-40B4-BE49-F238E27FC236}">
                <a16:creationId xmlns:a16="http://schemas.microsoft.com/office/drawing/2014/main" id="{8921F866-4485-3568-1F5E-03E156E0EFEF}"/>
              </a:ext>
            </a:extLst>
          </p:cNvPr>
          <p:cNvSpPr>
            <a:spLocks noGrp="1"/>
          </p:cNvSpPr>
          <p:nvPr>
            <p:ph type="dt" sz="half" idx="2"/>
          </p:nvPr>
        </p:nvSpPr>
        <p:spPr>
          <a:xfrm>
            <a:off x="411882" y="2672916"/>
            <a:ext cx="1800000" cy="185738"/>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1200" b="0" i="0" u="none" strike="noStrike" kern="1200" cap="all" spc="0" normalizeH="0" baseline="0" noProof="0">
                <a:ln>
                  <a:noFill/>
                </a:ln>
                <a:solidFill>
                  <a:prstClr val="black"/>
                </a:solidFill>
                <a:effectLst/>
                <a:uLnTx/>
                <a:uFillTx/>
                <a:latin typeface="Aptos"/>
                <a:ea typeface="+mn-ea"/>
                <a:cs typeface="Arial" panose="020B0604020202020204" pitchFamily="34" charset="0"/>
              </a:rPr>
              <a:t>18 JUNE 2024</a:t>
            </a:r>
          </a:p>
        </p:txBody>
      </p:sp>
      <p:sp>
        <p:nvSpPr>
          <p:cNvPr id="2" name="Rectangle 1">
            <a:extLst>
              <a:ext uri="{FF2B5EF4-FFF2-40B4-BE49-F238E27FC236}">
                <a16:creationId xmlns:a16="http://schemas.microsoft.com/office/drawing/2014/main" id="{52A824D4-32DE-5628-84B5-B0922A963624}"/>
              </a:ext>
            </a:extLst>
          </p:cNvPr>
          <p:cNvSpPr/>
          <p:nvPr/>
        </p:nvSpPr>
        <p:spPr>
          <a:xfrm>
            <a:off x="299356" y="2060848"/>
            <a:ext cx="1332148" cy="360040"/>
          </a:xfrm>
          <a:prstGeom prst="rect">
            <a:avLst/>
          </a:prstGeom>
          <a:solidFill>
            <a:schemeClr val="bg1"/>
          </a:solidFill>
          <a:ln w="63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Tree>
    <p:custDataLst>
      <p:tags r:id="rId1"/>
    </p:custDataLst>
    <p:extLst>
      <p:ext uri="{BB962C8B-B14F-4D97-AF65-F5344CB8AC3E}">
        <p14:creationId xmlns:p14="http://schemas.microsoft.com/office/powerpoint/2010/main" val="62852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asyData_Photo" hidden="1">
            <a:extLst>
              <a:ext uri="{FF2B5EF4-FFF2-40B4-BE49-F238E27FC236}">
                <a16:creationId xmlns:a16="http://schemas.microsoft.com/office/drawing/2014/main" id="{1E20F06C-FBCD-E73F-B1AD-33013A9B81D3}"/>
              </a:ext>
            </a:extLst>
          </p:cNvPr>
          <p:cNvSpPr/>
          <p:nvPr>
            <p:custDataLst>
              <p:tags r:id="rId2"/>
            </p:custDataLst>
          </p:nvPr>
        </p:nvSpPr>
        <p:spPr>
          <a:xfrm>
            <a:off x="1260334"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40" name="easyData_Photo" hidden="1">
            <a:extLst>
              <a:ext uri="{FF2B5EF4-FFF2-40B4-BE49-F238E27FC236}">
                <a16:creationId xmlns:a16="http://schemas.microsoft.com/office/drawing/2014/main" id="{C4DF6BA9-7D1D-3672-EB68-0ED707D6D151}"/>
              </a:ext>
            </a:extLst>
          </p:cNvPr>
          <p:cNvSpPr/>
          <p:nvPr>
            <p:custDataLst>
              <p:tags r:id="rId3"/>
            </p:custDataLst>
          </p:nvPr>
        </p:nvSpPr>
        <p:spPr>
          <a:xfrm>
            <a:off x="8948418"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5" name="easyData_Photo" hidden="1">
            <a:extLst>
              <a:ext uri="{FF2B5EF4-FFF2-40B4-BE49-F238E27FC236}">
                <a16:creationId xmlns:a16="http://schemas.microsoft.com/office/drawing/2014/main" id="{1250C906-14A4-1EC4-9CFD-02896EF314DB}"/>
              </a:ext>
            </a:extLst>
          </p:cNvPr>
          <p:cNvSpPr/>
          <p:nvPr>
            <p:custDataLst>
              <p:tags r:id="rId4"/>
            </p:custDataLst>
          </p:nvPr>
        </p:nvSpPr>
        <p:spPr>
          <a:xfrm>
            <a:off x="5104376"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 name="Titel 1">
            <a:extLst>
              <a:ext uri="{FF2B5EF4-FFF2-40B4-BE49-F238E27FC236}">
                <a16:creationId xmlns:a16="http://schemas.microsoft.com/office/drawing/2014/main" id="{076FFE19-C0C2-83D2-9F7C-628F6691ED66}"/>
              </a:ext>
            </a:extLst>
          </p:cNvPr>
          <p:cNvSpPr>
            <a:spLocks noGrp="1"/>
          </p:cNvSpPr>
          <p:nvPr>
            <p:ph type="title"/>
          </p:nvPr>
        </p:nvSpPr>
        <p:spPr/>
        <p:txBody>
          <a:bodyPr/>
          <a:lstStyle/>
          <a:p>
            <a:r>
              <a:rPr lang="en-AT"/>
              <a:t>Harald Reisinger</a:t>
            </a:r>
            <a:endParaRPr lang="en-GB"/>
          </a:p>
        </p:txBody>
      </p:sp>
      <p:sp>
        <p:nvSpPr>
          <p:cNvPr id="10" name="easyData_Function">
            <a:extLst>
              <a:ext uri="{FF2B5EF4-FFF2-40B4-BE49-F238E27FC236}">
                <a16:creationId xmlns:a16="http://schemas.microsoft.com/office/drawing/2014/main" id="{AB886BE5-8840-A751-08BB-09B8A424445E}"/>
              </a:ext>
            </a:extLst>
          </p:cNvPr>
          <p:cNvSpPr txBox="1">
            <a:spLocks/>
          </p:cNvSpPr>
          <p:nvPr>
            <p:custDataLst>
              <p:tags r:id="rId5"/>
            </p:custDataLst>
          </p:nvPr>
        </p:nvSpPr>
        <p:spPr bwMode="gray">
          <a:xfrm>
            <a:off x="1343472" y="4401108"/>
            <a:ext cx="2290691"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rPr>
              <a:t>CIO, CFO</a:t>
            </a:r>
            <a:endParaRPr kumimoji="0" lang="en-GB"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sp>
        <p:nvSpPr>
          <p:cNvPr id="12" name="Ellipse 11">
            <a:extLst>
              <a:ext uri="{FF2B5EF4-FFF2-40B4-BE49-F238E27FC236}">
                <a16:creationId xmlns:a16="http://schemas.microsoft.com/office/drawing/2014/main" id="{695B752E-7788-6F68-A189-97BB7C6838FA}"/>
              </a:ext>
            </a:extLst>
          </p:cNvPr>
          <p:cNvSpPr/>
          <p:nvPr>
            <p:custDataLst>
              <p:tags r:id="rId6"/>
            </p:custDataLst>
          </p:nvPr>
        </p:nvSpPr>
        <p:spPr>
          <a:xfrm>
            <a:off x="1343472" y="1808820"/>
            <a:ext cx="2361192" cy="2327101"/>
          </a:xfrm>
          <a:prstGeom prst="ellipse">
            <a:avLst/>
          </a:prstGeom>
          <a:noFill/>
          <a:ln w="12700" cmpd="sng">
            <a:solidFill>
              <a:schemeClr val="accent1"/>
            </a:solidFill>
            <a:prstDash val="solid"/>
          </a:ln>
          <a:extLst>
            <a:ext uri="{909E8E84-426E-40DD-AFC4-6F175D3DCCD1}">
              <a14:hiddenFill xmlns:a14="http://schemas.microsoft.com/office/drawing/2010/main">
                <a:solidFill>
                  <a:srgbClr val="00ADE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pic>
        <p:nvPicPr>
          <p:cNvPr id="6" name="Ellipse 12">
            <a:extLst>
              <a:ext uri="{FF2B5EF4-FFF2-40B4-BE49-F238E27FC236}">
                <a16:creationId xmlns:a16="http://schemas.microsoft.com/office/drawing/2014/main" id="{8D598918-512A-26C9-F806-F0AA292BB238}"/>
              </a:ext>
            </a:extLst>
          </p:cNvPr>
          <p:cNvPicPr>
            <a:picLocks noChangeAspect="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a:xfrm>
            <a:off x="1472416" y="1937765"/>
            <a:ext cx="2075162" cy="2075162"/>
          </a:xfrm>
          <a:prstGeom prst="ellipse">
            <a:avLst/>
          </a:prstGeom>
        </p:spPr>
      </p:pic>
      <p:sp>
        <p:nvSpPr>
          <p:cNvPr id="11" name="masterTextbox1">
            <a:extLst>
              <a:ext uri="{FF2B5EF4-FFF2-40B4-BE49-F238E27FC236}">
                <a16:creationId xmlns:a16="http://schemas.microsoft.com/office/drawing/2014/main" id="{98FA59B7-93CA-3114-39C7-9D2E2A9DEC6D}"/>
              </a:ext>
            </a:extLst>
          </p:cNvPr>
          <p:cNvSpPr txBox="1">
            <a:spLocks/>
          </p:cNvSpPr>
          <p:nvPr/>
        </p:nvSpPr>
        <p:spPr>
          <a:xfrm>
            <a:off x="4476439" y="1937765"/>
            <a:ext cx="6372089" cy="23271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Responsible for the operation, implementation, and roll-out of RNE's digital services</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Chairman of the PRIME digital subgroup since 2019</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AT" sz="18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RNE’s</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t>
            </a: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CFO</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t>
            </a: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oversees RNE's finances</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360000" marR="0" lvl="3" indent="-180000" algn="l" defTabSz="914400" rtl="0" eaLnBrk="1" fontAlgn="auto" latinLnBrk="0" hangingPunct="1">
              <a:lnSpc>
                <a:spcPct val="100000"/>
              </a:lnSpc>
              <a:spcBef>
                <a:spcPts val="600"/>
              </a:spcBef>
              <a:spcAft>
                <a:spcPts val="0"/>
              </a:spcAft>
              <a:buClr>
                <a:srgbClr val="BA8748"/>
              </a:buClr>
              <a:buSzPct val="100000"/>
              <a:buFont typeface="Aptos" panose="020B00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coordinates the implementation of CEF and TEN-T funding projects for RNE and other companies in the railway </a:t>
            </a:r>
            <a:r>
              <a:rPr kumimoji="0" lang="en-GB" sz="18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secto</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r</a:t>
            </a:r>
          </a:p>
        </p:txBody>
      </p:sp>
      <p:sp>
        <p:nvSpPr>
          <p:cNvPr id="4" name="masterTextbox1">
            <a:extLst>
              <a:ext uri="{FF2B5EF4-FFF2-40B4-BE49-F238E27FC236}">
                <a16:creationId xmlns:a16="http://schemas.microsoft.com/office/drawing/2014/main" id="{9C41FF64-6200-20D7-35FA-E99E04CEE104}"/>
              </a:ext>
            </a:extLst>
          </p:cNvPr>
          <p:cNvSpPr txBox="1">
            <a:spLocks/>
          </p:cNvSpPr>
          <p:nvPr/>
        </p:nvSpPr>
        <p:spPr>
          <a:xfrm>
            <a:off x="4567612" y="4554807"/>
            <a:ext cx="6372089" cy="100643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None/>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R</a:t>
            </a:r>
            <a:r>
              <a:rPr kumimoji="0" lang="en-AT" sz="1600" b="0" i="0" u="none" strike="noStrike" kern="1200" cap="none" spc="0" normalizeH="0" baseline="0" noProof="0" err="1">
                <a:ln>
                  <a:noFill/>
                </a:ln>
                <a:solidFill>
                  <a:prstClr val="black"/>
                </a:solidFill>
                <a:effectLst/>
                <a:uLnTx/>
                <a:uFillTx/>
                <a:latin typeface="Aptos"/>
                <a:ea typeface="+mn-ea"/>
                <a:cs typeface="Arial" panose="020B0604020202020204" pitchFamily="34" charset="0"/>
              </a:rPr>
              <a:t>ailNetEurope</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(RNE)</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association of European Rail Infrastructure Managers</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(IMs)</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umbrella organisation that helps coordinate its Members' international processes in the areas of Capacity Management, Traffic Management, Corridor Management, IT and Sales &amp; Legal Matters</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5" name="easyData_Function">
            <a:extLst>
              <a:ext uri="{FF2B5EF4-FFF2-40B4-BE49-F238E27FC236}">
                <a16:creationId xmlns:a16="http://schemas.microsoft.com/office/drawing/2014/main" id="{A677B60B-3DFE-BF31-75BC-EA4967C95C27}"/>
              </a:ext>
            </a:extLst>
          </p:cNvPr>
          <p:cNvSpPr txBox="1">
            <a:spLocks/>
          </p:cNvSpPr>
          <p:nvPr>
            <p:custDataLst>
              <p:tags r:id="rId8"/>
            </p:custDataLst>
          </p:nvPr>
        </p:nvSpPr>
        <p:spPr bwMode="gray">
          <a:xfrm>
            <a:off x="1378722" y="4839223"/>
            <a:ext cx="2290691"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rPr>
              <a:t>RailNetEurope</a:t>
            </a:r>
            <a:endParaRPr kumimoji="0" lang="en-GB"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pic>
        <p:nvPicPr>
          <p:cNvPr id="9" name="Picture 11">
            <a:extLst>
              <a:ext uri="{FF2B5EF4-FFF2-40B4-BE49-F238E27FC236}">
                <a16:creationId xmlns:a16="http://schemas.microsoft.com/office/drawing/2014/main" id="{7CB20888-BD97-259B-C295-ADFB2E38FB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92445" y="620688"/>
            <a:ext cx="1647702" cy="619536"/>
          </a:xfrm>
          <a:prstGeom prst="rect">
            <a:avLst/>
          </a:prstGeom>
        </p:spPr>
      </p:pic>
      <p:sp>
        <p:nvSpPr>
          <p:cNvPr id="8" name="Rectangle 10">
            <a:extLst>
              <a:ext uri="{FF2B5EF4-FFF2-40B4-BE49-F238E27FC236}">
                <a16:creationId xmlns:a16="http://schemas.microsoft.com/office/drawing/2014/main" id="{144F963B-1436-9B6F-007B-2BCF786A739F}"/>
              </a:ext>
            </a:extLst>
          </p:cNvPr>
          <p:cNvSpPr/>
          <p:nvPr/>
        </p:nvSpPr>
        <p:spPr>
          <a:xfrm>
            <a:off x="1479182" y="6447046"/>
            <a:ext cx="10712818" cy="2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a:ea typeface="+mn-ea"/>
              <a:cs typeface="+mn-cs"/>
            </a:endParaRPr>
          </a:p>
        </p:txBody>
      </p:sp>
      <p:pic>
        <p:nvPicPr>
          <p:cNvPr id="13" name="Picture 11">
            <a:extLst>
              <a:ext uri="{FF2B5EF4-FFF2-40B4-BE49-F238E27FC236}">
                <a16:creationId xmlns:a16="http://schemas.microsoft.com/office/drawing/2014/main" id="{D5FD1ADE-6C6B-4646-03CB-31E98FF5CD5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5649" y="6430751"/>
            <a:ext cx="1039091" cy="390698"/>
          </a:xfrm>
          <a:prstGeom prst="rect">
            <a:avLst/>
          </a:prstGeom>
        </p:spPr>
      </p:pic>
      <p:sp>
        <p:nvSpPr>
          <p:cNvPr id="14" name="Rectangle 10">
            <a:extLst>
              <a:ext uri="{FF2B5EF4-FFF2-40B4-BE49-F238E27FC236}">
                <a16:creationId xmlns:a16="http://schemas.microsoft.com/office/drawing/2014/main" id="{ECC55493-197A-9036-9BE6-04164947D753}"/>
              </a:ext>
            </a:extLst>
          </p:cNvPr>
          <p:cNvSpPr/>
          <p:nvPr/>
        </p:nvSpPr>
        <p:spPr>
          <a:xfrm>
            <a:off x="0" y="6447046"/>
            <a:ext cx="295620" cy="2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a:ea typeface="+mn-ea"/>
              <a:cs typeface="+mn-cs"/>
            </a:endParaRPr>
          </a:p>
        </p:txBody>
      </p:sp>
    </p:spTree>
    <p:custDataLst>
      <p:tags r:id="rId1"/>
    </p:custDataLst>
    <p:extLst>
      <p:ext uri="{BB962C8B-B14F-4D97-AF65-F5344CB8AC3E}">
        <p14:creationId xmlns:p14="http://schemas.microsoft.com/office/powerpoint/2010/main" val="1080821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feil: nach links 51">
            <a:extLst>
              <a:ext uri="{FF2B5EF4-FFF2-40B4-BE49-F238E27FC236}">
                <a16:creationId xmlns:a16="http://schemas.microsoft.com/office/drawing/2014/main" id="{65B0ED31-2579-4C11-81FA-9FF428D8DA59}"/>
              </a:ext>
            </a:extLst>
          </p:cNvPr>
          <p:cNvSpPr/>
          <p:nvPr/>
        </p:nvSpPr>
        <p:spPr>
          <a:xfrm>
            <a:off x="2135560" y="2183947"/>
            <a:ext cx="4212345" cy="4029130"/>
          </a:xfrm>
          <a:prstGeom prst="leftArrow">
            <a:avLst>
              <a:gd name="adj1" fmla="val 100000"/>
              <a:gd name="adj2" fmla="val 16469"/>
            </a:avLst>
          </a:prstGeom>
          <a:solidFill>
            <a:srgbClr val="E8E8E8"/>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lIns="54000" tIns="54000" rIns="54000" bIns="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03032"/>
              </a:solidFill>
              <a:effectLst/>
              <a:uLnTx/>
              <a:uFillTx/>
              <a:latin typeface="Aptos" panose="020B0004020202020204" pitchFamily="34" charset="0"/>
              <a:ea typeface="+mn-ea"/>
              <a:cs typeface="Segoe UI" panose="020B0502040204020203" pitchFamily="34" charset="0"/>
            </a:endParaRPr>
          </a:p>
        </p:txBody>
      </p:sp>
      <p:sp>
        <p:nvSpPr>
          <p:cNvPr id="2" name="Titel 1">
            <a:extLst>
              <a:ext uri="{FF2B5EF4-FFF2-40B4-BE49-F238E27FC236}">
                <a16:creationId xmlns:a16="http://schemas.microsoft.com/office/drawing/2014/main" id="{93EDDE4F-90A2-4FF5-A5C1-173DBE703776}"/>
              </a:ext>
            </a:extLst>
          </p:cNvPr>
          <p:cNvSpPr>
            <a:spLocks noGrp="1"/>
          </p:cNvSpPr>
          <p:nvPr>
            <p:ph type="title"/>
          </p:nvPr>
        </p:nvSpPr>
        <p:spPr/>
        <p:txBody>
          <a:bodyPr/>
          <a:lstStyle/>
          <a:p>
            <a:r>
              <a:rPr lang="en-GB"/>
              <a:t>Data providers and Data consumers</a:t>
            </a:r>
          </a:p>
        </p:txBody>
      </p:sp>
      <p:grpSp>
        <p:nvGrpSpPr>
          <p:cNvPr id="47" name="easyElement">
            <a:extLst>
              <a:ext uri="{FF2B5EF4-FFF2-40B4-BE49-F238E27FC236}">
                <a16:creationId xmlns:a16="http://schemas.microsoft.com/office/drawing/2014/main" id="{8C954421-2704-8239-DC42-EA45EC9B8A1A}"/>
              </a:ext>
            </a:extLst>
          </p:cNvPr>
          <p:cNvGrpSpPr/>
          <p:nvPr>
            <p:custDataLst>
              <p:tags r:id="rId2"/>
            </p:custDataLst>
          </p:nvPr>
        </p:nvGrpSpPr>
        <p:grpSpPr>
          <a:xfrm>
            <a:off x="3263584" y="2306896"/>
            <a:ext cx="4143238" cy="3699288"/>
            <a:chOff x="2927648" y="2276872"/>
            <a:chExt cx="4143238" cy="3699288"/>
          </a:xfrm>
        </p:grpSpPr>
        <p:sp>
          <p:nvSpPr>
            <p:cNvPr id="21" name="element_01_01">
              <a:extLst>
                <a:ext uri="{FF2B5EF4-FFF2-40B4-BE49-F238E27FC236}">
                  <a16:creationId xmlns:a16="http://schemas.microsoft.com/office/drawing/2014/main" id="{2A6DF5BD-98CB-4FB7-EF10-427A9E0E56AE}"/>
                </a:ext>
              </a:extLst>
            </p:cNvPr>
            <p:cNvSpPr txBox="1">
              <a:spLocks/>
            </p:cNvSpPr>
            <p:nvPr>
              <p:custDataLst>
                <p:tags r:id="rId22"/>
              </p:custDataLst>
            </p:nvPr>
          </p:nvSpPr>
          <p:spPr>
            <a:xfrm>
              <a:off x="2927648" y="2276872"/>
              <a:ext cx="3165222" cy="436548"/>
            </a:xfrm>
            <a:prstGeom prst="rect">
              <a:avLst/>
            </a:prstGeom>
          </p:spPr>
          <p:txBody>
            <a:bodyPr vert="horz" lIns="828000" tIns="72000" rIns="72000" bIns="7200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mn-lt"/>
                  <a:ea typeface="+mn-ea"/>
                  <a:cs typeface="Arial" panose="020B0604020202020204" pitchFamily="34" charset="0"/>
                </a:defRPr>
              </a:lvl1pPr>
              <a:lvl2pPr marL="0" indent="0" algn="l" defTabSz="914400" rtl="0" eaLnBrk="1" latinLnBrk="0" hangingPunct="1">
                <a:lnSpc>
                  <a:spcPct val="100000"/>
                </a:lnSpc>
                <a:spcBef>
                  <a:spcPts val="6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Wingdings" panose="05000000000000000000" pitchFamily="2" charset="2"/>
                <a:buChar char="§"/>
                <a:defRPr lang="en-GB" sz="1600" kern="1200" dirty="0">
                  <a:solidFill>
                    <a:schemeClr val="tx1"/>
                  </a:solidFill>
                  <a:latin typeface="+mn-lt"/>
                  <a:ea typeface="+mn-ea"/>
                  <a:cs typeface="Arial" panose="020B0604020202020204" pitchFamily="34" charset="0"/>
                </a:defRPr>
              </a:lvl5pPr>
              <a:lvl6pPr marL="720000" indent="-180000" algn="l" defTabSz="914400" rtl="0" eaLnBrk="1" latinLnBrk="0" hangingPunct="1">
                <a:lnSpc>
                  <a:spcPct val="100000"/>
                </a:lnSpc>
                <a:spcBef>
                  <a:spcPts val="600"/>
                </a:spcBef>
                <a:buClr>
                  <a:srgbClr val="BA8748"/>
                </a:buClr>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T" sz="2800" b="1" i="0" u="none" strike="noStrike" kern="1200" cap="none" spc="0" normalizeH="0" baseline="0" noProof="0">
                  <a:ln>
                    <a:noFill/>
                  </a:ln>
                  <a:solidFill>
                    <a:prstClr val="black"/>
                  </a:solidFill>
                  <a:effectLst/>
                  <a:uLnTx/>
                  <a:uFillTx/>
                  <a:latin typeface="Aptos"/>
                  <a:ea typeface="+mn-ea"/>
                  <a:cs typeface="Arial" panose="020B0604020202020204" pitchFamily="34" charset="0"/>
                </a:rPr>
                <a:t>S</a:t>
              </a:r>
              <a:r>
                <a:rPr kumimoji="0" lang="en-AT" sz="1400" b="1" i="0" u="none" strike="noStrike" kern="1200" cap="none" spc="0" normalizeH="0" baseline="0" noProof="0">
                  <a:ln>
                    <a:noFill/>
                  </a:ln>
                  <a:solidFill>
                    <a:prstClr val="black"/>
                  </a:solidFill>
                  <a:effectLst/>
                  <a:uLnTx/>
                  <a:uFillTx/>
                  <a:latin typeface="Aptos"/>
                  <a:ea typeface="+mn-ea"/>
                  <a:cs typeface="Arial" panose="020B0604020202020204" pitchFamily="34" charset="0"/>
                </a:rPr>
                <a:t>hareable</a:t>
              </a:r>
              <a:endParaRPr kumimoji="0" lang="en-GB" sz="1400" b="1"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22" name="element_01_02">
              <a:extLst>
                <a:ext uri="{FF2B5EF4-FFF2-40B4-BE49-F238E27FC236}">
                  <a16:creationId xmlns:a16="http://schemas.microsoft.com/office/drawing/2014/main" id="{030FEEA5-C70D-BE95-C67C-757CC34AC786}"/>
                </a:ext>
              </a:extLst>
            </p:cNvPr>
            <p:cNvSpPr txBox="1">
              <a:spLocks/>
            </p:cNvSpPr>
            <p:nvPr>
              <p:custDataLst>
                <p:tags r:id="rId23"/>
              </p:custDataLst>
            </p:nvPr>
          </p:nvSpPr>
          <p:spPr>
            <a:xfrm>
              <a:off x="2927648" y="2929420"/>
              <a:ext cx="3165222" cy="436548"/>
            </a:xfrm>
            <a:prstGeom prst="rect">
              <a:avLst/>
            </a:prstGeom>
          </p:spPr>
          <p:txBody>
            <a:bodyPr vert="horz" lIns="828000" tIns="72000" rIns="72000" bIns="7200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mn-lt"/>
                  <a:ea typeface="+mn-ea"/>
                  <a:cs typeface="Arial" panose="020B0604020202020204" pitchFamily="34" charset="0"/>
                </a:defRPr>
              </a:lvl1pPr>
              <a:lvl2pPr marL="0" indent="0" algn="l" defTabSz="914400" rtl="0" eaLnBrk="1" latinLnBrk="0" hangingPunct="1">
                <a:lnSpc>
                  <a:spcPct val="100000"/>
                </a:lnSpc>
                <a:spcBef>
                  <a:spcPts val="6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Wingdings" panose="05000000000000000000" pitchFamily="2" charset="2"/>
                <a:buChar char="§"/>
                <a:defRPr lang="en-GB" sz="1600" kern="1200" dirty="0">
                  <a:solidFill>
                    <a:schemeClr val="tx1"/>
                  </a:solidFill>
                  <a:latin typeface="+mn-lt"/>
                  <a:ea typeface="+mn-ea"/>
                  <a:cs typeface="Arial" panose="020B0604020202020204" pitchFamily="34" charset="0"/>
                </a:defRPr>
              </a:lvl5pPr>
              <a:lvl6pPr marL="720000" indent="-180000" algn="l" defTabSz="914400" rtl="0" eaLnBrk="1" latinLnBrk="0" hangingPunct="1">
                <a:lnSpc>
                  <a:spcPct val="100000"/>
                </a:lnSpc>
                <a:spcBef>
                  <a:spcPts val="600"/>
                </a:spcBef>
                <a:buClr>
                  <a:srgbClr val="BA8748"/>
                </a:buClr>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T" sz="2800" b="1" i="0" u="none" strike="noStrike" kern="1200" cap="none" spc="0" normalizeH="0" baseline="0" noProof="0">
                  <a:ln>
                    <a:noFill/>
                  </a:ln>
                  <a:solidFill>
                    <a:prstClr val="black"/>
                  </a:solidFill>
                  <a:effectLst/>
                  <a:uLnTx/>
                  <a:uFillTx/>
                  <a:latin typeface="Aptos"/>
                  <a:ea typeface="+mn-ea"/>
                  <a:cs typeface="Arial" panose="020B0604020202020204" pitchFamily="34" charset="0"/>
                </a:rPr>
                <a:t>T</a:t>
              </a:r>
              <a:r>
                <a:rPr kumimoji="0" lang="en-AT" sz="1400" b="1" i="0" u="none" strike="noStrike" kern="1200" cap="none" spc="0" normalizeH="0" baseline="0" noProof="0">
                  <a:ln>
                    <a:noFill/>
                  </a:ln>
                  <a:solidFill>
                    <a:prstClr val="black"/>
                  </a:solidFill>
                  <a:effectLst/>
                  <a:uLnTx/>
                  <a:uFillTx/>
                  <a:latin typeface="Aptos"/>
                  <a:ea typeface="+mn-ea"/>
                  <a:cs typeface="Arial" panose="020B0604020202020204" pitchFamily="34" charset="0"/>
                </a:rPr>
                <a:t>ransportable</a:t>
              </a:r>
              <a:endParaRPr kumimoji="0" lang="en-GB" sz="1400" b="1"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7" name="element_03_01" hidden="1">
              <a:extLst>
                <a:ext uri="{FF2B5EF4-FFF2-40B4-BE49-F238E27FC236}">
                  <a16:creationId xmlns:a16="http://schemas.microsoft.com/office/drawing/2014/main" id="{48EFA527-55F5-55C4-CBE1-DB28F9E0A6F7}"/>
                </a:ext>
              </a:extLst>
            </p:cNvPr>
            <p:cNvSpPr txBox="1">
              <a:spLocks/>
            </p:cNvSpPr>
            <p:nvPr>
              <p:custDataLst>
                <p:tags r:id="rId24"/>
              </p:custDataLst>
            </p:nvPr>
          </p:nvSpPr>
          <p:spPr>
            <a:xfrm>
              <a:off x="6253090" y="2276872"/>
              <a:ext cx="817796" cy="436548"/>
            </a:xfrm>
            <a:prstGeom prst="rect">
              <a:avLst/>
            </a:prstGeom>
            <a:solidFill>
              <a:srgbClr val="E8E8E8"/>
            </a:solidFill>
          </p:spPr>
          <p:txBody>
            <a:bodyPr vert="horz" lIns="0" tIns="0" rIns="0" bIns="0" rtlCol="0" anchor="ctr">
              <a:noAutofit/>
            </a:bodyPr>
            <a:lstStyle>
              <a:lvl1pPr marL="0" indent="0" algn="l" defTabSz="914400" rtl="0" eaLnBrk="1" latinLnBrk="0" hangingPunct="1">
                <a:spcBef>
                  <a:spcPts val="1500"/>
                </a:spcBef>
                <a:spcAft>
                  <a:spcPts val="0"/>
                </a:spcAft>
                <a:buFont typeface="Arial" pitchFamily="34" charset="0"/>
                <a:buNone/>
                <a:defRPr sz="1200" b="0" kern="1200">
                  <a:solidFill>
                    <a:srgbClr val="06416A"/>
                  </a:solidFill>
                  <a:effectLst/>
                  <a:latin typeface="Segoe UI Semibold" panose="020B0702040204020203" pitchFamily="34" charset="0"/>
                  <a:ea typeface="Segoe UI" panose="020F0502020204030203" pitchFamily="34" charset="0"/>
                  <a:cs typeface="Arial" panose="020B0604020202020204" pitchFamily="34" charset="0"/>
                </a:defRPr>
              </a:lvl1pPr>
              <a:lvl2pPr marL="0" indent="0" algn="l" defTabSz="914400" rtl="0" eaLnBrk="1" latinLnBrk="0" hangingPunct="1">
                <a:spcBef>
                  <a:spcPts val="600"/>
                </a:spcBef>
                <a:buClr>
                  <a:schemeClr val="tx1"/>
                </a:buClr>
                <a:buSzPct val="100000"/>
                <a:buFontTx/>
                <a:buNone/>
                <a:defRPr sz="1200" kern="1200">
                  <a:solidFill>
                    <a:schemeClr val="tx1"/>
                  </a:solidFill>
                  <a:effectLst/>
                  <a:latin typeface="+mn-lt"/>
                  <a:ea typeface="Segoe UI" panose="020F0502020204030203" pitchFamily="34" charset="0"/>
                  <a:cs typeface="Arial" panose="020B0604020202020204" pitchFamily="34" charset="0"/>
                </a:defRPr>
              </a:lvl2pPr>
              <a:lvl3pPr marL="180000" indent="-180000" algn="l" defTabSz="914400" rtl="0" eaLnBrk="1" latinLnBrk="0" hangingPunct="1">
                <a:spcBef>
                  <a:spcPts val="600"/>
                </a:spcBef>
                <a:buClr>
                  <a:schemeClr val="tx1"/>
                </a:buClr>
                <a:buFont typeface="Arial" panose="020B0604020202020204" pitchFamily="34" charset="0"/>
                <a:buChar char="•"/>
                <a:defRPr sz="1200" kern="1200">
                  <a:solidFill>
                    <a:schemeClr val="tx1"/>
                  </a:solidFill>
                  <a:effectLst/>
                  <a:latin typeface="+mn-lt"/>
                  <a:ea typeface="Segoe UI" panose="020F0502020204030203" pitchFamily="34" charset="0"/>
                  <a:cs typeface="Arial" panose="020B0604020202020204" pitchFamily="34" charset="0"/>
                </a:defRPr>
              </a:lvl3pPr>
              <a:lvl4pPr marL="36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4pPr>
              <a:lvl5pPr marL="54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5pPr>
              <a:lvl6pPr marL="72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001E3C"/>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8" name="element_03_02" hidden="1">
              <a:extLst>
                <a:ext uri="{FF2B5EF4-FFF2-40B4-BE49-F238E27FC236}">
                  <a16:creationId xmlns:a16="http://schemas.microsoft.com/office/drawing/2014/main" id="{3D806D40-4C07-C222-2BFA-171B133EC10A}"/>
                </a:ext>
              </a:extLst>
            </p:cNvPr>
            <p:cNvSpPr txBox="1">
              <a:spLocks/>
            </p:cNvSpPr>
            <p:nvPr>
              <p:custDataLst>
                <p:tags r:id="rId25"/>
              </p:custDataLst>
            </p:nvPr>
          </p:nvSpPr>
          <p:spPr>
            <a:xfrm>
              <a:off x="6253090" y="2929420"/>
              <a:ext cx="817796" cy="436548"/>
            </a:xfrm>
            <a:prstGeom prst="rect">
              <a:avLst/>
            </a:prstGeom>
            <a:solidFill>
              <a:srgbClr val="E8E8E8"/>
            </a:solidFill>
          </p:spPr>
          <p:txBody>
            <a:bodyPr vert="horz" lIns="0" tIns="0" rIns="0" bIns="0" rtlCol="0" anchor="ctr">
              <a:noAutofit/>
            </a:bodyPr>
            <a:lstStyle>
              <a:lvl1pPr marL="0" indent="0" algn="l" defTabSz="914400" rtl="0" eaLnBrk="1" latinLnBrk="0" hangingPunct="1">
                <a:spcBef>
                  <a:spcPts val="1500"/>
                </a:spcBef>
                <a:spcAft>
                  <a:spcPts val="0"/>
                </a:spcAft>
                <a:buFont typeface="Arial" pitchFamily="34" charset="0"/>
                <a:buNone/>
                <a:defRPr sz="1200" b="0" kern="1200">
                  <a:solidFill>
                    <a:srgbClr val="06416A"/>
                  </a:solidFill>
                  <a:effectLst/>
                  <a:latin typeface="Segoe UI Semibold" panose="020B0702040204020203" pitchFamily="34" charset="0"/>
                  <a:ea typeface="Segoe UI" panose="020F0502020204030203" pitchFamily="34" charset="0"/>
                  <a:cs typeface="Arial" panose="020B0604020202020204" pitchFamily="34" charset="0"/>
                </a:defRPr>
              </a:lvl1pPr>
              <a:lvl2pPr marL="0" indent="0" algn="l" defTabSz="914400" rtl="0" eaLnBrk="1" latinLnBrk="0" hangingPunct="1">
                <a:spcBef>
                  <a:spcPts val="600"/>
                </a:spcBef>
                <a:buClr>
                  <a:schemeClr val="tx1"/>
                </a:buClr>
                <a:buSzPct val="100000"/>
                <a:buFontTx/>
                <a:buNone/>
                <a:defRPr sz="1200" kern="1200">
                  <a:solidFill>
                    <a:schemeClr val="tx1"/>
                  </a:solidFill>
                  <a:effectLst/>
                  <a:latin typeface="+mn-lt"/>
                  <a:ea typeface="Segoe UI" panose="020F0502020204030203" pitchFamily="34" charset="0"/>
                  <a:cs typeface="Arial" panose="020B0604020202020204" pitchFamily="34" charset="0"/>
                </a:defRPr>
              </a:lvl2pPr>
              <a:lvl3pPr marL="180000" indent="-180000" algn="l" defTabSz="914400" rtl="0" eaLnBrk="1" latinLnBrk="0" hangingPunct="1">
                <a:spcBef>
                  <a:spcPts val="600"/>
                </a:spcBef>
                <a:buClr>
                  <a:schemeClr val="tx1"/>
                </a:buClr>
                <a:buFont typeface="Arial" panose="020B0604020202020204" pitchFamily="34" charset="0"/>
                <a:buChar char="•"/>
                <a:defRPr sz="1200" kern="1200">
                  <a:solidFill>
                    <a:schemeClr val="tx1"/>
                  </a:solidFill>
                  <a:effectLst/>
                  <a:latin typeface="+mn-lt"/>
                  <a:ea typeface="Segoe UI" panose="020F0502020204030203" pitchFamily="34" charset="0"/>
                  <a:cs typeface="Arial" panose="020B0604020202020204" pitchFamily="34" charset="0"/>
                </a:defRPr>
              </a:lvl3pPr>
              <a:lvl4pPr marL="36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4pPr>
              <a:lvl5pPr marL="54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5pPr>
              <a:lvl6pPr marL="72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001E3C"/>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9" name="element_04_01" hidden="1">
              <a:extLst>
                <a:ext uri="{FF2B5EF4-FFF2-40B4-BE49-F238E27FC236}">
                  <a16:creationId xmlns:a16="http://schemas.microsoft.com/office/drawing/2014/main" id="{98BEEA29-BD83-22FA-19A3-E166EE29BB6A}"/>
                </a:ext>
              </a:extLst>
            </p:cNvPr>
            <p:cNvSpPr txBox="1">
              <a:spLocks/>
            </p:cNvSpPr>
            <p:nvPr>
              <p:custDataLst>
                <p:tags r:id="rId26"/>
              </p:custDataLst>
            </p:nvPr>
          </p:nvSpPr>
          <p:spPr>
            <a:xfrm>
              <a:off x="2927648" y="2276872"/>
              <a:ext cx="657273" cy="436548"/>
            </a:xfrm>
            <a:prstGeom prst="rightArrow">
              <a:avLst>
                <a:gd name="adj1" fmla="val 100000"/>
                <a:gd name="adj2" fmla="val 0"/>
              </a:avLst>
            </a:prstGeom>
            <a:solidFill>
              <a:srgbClr val="E8E8E8"/>
            </a:solidFill>
            <a:ln w="12700" cmpd="sng">
              <a:noFill/>
              <a:prstDash val="solid"/>
            </a:ln>
            <a:extLst>
              <a:ext uri="{91240B29-F687-4F45-9708-019B960494DF}">
                <a14:hiddenLine xmlns:a14="http://schemas.microsoft.com/office/drawing/2010/main" w="12700" cmpd="sng">
                  <a:solidFill>
                    <a:srgbClr val="001E3C"/>
                  </a:solidFill>
                  <a:prstDash val="solid"/>
                </a14:hiddenLine>
              </a:ext>
            </a:extLst>
          </p:spPr>
          <p:txBody>
            <a:bodyPr vert="horz" lIns="72000" tIns="72000" rIns="72000" bIns="72000" rtlCol="0" anchor="ctr">
              <a:noAutofit/>
            </a:bodyPr>
            <a:lstStyle>
              <a:lvl1pPr marL="0" indent="0" algn="l" defTabSz="914400" rtl="0" eaLnBrk="1" latinLnBrk="0" hangingPunct="1">
                <a:spcBef>
                  <a:spcPts val="600"/>
                </a:spcBef>
                <a:buFont typeface="Arial" pitchFamily="34" charset="0"/>
                <a:buNone/>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1pPr>
              <a:lvl2pPr marL="185738" indent="-185738" algn="l" defTabSz="914400" rtl="0" eaLnBrk="1" latinLnBrk="0" hangingPunct="1">
                <a:spcBef>
                  <a:spcPts val="600"/>
                </a:spcBef>
                <a:buClr>
                  <a:srgbClr val="00ADEF"/>
                </a:buClr>
                <a:buSzPct val="110000"/>
                <a:buFont typeface="Segoe UI" panose="05020102010507070707"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2pPr>
              <a:lvl3pPr marL="357188" indent="-171450" algn="l" defTabSz="914400" rtl="0" eaLnBrk="1" latinLnBrk="0" hangingPunct="1">
                <a:spcBef>
                  <a:spcPts val="600"/>
                </a:spcBef>
                <a:buClr>
                  <a:srgbClr val="00ADEF"/>
                </a:buClr>
                <a:buFont typeface="Symbol"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3pPr>
              <a:lvl4pPr marL="542925"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4pPr>
              <a:lvl5pPr marL="715963" indent="-1730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5pPr>
              <a:lvl6pPr marL="901700"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GB" sz="1600" b="1"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10" name="element_04_02" hidden="1">
              <a:extLst>
                <a:ext uri="{FF2B5EF4-FFF2-40B4-BE49-F238E27FC236}">
                  <a16:creationId xmlns:a16="http://schemas.microsoft.com/office/drawing/2014/main" id="{FD9360BD-C682-069C-0977-353D1B76F335}"/>
                </a:ext>
              </a:extLst>
            </p:cNvPr>
            <p:cNvSpPr txBox="1">
              <a:spLocks/>
            </p:cNvSpPr>
            <p:nvPr>
              <p:custDataLst>
                <p:tags r:id="rId27"/>
              </p:custDataLst>
            </p:nvPr>
          </p:nvSpPr>
          <p:spPr>
            <a:xfrm>
              <a:off x="2927648" y="2929420"/>
              <a:ext cx="657273" cy="436548"/>
            </a:xfrm>
            <a:prstGeom prst="rightArrow">
              <a:avLst>
                <a:gd name="adj1" fmla="val 100000"/>
                <a:gd name="adj2" fmla="val 0"/>
              </a:avLst>
            </a:prstGeom>
            <a:solidFill>
              <a:srgbClr val="E8E8E8"/>
            </a:solidFill>
            <a:ln w="12700" cmpd="sng">
              <a:noFill/>
              <a:prstDash val="solid"/>
            </a:ln>
            <a:extLst>
              <a:ext uri="{91240B29-F687-4F45-9708-019B960494DF}">
                <a14:hiddenLine xmlns:a14="http://schemas.microsoft.com/office/drawing/2010/main" w="12700" cmpd="sng">
                  <a:solidFill>
                    <a:srgbClr val="001E3C"/>
                  </a:solidFill>
                  <a:prstDash val="solid"/>
                </a14:hiddenLine>
              </a:ext>
            </a:extLst>
          </p:spPr>
          <p:txBody>
            <a:bodyPr vert="horz" lIns="72000" tIns="72000" rIns="72000" bIns="72000" rtlCol="0" anchor="ctr">
              <a:noAutofit/>
            </a:bodyPr>
            <a:lstStyle>
              <a:lvl1pPr marL="0" indent="0" algn="l" defTabSz="914400" rtl="0" eaLnBrk="1" latinLnBrk="0" hangingPunct="1">
                <a:spcBef>
                  <a:spcPts val="600"/>
                </a:spcBef>
                <a:buFont typeface="Arial" pitchFamily="34" charset="0"/>
                <a:buNone/>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1pPr>
              <a:lvl2pPr marL="185738" indent="-185738" algn="l" defTabSz="914400" rtl="0" eaLnBrk="1" latinLnBrk="0" hangingPunct="1">
                <a:spcBef>
                  <a:spcPts val="600"/>
                </a:spcBef>
                <a:buClr>
                  <a:srgbClr val="00ADEF"/>
                </a:buClr>
                <a:buSzPct val="110000"/>
                <a:buFont typeface="Segoe UI" panose="05020102010507070707"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2pPr>
              <a:lvl3pPr marL="357188" indent="-171450" algn="l" defTabSz="914400" rtl="0" eaLnBrk="1" latinLnBrk="0" hangingPunct="1">
                <a:spcBef>
                  <a:spcPts val="600"/>
                </a:spcBef>
                <a:buClr>
                  <a:srgbClr val="00ADEF"/>
                </a:buClr>
                <a:buFont typeface="Symbol"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3pPr>
              <a:lvl4pPr marL="542925"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4pPr>
              <a:lvl5pPr marL="715963" indent="-1730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5pPr>
              <a:lvl6pPr marL="901700"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GB" sz="1600" b="1"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23" name="element_01_03">
              <a:extLst>
                <a:ext uri="{FF2B5EF4-FFF2-40B4-BE49-F238E27FC236}">
                  <a16:creationId xmlns:a16="http://schemas.microsoft.com/office/drawing/2014/main" id="{9DA4DA52-5D0C-8B05-0F6B-DA58D4AEB9DC}"/>
                </a:ext>
              </a:extLst>
            </p:cNvPr>
            <p:cNvSpPr txBox="1">
              <a:spLocks/>
            </p:cNvSpPr>
            <p:nvPr>
              <p:custDataLst>
                <p:tags r:id="rId28"/>
              </p:custDataLst>
            </p:nvPr>
          </p:nvSpPr>
          <p:spPr>
            <a:xfrm>
              <a:off x="2927648" y="3581968"/>
              <a:ext cx="3165222" cy="436548"/>
            </a:xfrm>
            <a:prstGeom prst="rect">
              <a:avLst/>
            </a:prstGeom>
          </p:spPr>
          <p:txBody>
            <a:bodyPr vert="horz" lIns="828000" tIns="72000" rIns="72000" bIns="7200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mn-lt"/>
                  <a:ea typeface="+mn-ea"/>
                  <a:cs typeface="Arial" panose="020B0604020202020204" pitchFamily="34" charset="0"/>
                </a:defRPr>
              </a:lvl1pPr>
              <a:lvl2pPr marL="0" indent="0" algn="l" defTabSz="914400" rtl="0" eaLnBrk="1" latinLnBrk="0" hangingPunct="1">
                <a:lnSpc>
                  <a:spcPct val="100000"/>
                </a:lnSpc>
                <a:spcBef>
                  <a:spcPts val="6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Wingdings" panose="05000000000000000000" pitchFamily="2" charset="2"/>
                <a:buChar char="§"/>
                <a:defRPr lang="en-GB" sz="1600" kern="1200" dirty="0">
                  <a:solidFill>
                    <a:schemeClr val="tx1"/>
                  </a:solidFill>
                  <a:latin typeface="+mn-lt"/>
                  <a:ea typeface="+mn-ea"/>
                  <a:cs typeface="Arial" panose="020B0604020202020204" pitchFamily="34" charset="0"/>
                </a:defRPr>
              </a:lvl5pPr>
              <a:lvl6pPr marL="720000" indent="-180000" algn="l" defTabSz="914400" rtl="0" eaLnBrk="1" latinLnBrk="0" hangingPunct="1">
                <a:lnSpc>
                  <a:spcPct val="100000"/>
                </a:lnSpc>
                <a:spcBef>
                  <a:spcPts val="600"/>
                </a:spcBef>
                <a:buClr>
                  <a:srgbClr val="BA8748"/>
                </a:buClr>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T" sz="2800" b="1" i="0" u="none" strike="noStrike" kern="1200" cap="none" spc="0" normalizeH="0" baseline="0" noProof="0">
                  <a:ln>
                    <a:noFill/>
                  </a:ln>
                  <a:solidFill>
                    <a:prstClr val="black"/>
                  </a:solidFill>
                  <a:effectLst/>
                  <a:uLnTx/>
                  <a:uFillTx/>
                  <a:latin typeface="Aptos"/>
                  <a:ea typeface="+mn-ea"/>
                  <a:cs typeface="Arial" panose="020B0604020202020204" pitchFamily="34" charset="0"/>
                </a:rPr>
                <a:t>A</a:t>
              </a:r>
              <a:r>
                <a:rPr kumimoji="0" lang="en-AT" sz="1400" b="1" i="0" u="none" strike="noStrike" kern="1200" cap="none" spc="0" normalizeH="0" baseline="0" noProof="0">
                  <a:ln>
                    <a:noFill/>
                  </a:ln>
                  <a:solidFill>
                    <a:prstClr val="black"/>
                  </a:solidFill>
                  <a:effectLst/>
                  <a:uLnTx/>
                  <a:uFillTx/>
                  <a:latin typeface="Aptos"/>
                  <a:ea typeface="+mn-ea"/>
                  <a:cs typeface="Arial" panose="020B0604020202020204" pitchFamily="34" charset="0"/>
                </a:rPr>
                <a:t>ccurate</a:t>
              </a:r>
              <a:endParaRPr kumimoji="0" lang="en-GB" sz="1400" b="1"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50" name="element_03_03" hidden="1">
              <a:extLst>
                <a:ext uri="{FF2B5EF4-FFF2-40B4-BE49-F238E27FC236}">
                  <a16:creationId xmlns:a16="http://schemas.microsoft.com/office/drawing/2014/main" id="{8A47F8B4-4621-1ADC-EC64-7531224D1926}"/>
                </a:ext>
              </a:extLst>
            </p:cNvPr>
            <p:cNvSpPr txBox="1">
              <a:spLocks/>
            </p:cNvSpPr>
            <p:nvPr>
              <p:custDataLst>
                <p:tags r:id="rId29"/>
              </p:custDataLst>
            </p:nvPr>
          </p:nvSpPr>
          <p:spPr>
            <a:xfrm>
              <a:off x="6253090" y="3581968"/>
              <a:ext cx="817796" cy="436548"/>
            </a:xfrm>
            <a:prstGeom prst="rect">
              <a:avLst/>
            </a:prstGeom>
            <a:solidFill>
              <a:srgbClr val="E8E8E8"/>
            </a:solidFill>
          </p:spPr>
          <p:txBody>
            <a:bodyPr vert="horz" lIns="0" tIns="0" rIns="0" bIns="0" rtlCol="0" anchor="ctr">
              <a:noAutofit/>
            </a:bodyPr>
            <a:lstStyle>
              <a:lvl1pPr marL="0" indent="0" algn="l" defTabSz="914400" rtl="0" eaLnBrk="1" latinLnBrk="0" hangingPunct="1">
                <a:spcBef>
                  <a:spcPts val="1500"/>
                </a:spcBef>
                <a:spcAft>
                  <a:spcPts val="0"/>
                </a:spcAft>
                <a:buFont typeface="Arial" pitchFamily="34" charset="0"/>
                <a:buNone/>
                <a:defRPr sz="1200" b="0" kern="1200">
                  <a:solidFill>
                    <a:srgbClr val="06416A"/>
                  </a:solidFill>
                  <a:effectLst/>
                  <a:latin typeface="Segoe UI Semibold" panose="020B0702040204020203" pitchFamily="34" charset="0"/>
                  <a:ea typeface="Segoe UI" panose="020F0502020204030203" pitchFamily="34" charset="0"/>
                  <a:cs typeface="Arial" panose="020B0604020202020204" pitchFamily="34" charset="0"/>
                </a:defRPr>
              </a:lvl1pPr>
              <a:lvl2pPr marL="0" indent="0" algn="l" defTabSz="914400" rtl="0" eaLnBrk="1" latinLnBrk="0" hangingPunct="1">
                <a:spcBef>
                  <a:spcPts val="600"/>
                </a:spcBef>
                <a:buClr>
                  <a:schemeClr val="tx1"/>
                </a:buClr>
                <a:buSzPct val="100000"/>
                <a:buFontTx/>
                <a:buNone/>
                <a:defRPr sz="1200" kern="1200">
                  <a:solidFill>
                    <a:schemeClr val="tx1"/>
                  </a:solidFill>
                  <a:effectLst/>
                  <a:latin typeface="+mn-lt"/>
                  <a:ea typeface="Segoe UI" panose="020F0502020204030203" pitchFamily="34" charset="0"/>
                  <a:cs typeface="Arial" panose="020B0604020202020204" pitchFamily="34" charset="0"/>
                </a:defRPr>
              </a:lvl2pPr>
              <a:lvl3pPr marL="180000" indent="-180000" algn="l" defTabSz="914400" rtl="0" eaLnBrk="1" latinLnBrk="0" hangingPunct="1">
                <a:spcBef>
                  <a:spcPts val="600"/>
                </a:spcBef>
                <a:buClr>
                  <a:schemeClr val="tx1"/>
                </a:buClr>
                <a:buFont typeface="Arial" panose="020B0604020202020204" pitchFamily="34" charset="0"/>
                <a:buChar char="•"/>
                <a:defRPr sz="1200" kern="1200">
                  <a:solidFill>
                    <a:schemeClr val="tx1"/>
                  </a:solidFill>
                  <a:effectLst/>
                  <a:latin typeface="+mn-lt"/>
                  <a:ea typeface="Segoe UI" panose="020F0502020204030203" pitchFamily="34" charset="0"/>
                  <a:cs typeface="Arial" panose="020B0604020202020204" pitchFamily="34" charset="0"/>
                </a:defRPr>
              </a:lvl3pPr>
              <a:lvl4pPr marL="36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4pPr>
              <a:lvl5pPr marL="54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5pPr>
              <a:lvl6pPr marL="72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001E3C"/>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51" name="element_04_03" hidden="1">
              <a:extLst>
                <a:ext uri="{FF2B5EF4-FFF2-40B4-BE49-F238E27FC236}">
                  <a16:creationId xmlns:a16="http://schemas.microsoft.com/office/drawing/2014/main" id="{79FAAA96-2D2A-6345-FCDC-290BC5D800E7}"/>
                </a:ext>
              </a:extLst>
            </p:cNvPr>
            <p:cNvSpPr txBox="1">
              <a:spLocks/>
            </p:cNvSpPr>
            <p:nvPr>
              <p:custDataLst>
                <p:tags r:id="rId30"/>
              </p:custDataLst>
            </p:nvPr>
          </p:nvSpPr>
          <p:spPr>
            <a:xfrm>
              <a:off x="2927648" y="3581968"/>
              <a:ext cx="657273" cy="436548"/>
            </a:xfrm>
            <a:prstGeom prst="rightArrow">
              <a:avLst>
                <a:gd name="adj1" fmla="val 100000"/>
                <a:gd name="adj2" fmla="val 0"/>
              </a:avLst>
            </a:prstGeom>
            <a:solidFill>
              <a:srgbClr val="E8E8E8"/>
            </a:solidFill>
            <a:ln w="12700" cmpd="sng">
              <a:noFill/>
              <a:prstDash val="solid"/>
            </a:ln>
            <a:extLst>
              <a:ext uri="{91240B29-F687-4F45-9708-019B960494DF}">
                <a14:hiddenLine xmlns:a14="http://schemas.microsoft.com/office/drawing/2010/main" w="12700" cmpd="sng">
                  <a:solidFill>
                    <a:srgbClr val="001E3C"/>
                  </a:solidFill>
                  <a:prstDash val="solid"/>
                </a14:hiddenLine>
              </a:ext>
            </a:extLst>
          </p:spPr>
          <p:txBody>
            <a:bodyPr vert="horz" lIns="72000" tIns="72000" rIns="72000" bIns="72000" rtlCol="0" anchor="ctr">
              <a:noAutofit/>
            </a:bodyPr>
            <a:lstStyle>
              <a:lvl1pPr marL="0" indent="0" algn="l" defTabSz="914400" rtl="0" eaLnBrk="1" latinLnBrk="0" hangingPunct="1">
                <a:spcBef>
                  <a:spcPts val="600"/>
                </a:spcBef>
                <a:buFont typeface="Arial" pitchFamily="34" charset="0"/>
                <a:buNone/>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1pPr>
              <a:lvl2pPr marL="185738" indent="-185738" algn="l" defTabSz="914400" rtl="0" eaLnBrk="1" latinLnBrk="0" hangingPunct="1">
                <a:spcBef>
                  <a:spcPts val="600"/>
                </a:spcBef>
                <a:buClr>
                  <a:srgbClr val="00ADEF"/>
                </a:buClr>
                <a:buSzPct val="110000"/>
                <a:buFont typeface="Segoe UI" panose="05020102010507070707"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2pPr>
              <a:lvl3pPr marL="357188" indent="-171450" algn="l" defTabSz="914400" rtl="0" eaLnBrk="1" latinLnBrk="0" hangingPunct="1">
                <a:spcBef>
                  <a:spcPts val="600"/>
                </a:spcBef>
                <a:buClr>
                  <a:srgbClr val="00ADEF"/>
                </a:buClr>
                <a:buFont typeface="Symbol"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3pPr>
              <a:lvl4pPr marL="542925"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4pPr>
              <a:lvl5pPr marL="715963" indent="-1730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5pPr>
              <a:lvl6pPr marL="901700"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GB" sz="1600" b="1"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11" name="element_01_04">
              <a:extLst>
                <a:ext uri="{FF2B5EF4-FFF2-40B4-BE49-F238E27FC236}">
                  <a16:creationId xmlns:a16="http://schemas.microsoft.com/office/drawing/2014/main" id="{F34ECE15-F972-A768-4887-CAC23FC40A6A}"/>
                </a:ext>
              </a:extLst>
            </p:cNvPr>
            <p:cNvSpPr txBox="1">
              <a:spLocks/>
            </p:cNvSpPr>
            <p:nvPr>
              <p:custDataLst>
                <p:tags r:id="rId31"/>
              </p:custDataLst>
            </p:nvPr>
          </p:nvSpPr>
          <p:spPr>
            <a:xfrm>
              <a:off x="2927648" y="4234516"/>
              <a:ext cx="3165222" cy="436548"/>
            </a:xfrm>
            <a:prstGeom prst="rect">
              <a:avLst/>
            </a:prstGeom>
          </p:spPr>
          <p:txBody>
            <a:bodyPr vert="horz" lIns="828000" tIns="72000" rIns="72000" bIns="7200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mn-lt"/>
                  <a:ea typeface="+mn-ea"/>
                  <a:cs typeface="Arial" panose="020B0604020202020204" pitchFamily="34" charset="0"/>
                </a:defRPr>
              </a:lvl1pPr>
              <a:lvl2pPr marL="0" indent="0" algn="l" defTabSz="914400" rtl="0" eaLnBrk="1" latinLnBrk="0" hangingPunct="1">
                <a:lnSpc>
                  <a:spcPct val="100000"/>
                </a:lnSpc>
                <a:spcBef>
                  <a:spcPts val="6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Wingdings" panose="05000000000000000000" pitchFamily="2" charset="2"/>
                <a:buChar char="§"/>
                <a:defRPr lang="en-GB" sz="1600" kern="1200" dirty="0">
                  <a:solidFill>
                    <a:schemeClr val="tx1"/>
                  </a:solidFill>
                  <a:latin typeface="+mn-lt"/>
                  <a:ea typeface="+mn-ea"/>
                  <a:cs typeface="Arial" panose="020B0604020202020204" pitchFamily="34" charset="0"/>
                </a:defRPr>
              </a:lvl5pPr>
              <a:lvl6pPr marL="720000" indent="-180000" algn="l" defTabSz="914400" rtl="0" eaLnBrk="1" latinLnBrk="0" hangingPunct="1">
                <a:lnSpc>
                  <a:spcPct val="100000"/>
                </a:lnSpc>
                <a:spcBef>
                  <a:spcPts val="600"/>
                </a:spcBef>
                <a:buClr>
                  <a:srgbClr val="BA8748"/>
                </a:buClr>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T" sz="2800" b="1" i="0" u="none" strike="noStrike" kern="1200" cap="none" spc="0" normalizeH="0" baseline="0" noProof="0">
                  <a:ln>
                    <a:noFill/>
                  </a:ln>
                  <a:solidFill>
                    <a:prstClr val="black"/>
                  </a:solidFill>
                  <a:effectLst/>
                  <a:uLnTx/>
                  <a:uFillTx/>
                  <a:latin typeface="Aptos"/>
                  <a:ea typeface="+mn-ea"/>
                  <a:cs typeface="Arial" panose="020B0604020202020204" pitchFamily="34" charset="0"/>
                </a:rPr>
                <a:t>R</a:t>
              </a:r>
              <a:r>
                <a:rPr kumimoji="0" lang="en-AT" sz="1400" b="1" i="0" u="none" strike="noStrike" kern="1200" cap="none" spc="0" normalizeH="0" baseline="0" noProof="0">
                  <a:ln>
                    <a:noFill/>
                  </a:ln>
                  <a:solidFill>
                    <a:prstClr val="black"/>
                  </a:solidFill>
                  <a:effectLst/>
                  <a:uLnTx/>
                  <a:uFillTx/>
                  <a:latin typeface="Aptos"/>
                  <a:ea typeface="+mn-ea"/>
                  <a:cs typeface="Arial" panose="020B0604020202020204" pitchFamily="34" charset="0"/>
                </a:rPr>
                <a:t>elevant</a:t>
              </a:r>
              <a:endParaRPr kumimoji="0" lang="en-GB" sz="1400" b="1"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13" name="element_03_04" hidden="1">
              <a:extLst>
                <a:ext uri="{FF2B5EF4-FFF2-40B4-BE49-F238E27FC236}">
                  <a16:creationId xmlns:a16="http://schemas.microsoft.com/office/drawing/2014/main" id="{4CD23A4B-A496-D8AC-2608-41B94B078B91}"/>
                </a:ext>
              </a:extLst>
            </p:cNvPr>
            <p:cNvSpPr txBox="1">
              <a:spLocks/>
            </p:cNvSpPr>
            <p:nvPr>
              <p:custDataLst>
                <p:tags r:id="rId32"/>
              </p:custDataLst>
            </p:nvPr>
          </p:nvSpPr>
          <p:spPr>
            <a:xfrm>
              <a:off x="6253090" y="4234516"/>
              <a:ext cx="817796" cy="436548"/>
            </a:xfrm>
            <a:prstGeom prst="rect">
              <a:avLst/>
            </a:prstGeom>
            <a:solidFill>
              <a:srgbClr val="E8E8E8"/>
            </a:solidFill>
          </p:spPr>
          <p:txBody>
            <a:bodyPr vert="horz" lIns="0" tIns="0" rIns="0" bIns="0" rtlCol="0" anchor="ctr">
              <a:noAutofit/>
            </a:bodyPr>
            <a:lstStyle>
              <a:lvl1pPr marL="0" indent="0" algn="l" defTabSz="914400" rtl="0" eaLnBrk="1" latinLnBrk="0" hangingPunct="1">
                <a:spcBef>
                  <a:spcPts val="1500"/>
                </a:spcBef>
                <a:spcAft>
                  <a:spcPts val="0"/>
                </a:spcAft>
                <a:buFont typeface="Arial" pitchFamily="34" charset="0"/>
                <a:buNone/>
                <a:defRPr sz="1200" b="0" kern="1200">
                  <a:solidFill>
                    <a:srgbClr val="06416A"/>
                  </a:solidFill>
                  <a:effectLst/>
                  <a:latin typeface="Segoe UI Semibold" panose="020B0702040204020203" pitchFamily="34" charset="0"/>
                  <a:ea typeface="Segoe UI" panose="020F0502020204030203" pitchFamily="34" charset="0"/>
                  <a:cs typeface="Arial" panose="020B0604020202020204" pitchFamily="34" charset="0"/>
                </a:defRPr>
              </a:lvl1pPr>
              <a:lvl2pPr marL="0" indent="0" algn="l" defTabSz="914400" rtl="0" eaLnBrk="1" latinLnBrk="0" hangingPunct="1">
                <a:spcBef>
                  <a:spcPts val="600"/>
                </a:spcBef>
                <a:buClr>
                  <a:schemeClr val="tx1"/>
                </a:buClr>
                <a:buSzPct val="100000"/>
                <a:buFontTx/>
                <a:buNone/>
                <a:defRPr sz="1200" kern="1200">
                  <a:solidFill>
                    <a:schemeClr val="tx1"/>
                  </a:solidFill>
                  <a:effectLst/>
                  <a:latin typeface="+mn-lt"/>
                  <a:ea typeface="Segoe UI" panose="020F0502020204030203" pitchFamily="34" charset="0"/>
                  <a:cs typeface="Arial" panose="020B0604020202020204" pitchFamily="34" charset="0"/>
                </a:defRPr>
              </a:lvl2pPr>
              <a:lvl3pPr marL="180000" indent="-180000" algn="l" defTabSz="914400" rtl="0" eaLnBrk="1" latinLnBrk="0" hangingPunct="1">
                <a:spcBef>
                  <a:spcPts val="600"/>
                </a:spcBef>
                <a:buClr>
                  <a:schemeClr val="tx1"/>
                </a:buClr>
                <a:buFont typeface="Arial" panose="020B0604020202020204" pitchFamily="34" charset="0"/>
                <a:buChar char="•"/>
                <a:defRPr sz="1200" kern="1200">
                  <a:solidFill>
                    <a:schemeClr val="tx1"/>
                  </a:solidFill>
                  <a:effectLst/>
                  <a:latin typeface="+mn-lt"/>
                  <a:ea typeface="Segoe UI" panose="020F0502020204030203" pitchFamily="34" charset="0"/>
                  <a:cs typeface="Arial" panose="020B0604020202020204" pitchFamily="34" charset="0"/>
                </a:defRPr>
              </a:lvl3pPr>
              <a:lvl4pPr marL="36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4pPr>
              <a:lvl5pPr marL="54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5pPr>
              <a:lvl6pPr marL="72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001E3C"/>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17" name="element_04_04" hidden="1">
              <a:extLst>
                <a:ext uri="{FF2B5EF4-FFF2-40B4-BE49-F238E27FC236}">
                  <a16:creationId xmlns:a16="http://schemas.microsoft.com/office/drawing/2014/main" id="{573E8933-B3CF-C73F-82CC-354BB6F5A34A}"/>
                </a:ext>
              </a:extLst>
            </p:cNvPr>
            <p:cNvSpPr txBox="1">
              <a:spLocks/>
            </p:cNvSpPr>
            <p:nvPr>
              <p:custDataLst>
                <p:tags r:id="rId33"/>
              </p:custDataLst>
            </p:nvPr>
          </p:nvSpPr>
          <p:spPr>
            <a:xfrm>
              <a:off x="2927648" y="4234516"/>
              <a:ext cx="657273" cy="436548"/>
            </a:xfrm>
            <a:prstGeom prst="rightArrow">
              <a:avLst>
                <a:gd name="adj1" fmla="val 100000"/>
                <a:gd name="adj2" fmla="val 0"/>
              </a:avLst>
            </a:prstGeom>
            <a:solidFill>
              <a:srgbClr val="E8E8E8"/>
            </a:solidFill>
            <a:ln w="12700" cmpd="sng">
              <a:noFill/>
              <a:prstDash val="solid"/>
            </a:ln>
            <a:extLst>
              <a:ext uri="{91240B29-F687-4F45-9708-019B960494DF}">
                <a14:hiddenLine xmlns:a14="http://schemas.microsoft.com/office/drawing/2010/main" w="12700" cmpd="sng">
                  <a:solidFill>
                    <a:srgbClr val="001E3C"/>
                  </a:solidFill>
                  <a:prstDash val="solid"/>
                </a14:hiddenLine>
              </a:ext>
            </a:extLst>
          </p:spPr>
          <p:txBody>
            <a:bodyPr vert="horz" lIns="72000" tIns="72000" rIns="72000" bIns="72000" rtlCol="0" anchor="ctr">
              <a:noAutofit/>
            </a:bodyPr>
            <a:lstStyle>
              <a:lvl1pPr marL="0" indent="0" algn="l" defTabSz="914400" rtl="0" eaLnBrk="1" latinLnBrk="0" hangingPunct="1">
                <a:spcBef>
                  <a:spcPts val="600"/>
                </a:spcBef>
                <a:buFont typeface="Arial" pitchFamily="34" charset="0"/>
                <a:buNone/>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1pPr>
              <a:lvl2pPr marL="185738" indent="-185738" algn="l" defTabSz="914400" rtl="0" eaLnBrk="1" latinLnBrk="0" hangingPunct="1">
                <a:spcBef>
                  <a:spcPts val="600"/>
                </a:spcBef>
                <a:buClr>
                  <a:srgbClr val="00ADEF"/>
                </a:buClr>
                <a:buSzPct val="110000"/>
                <a:buFont typeface="Segoe UI" panose="05020102010507070707"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2pPr>
              <a:lvl3pPr marL="357188" indent="-171450" algn="l" defTabSz="914400" rtl="0" eaLnBrk="1" latinLnBrk="0" hangingPunct="1">
                <a:spcBef>
                  <a:spcPts val="600"/>
                </a:spcBef>
                <a:buClr>
                  <a:srgbClr val="00ADEF"/>
                </a:buClr>
                <a:buFont typeface="Symbol"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3pPr>
              <a:lvl4pPr marL="542925"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4pPr>
              <a:lvl5pPr marL="715963" indent="-1730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5pPr>
              <a:lvl6pPr marL="901700"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GB" sz="1600" b="1"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33" name="element_01_05">
              <a:extLst>
                <a:ext uri="{FF2B5EF4-FFF2-40B4-BE49-F238E27FC236}">
                  <a16:creationId xmlns:a16="http://schemas.microsoft.com/office/drawing/2014/main" id="{7A60D963-6C80-82DD-2459-F76E418D2EDF}"/>
                </a:ext>
              </a:extLst>
            </p:cNvPr>
            <p:cNvSpPr txBox="1">
              <a:spLocks/>
            </p:cNvSpPr>
            <p:nvPr>
              <p:custDataLst>
                <p:tags r:id="rId34"/>
              </p:custDataLst>
            </p:nvPr>
          </p:nvSpPr>
          <p:spPr>
            <a:xfrm>
              <a:off x="2927648" y="4887064"/>
              <a:ext cx="3165222" cy="436548"/>
            </a:xfrm>
            <a:prstGeom prst="rect">
              <a:avLst/>
            </a:prstGeom>
          </p:spPr>
          <p:txBody>
            <a:bodyPr vert="horz" lIns="828000" tIns="72000" rIns="72000" bIns="7200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mn-lt"/>
                  <a:ea typeface="+mn-ea"/>
                  <a:cs typeface="Arial" panose="020B0604020202020204" pitchFamily="34" charset="0"/>
                </a:defRPr>
              </a:lvl1pPr>
              <a:lvl2pPr marL="0" indent="0" algn="l" defTabSz="914400" rtl="0" eaLnBrk="1" latinLnBrk="0" hangingPunct="1">
                <a:lnSpc>
                  <a:spcPct val="100000"/>
                </a:lnSpc>
                <a:spcBef>
                  <a:spcPts val="6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Wingdings" panose="05000000000000000000" pitchFamily="2" charset="2"/>
                <a:buChar char="§"/>
                <a:defRPr lang="en-GB" sz="1600" kern="1200" dirty="0">
                  <a:solidFill>
                    <a:schemeClr val="tx1"/>
                  </a:solidFill>
                  <a:latin typeface="+mn-lt"/>
                  <a:ea typeface="+mn-ea"/>
                  <a:cs typeface="Arial" panose="020B0604020202020204" pitchFamily="34" charset="0"/>
                </a:defRPr>
              </a:lvl5pPr>
              <a:lvl6pPr marL="720000" indent="-180000" algn="l" defTabSz="914400" rtl="0" eaLnBrk="1" latinLnBrk="0" hangingPunct="1">
                <a:lnSpc>
                  <a:spcPct val="100000"/>
                </a:lnSpc>
                <a:spcBef>
                  <a:spcPts val="600"/>
                </a:spcBef>
                <a:buClr>
                  <a:srgbClr val="BA8748"/>
                </a:buClr>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T" sz="2800" b="1" i="0" u="none" strike="noStrike" kern="1200" cap="none" spc="0" normalizeH="0" baseline="0" noProof="0">
                  <a:ln>
                    <a:noFill/>
                  </a:ln>
                  <a:solidFill>
                    <a:prstClr val="black"/>
                  </a:solidFill>
                  <a:effectLst/>
                  <a:uLnTx/>
                  <a:uFillTx/>
                  <a:latin typeface="Aptos"/>
                  <a:ea typeface="+mn-ea"/>
                  <a:cs typeface="Arial" panose="020B0604020202020204" pitchFamily="34" charset="0"/>
                </a:rPr>
                <a:t>T</a:t>
              </a:r>
              <a:r>
                <a:rPr kumimoji="0" lang="en-AT" sz="1400" b="1" i="0" u="none" strike="noStrike" kern="1200" cap="none" spc="0" normalizeH="0" baseline="0" noProof="0">
                  <a:ln>
                    <a:noFill/>
                  </a:ln>
                  <a:solidFill>
                    <a:prstClr val="black"/>
                  </a:solidFill>
                  <a:effectLst/>
                  <a:uLnTx/>
                  <a:uFillTx/>
                  <a:latin typeface="Aptos"/>
                  <a:ea typeface="+mn-ea"/>
                  <a:cs typeface="Arial" panose="020B0604020202020204" pitchFamily="34" charset="0"/>
                </a:rPr>
                <a:t>imely</a:t>
              </a:r>
              <a:endParaRPr kumimoji="0" lang="en-GB" sz="1400" b="1"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35" name="element_03_05" hidden="1">
              <a:extLst>
                <a:ext uri="{FF2B5EF4-FFF2-40B4-BE49-F238E27FC236}">
                  <a16:creationId xmlns:a16="http://schemas.microsoft.com/office/drawing/2014/main" id="{38DBFAC3-1BDC-1C8F-9A5A-88BDE92BDBF8}"/>
                </a:ext>
              </a:extLst>
            </p:cNvPr>
            <p:cNvSpPr txBox="1">
              <a:spLocks/>
            </p:cNvSpPr>
            <p:nvPr>
              <p:custDataLst>
                <p:tags r:id="rId35"/>
              </p:custDataLst>
            </p:nvPr>
          </p:nvSpPr>
          <p:spPr>
            <a:xfrm>
              <a:off x="6253090" y="4887064"/>
              <a:ext cx="817796" cy="436548"/>
            </a:xfrm>
            <a:prstGeom prst="rect">
              <a:avLst/>
            </a:prstGeom>
            <a:solidFill>
              <a:srgbClr val="E8E8E8"/>
            </a:solidFill>
          </p:spPr>
          <p:txBody>
            <a:bodyPr vert="horz" lIns="0" tIns="0" rIns="0" bIns="0" rtlCol="0" anchor="ctr">
              <a:noAutofit/>
            </a:bodyPr>
            <a:lstStyle>
              <a:lvl1pPr marL="0" indent="0" algn="l" defTabSz="914400" rtl="0" eaLnBrk="1" latinLnBrk="0" hangingPunct="1">
                <a:spcBef>
                  <a:spcPts val="1500"/>
                </a:spcBef>
                <a:spcAft>
                  <a:spcPts val="0"/>
                </a:spcAft>
                <a:buFont typeface="Arial" pitchFamily="34" charset="0"/>
                <a:buNone/>
                <a:defRPr sz="1200" b="0" kern="1200">
                  <a:solidFill>
                    <a:srgbClr val="06416A"/>
                  </a:solidFill>
                  <a:effectLst/>
                  <a:latin typeface="Segoe UI Semibold" panose="020B0702040204020203" pitchFamily="34" charset="0"/>
                  <a:ea typeface="Segoe UI" panose="020F0502020204030203" pitchFamily="34" charset="0"/>
                  <a:cs typeface="Arial" panose="020B0604020202020204" pitchFamily="34" charset="0"/>
                </a:defRPr>
              </a:lvl1pPr>
              <a:lvl2pPr marL="0" indent="0" algn="l" defTabSz="914400" rtl="0" eaLnBrk="1" latinLnBrk="0" hangingPunct="1">
                <a:spcBef>
                  <a:spcPts val="600"/>
                </a:spcBef>
                <a:buClr>
                  <a:schemeClr val="tx1"/>
                </a:buClr>
                <a:buSzPct val="100000"/>
                <a:buFontTx/>
                <a:buNone/>
                <a:defRPr sz="1200" kern="1200">
                  <a:solidFill>
                    <a:schemeClr val="tx1"/>
                  </a:solidFill>
                  <a:effectLst/>
                  <a:latin typeface="+mn-lt"/>
                  <a:ea typeface="Segoe UI" panose="020F0502020204030203" pitchFamily="34" charset="0"/>
                  <a:cs typeface="Arial" panose="020B0604020202020204" pitchFamily="34" charset="0"/>
                </a:defRPr>
              </a:lvl2pPr>
              <a:lvl3pPr marL="180000" indent="-180000" algn="l" defTabSz="914400" rtl="0" eaLnBrk="1" latinLnBrk="0" hangingPunct="1">
                <a:spcBef>
                  <a:spcPts val="600"/>
                </a:spcBef>
                <a:buClr>
                  <a:schemeClr val="tx1"/>
                </a:buClr>
                <a:buFont typeface="Arial" panose="020B0604020202020204" pitchFamily="34" charset="0"/>
                <a:buChar char="•"/>
                <a:defRPr sz="1200" kern="1200">
                  <a:solidFill>
                    <a:schemeClr val="tx1"/>
                  </a:solidFill>
                  <a:effectLst/>
                  <a:latin typeface="+mn-lt"/>
                  <a:ea typeface="Segoe UI" panose="020F0502020204030203" pitchFamily="34" charset="0"/>
                  <a:cs typeface="Arial" panose="020B0604020202020204" pitchFamily="34" charset="0"/>
                </a:defRPr>
              </a:lvl3pPr>
              <a:lvl4pPr marL="36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4pPr>
              <a:lvl5pPr marL="54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5pPr>
              <a:lvl6pPr marL="72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001E3C"/>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36" name="element_04_05" hidden="1">
              <a:extLst>
                <a:ext uri="{FF2B5EF4-FFF2-40B4-BE49-F238E27FC236}">
                  <a16:creationId xmlns:a16="http://schemas.microsoft.com/office/drawing/2014/main" id="{17657E2C-95B8-322C-207B-14C6AC39BD65}"/>
                </a:ext>
              </a:extLst>
            </p:cNvPr>
            <p:cNvSpPr txBox="1">
              <a:spLocks/>
            </p:cNvSpPr>
            <p:nvPr>
              <p:custDataLst>
                <p:tags r:id="rId36"/>
              </p:custDataLst>
            </p:nvPr>
          </p:nvSpPr>
          <p:spPr>
            <a:xfrm>
              <a:off x="2927648" y="4887064"/>
              <a:ext cx="657273" cy="436548"/>
            </a:xfrm>
            <a:prstGeom prst="rightArrow">
              <a:avLst>
                <a:gd name="adj1" fmla="val 100000"/>
                <a:gd name="adj2" fmla="val 0"/>
              </a:avLst>
            </a:prstGeom>
            <a:solidFill>
              <a:srgbClr val="E8E8E8"/>
            </a:solidFill>
            <a:ln w="12700" cmpd="sng">
              <a:noFill/>
              <a:prstDash val="solid"/>
            </a:ln>
            <a:extLst>
              <a:ext uri="{91240B29-F687-4F45-9708-019B960494DF}">
                <a14:hiddenLine xmlns:a14="http://schemas.microsoft.com/office/drawing/2010/main" w="12700" cmpd="sng">
                  <a:solidFill>
                    <a:srgbClr val="001E3C"/>
                  </a:solidFill>
                  <a:prstDash val="solid"/>
                </a14:hiddenLine>
              </a:ext>
            </a:extLst>
          </p:spPr>
          <p:txBody>
            <a:bodyPr vert="horz" lIns="72000" tIns="72000" rIns="72000" bIns="72000" rtlCol="0" anchor="ctr">
              <a:noAutofit/>
            </a:bodyPr>
            <a:lstStyle>
              <a:lvl1pPr marL="0" indent="0" algn="l" defTabSz="914400" rtl="0" eaLnBrk="1" latinLnBrk="0" hangingPunct="1">
                <a:spcBef>
                  <a:spcPts val="600"/>
                </a:spcBef>
                <a:buFont typeface="Arial" pitchFamily="34" charset="0"/>
                <a:buNone/>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1pPr>
              <a:lvl2pPr marL="185738" indent="-185738" algn="l" defTabSz="914400" rtl="0" eaLnBrk="1" latinLnBrk="0" hangingPunct="1">
                <a:spcBef>
                  <a:spcPts val="600"/>
                </a:spcBef>
                <a:buClr>
                  <a:srgbClr val="00ADEF"/>
                </a:buClr>
                <a:buSzPct val="110000"/>
                <a:buFont typeface="Segoe UI" panose="05020102010507070707"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2pPr>
              <a:lvl3pPr marL="357188" indent="-171450" algn="l" defTabSz="914400" rtl="0" eaLnBrk="1" latinLnBrk="0" hangingPunct="1">
                <a:spcBef>
                  <a:spcPts val="600"/>
                </a:spcBef>
                <a:buClr>
                  <a:srgbClr val="00ADEF"/>
                </a:buClr>
                <a:buFont typeface="Symbol"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3pPr>
              <a:lvl4pPr marL="542925"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4pPr>
              <a:lvl5pPr marL="715963" indent="-1730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5pPr>
              <a:lvl6pPr marL="901700"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GB" sz="1600" b="1"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42" name="element_01_06">
              <a:extLst>
                <a:ext uri="{FF2B5EF4-FFF2-40B4-BE49-F238E27FC236}">
                  <a16:creationId xmlns:a16="http://schemas.microsoft.com/office/drawing/2014/main" id="{EAB9F1D1-617E-B84A-1E90-28E4D3A7680D}"/>
                </a:ext>
              </a:extLst>
            </p:cNvPr>
            <p:cNvSpPr txBox="1">
              <a:spLocks/>
            </p:cNvSpPr>
            <p:nvPr>
              <p:custDataLst>
                <p:tags r:id="rId37"/>
              </p:custDataLst>
            </p:nvPr>
          </p:nvSpPr>
          <p:spPr>
            <a:xfrm>
              <a:off x="2927648" y="5539612"/>
              <a:ext cx="3165222" cy="436548"/>
            </a:xfrm>
            <a:prstGeom prst="rect">
              <a:avLst/>
            </a:prstGeom>
          </p:spPr>
          <p:txBody>
            <a:bodyPr vert="horz" lIns="828000" tIns="72000" rIns="72000" bIns="7200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mn-lt"/>
                  <a:ea typeface="+mn-ea"/>
                  <a:cs typeface="Arial" panose="020B0604020202020204" pitchFamily="34" charset="0"/>
                </a:defRPr>
              </a:lvl1pPr>
              <a:lvl2pPr marL="0" indent="0" algn="l" defTabSz="914400" rtl="0" eaLnBrk="1" latinLnBrk="0" hangingPunct="1">
                <a:lnSpc>
                  <a:spcPct val="100000"/>
                </a:lnSpc>
                <a:spcBef>
                  <a:spcPts val="6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Wingdings" panose="05000000000000000000" pitchFamily="2" charset="2"/>
                <a:buChar char="§"/>
                <a:defRPr lang="en-GB" sz="1600" kern="1200" dirty="0">
                  <a:solidFill>
                    <a:schemeClr val="tx1"/>
                  </a:solidFill>
                  <a:latin typeface="+mn-lt"/>
                  <a:ea typeface="+mn-ea"/>
                  <a:cs typeface="Arial" panose="020B0604020202020204" pitchFamily="34" charset="0"/>
                </a:defRPr>
              </a:lvl5pPr>
              <a:lvl6pPr marL="720000" indent="-180000" algn="l" defTabSz="914400" rtl="0" eaLnBrk="1" latinLnBrk="0" hangingPunct="1">
                <a:lnSpc>
                  <a:spcPct val="100000"/>
                </a:lnSpc>
                <a:spcBef>
                  <a:spcPts val="600"/>
                </a:spcBef>
                <a:buClr>
                  <a:srgbClr val="BA8748"/>
                </a:buClr>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T" sz="2800" b="1" i="0" u="none" strike="noStrike" kern="1200" cap="none" spc="0" normalizeH="0" baseline="0" noProof="0">
                  <a:ln>
                    <a:noFill/>
                  </a:ln>
                  <a:solidFill>
                    <a:prstClr val="black"/>
                  </a:solidFill>
                  <a:effectLst/>
                  <a:uLnTx/>
                  <a:uFillTx/>
                  <a:latin typeface="Aptos"/>
                  <a:ea typeface="+mn-ea"/>
                  <a:cs typeface="Arial" panose="020B0604020202020204" pitchFamily="34" charset="0"/>
                </a:rPr>
                <a:t>S</a:t>
              </a:r>
              <a:r>
                <a:rPr kumimoji="0" lang="en-AT" sz="1400" b="1" i="0" u="none" strike="noStrike" kern="1200" cap="none" spc="0" normalizeH="0" baseline="0" noProof="0">
                  <a:ln>
                    <a:noFill/>
                  </a:ln>
                  <a:solidFill>
                    <a:prstClr val="black"/>
                  </a:solidFill>
                  <a:effectLst/>
                  <a:uLnTx/>
                  <a:uFillTx/>
                  <a:latin typeface="Aptos"/>
                  <a:ea typeface="+mn-ea"/>
                  <a:cs typeface="Arial" panose="020B0604020202020204" pitchFamily="34" charset="0"/>
                </a:rPr>
                <a:t>ecure</a:t>
              </a:r>
              <a:endParaRPr kumimoji="0" lang="en-GB" sz="1400" b="1"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44" name="element_03_06" hidden="1">
              <a:extLst>
                <a:ext uri="{FF2B5EF4-FFF2-40B4-BE49-F238E27FC236}">
                  <a16:creationId xmlns:a16="http://schemas.microsoft.com/office/drawing/2014/main" id="{3C974FB4-98B0-4FCE-F88E-4F802FE6BB1B}"/>
                </a:ext>
              </a:extLst>
            </p:cNvPr>
            <p:cNvSpPr txBox="1">
              <a:spLocks/>
            </p:cNvSpPr>
            <p:nvPr>
              <p:custDataLst>
                <p:tags r:id="rId38"/>
              </p:custDataLst>
            </p:nvPr>
          </p:nvSpPr>
          <p:spPr>
            <a:xfrm>
              <a:off x="6253090" y="5539612"/>
              <a:ext cx="817796" cy="436548"/>
            </a:xfrm>
            <a:prstGeom prst="rect">
              <a:avLst/>
            </a:prstGeom>
            <a:solidFill>
              <a:srgbClr val="E8E8E8"/>
            </a:solidFill>
          </p:spPr>
          <p:txBody>
            <a:bodyPr vert="horz" lIns="0" tIns="0" rIns="0" bIns="0" rtlCol="0" anchor="ctr">
              <a:noAutofit/>
            </a:bodyPr>
            <a:lstStyle>
              <a:lvl1pPr marL="0" indent="0" algn="l" defTabSz="914400" rtl="0" eaLnBrk="1" latinLnBrk="0" hangingPunct="1">
                <a:spcBef>
                  <a:spcPts val="1500"/>
                </a:spcBef>
                <a:spcAft>
                  <a:spcPts val="0"/>
                </a:spcAft>
                <a:buFont typeface="Arial" pitchFamily="34" charset="0"/>
                <a:buNone/>
                <a:defRPr sz="1200" b="0" kern="1200">
                  <a:solidFill>
                    <a:srgbClr val="06416A"/>
                  </a:solidFill>
                  <a:effectLst/>
                  <a:latin typeface="Segoe UI Semibold" panose="020B0702040204020203" pitchFamily="34" charset="0"/>
                  <a:ea typeface="Segoe UI" panose="020F0502020204030203" pitchFamily="34" charset="0"/>
                  <a:cs typeface="Arial" panose="020B0604020202020204" pitchFamily="34" charset="0"/>
                </a:defRPr>
              </a:lvl1pPr>
              <a:lvl2pPr marL="0" indent="0" algn="l" defTabSz="914400" rtl="0" eaLnBrk="1" latinLnBrk="0" hangingPunct="1">
                <a:spcBef>
                  <a:spcPts val="600"/>
                </a:spcBef>
                <a:buClr>
                  <a:schemeClr val="tx1"/>
                </a:buClr>
                <a:buSzPct val="100000"/>
                <a:buFontTx/>
                <a:buNone/>
                <a:defRPr sz="1200" kern="1200">
                  <a:solidFill>
                    <a:schemeClr val="tx1"/>
                  </a:solidFill>
                  <a:effectLst/>
                  <a:latin typeface="+mn-lt"/>
                  <a:ea typeface="Segoe UI" panose="020F0502020204030203" pitchFamily="34" charset="0"/>
                  <a:cs typeface="Arial" panose="020B0604020202020204" pitchFamily="34" charset="0"/>
                </a:defRPr>
              </a:lvl2pPr>
              <a:lvl3pPr marL="180000" indent="-180000" algn="l" defTabSz="914400" rtl="0" eaLnBrk="1" latinLnBrk="0" hangingPunct="1">
                <a:spcBef>
                  <a:spcPts val="600"/>
                </a:spcBef>
                <a:buClr>
                  <a:schemeClr val="tx1"/>
                </a:buClr>
                <a:buFont typeface="Arial" panose="020B0604020202020204" pitchFamily="34" charset="0"/>
                <a:buChar char="•"/>
                <a:defRPr sz="1200" kern="1200">
                  <a:solidFill>
                    <a:schemeClr val="tx1"/>
                  </a:solidFill>
                  <a:effectLst/>
                  <a:latin typeface="+mn-lt"/>
                  <a:ea typeface="Segoe UI" panose="020F0502020204030203" pitchFamily="34" charset="0"/>
                  <a:cs typeface="Arial" panose="020B0604020202020204" pitchFamily="34" charset="0"/>
                </a:defRPr>
              </a:lvl3pPr>
              <a:lvl4pPr marL="36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4pPr>
              <a:lvl5pPr marL="54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5pPr>
              <a:lvl6pPr marL="720000" indent="-180000" algn="l" defTabSz="914400" rtl="0" eaLnBrk="1" latinLnBrk="0" hangingPunct="1">
                <a:spcBef>
                  <a:spcPts val="600"/>
                </a:spcBef>
                <a:buClr>
                  <a:schemeClr val="tx1"/>
                </a:buClr>
                <a:buFont typeface="Symbol" panose="05050102010706020507" pitchFamily="18" charset="2"/>
                <a:buChar char="-"/>
                <a:defRPr sz="1200" kern="1200">
                  <a:solidFill>
                    <a:schemeClr val="tx1"/>
                  </a:solidFill>
                  <a:effectLst/>
                  <a:latin typeface="+mn-lt"/>
                  <a:ea typeface="Segoe UI" panose="020F0502020204030203"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001E3C"/>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45" name="element_04_06" hidden="1">
              <a:extLst>
                <a:ext uri="{FF2B5EF4-FFF2-40B4-BE49-F238E27FC236}">
                  <a16:creationId xmlns:a16="http://schemas.microsoft.com/office/drawing/2014/main" id="{2824831D-EC4E-0FB2-8DBA-D18A0C14F3FA}"/>
                </a:ext>
              </a:extLst>
            </p:cNvPr>
            <p:cNvSpPr txBox="1">
              <a:spLocks/>
            </p:cNvSpPr>
            <p:nvPr>
              <p:custDataLst>
                <p:tags r:id="rId39"/>
              </p:custDataLst>
            </p:nvPr>
          </p:nvSpPr>
          <p:spPr>
            <a:xfrm>
              <a:off x="2927648" y="5539612"/>
              <a:ext cx="657273" cy="436548"/>
            </a:xfrm>
            <a:prstGeom prst="rightArrow">
              <a:avLst>
                <a:gd name="adj1" fmla="val 100000"/>
                <a:gd name="adj2" fmla="val 0"/>
              </a:avLst>
            </a:prstGeom>
            <a:solidFill>
              <a:srgbClr val="E8E8E8"/>
            </a:solidFill>
            <a:ln w="12700" cmpd="sng">
              <a:noFill/>
              <a:prstDash val="solid"/>
            </a:ln>
            <a:extLst>
              <a:ext uri="{91240B29-F687-4F45-9708-019B960494DF}">
                <a14:hiddenLine xmlns:a14="http://schemas.microsoft.com/office/drawing/2010/main" w="12700" cmpd="sng">
                  <a:solidFill>
                    <a:srgbClr val="001E3C"/>
                  </a:solidFill>
                  <a:prstDash val="solid"/>
                </a14:hiddenLine>
              </a:ext>
            </a:extLst>
          </p:spPr>
          <p:txBody>
            <a:bodyPr vert="horz" lIns="72000" tIns="72000" rIns="72000" bIns="72000" rtlCol="0" anchor="ctr">
              <a:noAutofit/>
            </a:bodyPr>
            <a:lstStyle>
              <a:lvl1pPr marL="0" indent="0" algn="l" defTabSz="914400" rtl="0" eaLnBrk="1" latinLnBrk="0" hangingPunct="1">
                <a:spcBef>
                  <a:spcPts val="600"/>
                </a:spcBef>
                <a:buFont typeface="Arial" pitchFamily="34" charset="0"/>
                <a:buNone/>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1pPr>
              <a:lvl2pPr marL="185738" indent="-185738" algn="l" defTabSz="914400" rtl="0" eaLnBrk="1" latinLnBrk="0" hangingPunct="1">
                <a:spcBef>
                  <a:spcPts val="600"/>
                </a:spcBef>
                <a:buClr>
                  <a:srgbClr val="00ADEF"/>
                </a:buClr>
                <a:buSzPct val="110000"/>
                <a:buFont typeface="Segoe UI" panose="05020102010507070707"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2pPr>
              <a:lvl3pPr marL="357188" indent="-171450" algn="l" defTabSz="914400" rtl="0" eaLnBrk="1" latinLnBrk="0" hangingPunct="1">
                <a:spcBef>
                  <a:spcPts val="600"/>
                </a:spcBef>
                <a:buClr>
                  <a:srgbClr val="00ADEF"/>
                </a:buClr>
                <a:buFont typeface="Symbol" pitchFamily="18" charset="2"/>
                <a:buChar char="-"/>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3pPr>
              <a:lvl4pPr marL="542925"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4pPr>
              <a:lvl5pPr marL="715963" indent="-1730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5pPr>
              <a:lvl6pPr marL="901700" indent="-185738" algn="l" defTabSz="914400" rtl="0" eaLnBrk="1" latinLnBrk="0" hangingPunct="1">
                <a:spcBef>
                  <a:spcPts val="600"/>
                </a:spcBef>
                <a:buClr>
                  <a:srgbClr val="00ADEF"/>
                </a:buClr>
                <a:buFont typeface="Arial" panose="020B0604020202020204" pitchFamily="34" charset="0"/>
                <a:buChar char="&gt;"/>
                <a:defRPr sz="1400" kern="1200">
                  <a:solidFill>
                    <a:srgbClr val="303032"/>
                  </a:solidFill>
                  <a:effectLst/>
                  <a:latin typeface="Arial" panose="020B0604020202020204" pitchFamily="34" charset="0"/>
                  <a:ea typeface="Arial" panose="020B0606030504020204" pitchFamily="34" charset="0"/>
                  <a:cs typeface="Arial" panose="020B0604020202020204"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GB" sz="1600" b="1"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grpSp>
      <p:grpSp>
        <p:nvGrpSpPr>
          <p:cNvPr id="64" name="easyIcon">
            <a:extLst>
              <a:ext uri="{FF2B5EF4-FFF2-40B4-BE49-F238E27FC236}">
                <a16:creationId xmlns:a16="http://schemas.microsoft.com/office/drawing/2014/main" id="{8BA4CC56-7C8E-85E9-B4CE-4A5E17E342CB}"/>
              </a:ext>
            </a:extLst>
          </p:cNvPr>
          <p:cNvGrpSpPr>
            <a:grpSpLocks noChangeAspect="1"/>
          </p:cNvGrpSpPr>
          <p:nvPr>
            <p:custDataLst>
              <p:tags r:id="rId3"/>
            </p:custDataLst>
          </p:nvPr>
        </p:nvGrpSpPr>
        <p:grpSpPr>
          <a:xfrm>
            <a:off x="3311503" y="2240868"/>
            <a:ext cx="516245" cy="516245"/>
            <a:chOff x="666822" y="1896968"/>
            <a:chExt cx="714051" cy="714051"/>
          </a:xfrm>
        </p:grpSpPr>
        <p:sp>
          <p:nvSpPr>
            <p:cNvPr id="65" name="Background">
              <a:extLst>
                <a:ext uri="{FF2B5EF4-FFF2-40B4-BE49-F238E27FC236}">
                  <a16:creationId xmlns:a16="http://schemas.microsoft.com/office/drawing/2014/main" id="{51495DC0-FCD4-0BCE-7FAF-120FE5C5447D}"/>
                </a:ext>
              </a:extLst>
            </p:cNvPr>
            <p:cNvSpPr/>
            <p:nvPr>
              <p:custDataLst>
                <p:tags r:id="rId20"/>
              </p:custDataLst>
            </p:nvPr>
          </p:nvSpPr>
          <p:spPr>
            <a:xfrm>
              <a:off x="666822" y="1896968"/>
              <a:ext cx="714051" cy="714051"/>
            </a:xfrm>
            <a:prstGeom prst="rect">
              <a:avLst/>
            </a:prstGeom>
            <a:noFill/>
            <a:ln w="635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6350" cap="flat" cmpd="sng" algn="ctr">
                  <a:solidFill>
                    <a:srgbClr val="EBEFE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200" b="0" i="0" u="none" strike="noStrike" kern="1200" cap="none" spc="0" normalizeH="0" baseline="0" noProof="0" err="1">
                <a:ln>
                  <a:noFill/>
                </a:ln>
                <a:solidFill>
                  <a:srgbClr val="000000"/>
                </a:solidFill>
                <a:effectLst/>
                <a:uLnTx/>
                <a:uFillTx/>
                <a:latin typeface="Aptos" panose="020B0004020202020204" pitchFamily="34" charset="0"/>
                <a:ea typeface="+mn-ea"/>
                <a:cs typeface="Segoe UI" panose="020B0502040204020203" pitchFamily="34" charset="0"/>
              </a:endParaRPr>
            </a:p>
          </p:txBody>
        </p:sp>
        <p:pic>
          <p:nvPicPr>
            <p:cNvPr id="66" name="Vector">
              <a:extLst>
                <a:ext uri="{FF2B5EF4-FFF2-40B4-BE49-F238E27FC236}">
                  <a16:creationId xmlns:a16="http://schemas.microsoft.com/office/drawing/2014/main" id="{DDE566CA-6872-A469-E356-DF20AB8283B9}"/>
                </a:ext>
              </a:extLst>
            </p:cNvPr>
            <p:cNvPicPr>
              <a:picLocks noChangeAspect="1"/>
            </p:cNvPicPr>
            <p:nvPr>
              <p:custDataLst>
                <p:tags r:id="rId21"/>
              </p:custDataLst>
            </p:nvPr>
          </p:nvPicPr>
          <p:blipFill>
            <a:blip r:embed="rId42">
              <a:extLst>
                <a:ext uri="{96DAC541-7B7A-43D3-8B79-37D633B846F1}">
                  <asvg:svgBlip xmlns:asvg="http://schemas.microsoft.com/office/drawing/2016/SVG/main" r:embed="rId43"/>
                </a:ext>
              </a:extLst>
            </a:blip>
            <a:stretch>
              <a:fillRect/>
            </a:stretch>
          </p:blipFill>
          <p:spPr>
            <a:xfrm>
              <a:off x="735847" y="1965993"/>
              <a:ext cx="576001" cy="576001"/>
            </a:xfrm>
            <a:prstGeom prst="rect">
              <a:avLst/>
            </a:prstGeom>
          </p:spPr>
        </p:pic>
      </p:grpSp>
      <p:grpSp>
        <p:nvGrpSpPr>
          <p:cNvPr id="73" name="easyIcon">
            <a:extLst>
              <a:ext uri="{FF2B5EF4-FFF2-40B4-BE49-F238E27FC236}">
                <a16:creationId xmlns:a16="http://schemas.microsoft.com/office/drawing/2014/main" id="{ACF21C3C-8D80-DC81-DBE9-2567CA47FBEB}"/>
              </a:ext>
            </a:extLst>
          </p:cNvPr>
          <p:cNvGrpSpPr>
            <a:grpSpLocks noChangeAspect="1"/>
          </p:cNvGrpSpPr>
          <p:nvPr>
            <p:custDataLst>
              <p:tags r:id="rId4"/>
            </p:custDataLst>
          </p:nvPr>
        </p:nvGrpSpPr>
        <p:grpSpPr>
          <a:xfrm>
            <a:off x="3311503" y="5503608"/>
            <a:ext cx="516245" cy="516245"/>
            <a:chOff x="666822" y="3066840"/>
            <a:chExt cx="714051" cy="714051"/>
          </a:xfrm>
        </p:grpSpPr>
        <p:sp>
          <p:nvSpPr>
            <p:cNvPr id="74" name="Background">
              <a:extLst>
                <a:ext uri="{FF2B5EF4-FFF2-40B4-BE49-F238E27FC236}">
                  <a16:creationId xmlns:a16="http://schemas.microsoft.com/office/drawing/2014/main" id="{5C6581C2-6DFD-48A3-F4F6-5FAC7F15ED4A}"/>
                </a:ext>
              </a:extLst>
            </p:cNvPr>
            <p:cNvSpPr/>
            <p:nvPr>
              <p:custDataLst>
                <p:tags r:id="rId18"/>
              </p:custDataLst>
            </p:nvPr>
          </p:nvSpPr>
          <p:spPr>
            <a:xfrm>
              <a:off x="666822" y="3066840"/>
              <a:ext cx="714051" cy="714051"/>
            </a:xfrm>
            <a:prstGeom prst="rect">
              <a:avLst/>
            </a:prstGeom>
            <a:noFill/>
            <a:ln w="635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6350" cap="flat" cmpd="sng" algn="ctr">
                  <a:solidFill>
                    <a:srgbClr val="EBEFE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200" b="0" i="0" u="none" strike="noStrike" kern="1200" cap="none" spc="0" normalizeH="0" baseline="0" noProof="0" err="1">
                <a:ln>
                  <a:noFill/>
                </a:ln>
                <a:solidFill>
                  <a:srgbClr val="000000"/>
                </a:solidFill>
                <a:effectLst/>
                <a:uLnTx/>
                <a:uFillTx/>
                <a:latin typeface="Aptos" panose="020B0004020202020204" pitchFamily="34" charset="0"/>
                <a:ea typeface="+mn-ea"/>
                <a:cs typeface="Segoe UI" panose="020B0502040204020203" pitchFamily="34" charset="0"/>
              </a:endParaRPr>
            </a:p>
          </p:txBody>
        </p:sp>
        <p:pic>
          <p:nvPicPr>
            <p:cNvPr id="75" name="Vector">
              <a:extLst>
                <a:ext uri="{FF2B5EF4-FFF2-40B4-BE49-F238E27FC236}">
                  <a16:creationId xmlns:a16="http://schemas.microsoft.com/office/drawing/2014/main" id="{A5E27E74-6749-CDB5-4FCE-E3AD544B73F5}"/>
                </a:ext>
              </a:extLst>
            </p:cNvPr>
            <p:cNvPicPr>
              <a:picLocks noChangeAspect="1"/>
            </p:cNvPicPr>
            <p:nvPr>
              <p:custDataLst>
                <p:tags r:id="rId19"/>
              </p:custDataLst>
            </p:nvPr>
          </p:nvPicPr>
          <p:blipFill>
            <a:blip r:embed="rId44">
              <a:extLst>
                <a:ext uri="{96DAC541-7B7A-43D3-8B79-37D633B846F1}">
                  <asvg:svgBlip xmlns:asvg="http://schemas.microsoft.com/office/drawing/2016/SVG/main" r:embed="rId45"/>
                </a:ext>
              </a:extLst>
            </a:blip>
            <a:stretch>
              <a:fillRect/>
            </a:stretch>
          </p:blipFill>
          <p:spPr>
            <a:xfrm>
              <a:off x="735847" y="3135865"/>
              <a:ext cx="576001" cy="576001"/>
            </a:xfrm>
            <a:prstGeom prst="rect">
              <a:avLst/>
            </a:prstGeom>
          </p:spPr>
        </p:pic>
      </p:grpSp>
      <p:grpSp>
        <p:nvGrpSpPr>
          <p:cNvPr id="79" name="easyIcon">
            <a:extLst>
              <a:ext uri="{FF2B5EF4-FFF2-40B4-BE49-F238E27FC236}">
                <a16:creationId xmlns:a16="http://schemas.microsoft.com/office/drawing/2014/main" id="{D3E93AE9-0F1E-0476-7FE1-3E542CB34381}"/>
              </a:ext>
            </a:extLst>
          </p:cNvPr>
          <p:cNvGrpSpPr>
            <a:grpSpLocks noChangeAspect="1"/>
          </p:cNvGrpSpPr>
          <p:nvPr>
            <p:custDataLst>
              <p:tags r:id="rId5"/>
            </p:custDataLst>
          </p:nvPr>
        </p:nvGrpSpPr>
        <p:grpSpPr>
          <a:xfrm>
            <a:off x="3311503" y="4851060"/>
            <a:ext cx="516245" cy="516245"/>
            <a:chOff x="9307308" y="3066840"/>
            <a:chExt cx="714051" cy="714051"/>
          </a:xfrm>
        </p:grpSpPr>
        <p:sp>
          <p:nvSpPr>
            <p:cNvPr id="80" name="Background">
              <a:extLst>
                <a:ext uri="{FF2B5EF4-FFF2-40B4-BE49-F238E27FC236}">
                  <a16:creationId xmlns:a16="http://schemas.microsoft.com/office/drawing/2014/main" id="{B1FD826E-28C8-D5C3-7AD1-5BAE0C2C5BA8}"/>
                </a:ext>
              </a:extLst>
            </p:cNvPr>
            <p:cNvSpPr/>
            <p:nvPr>
              <p:custDataLst>
                <p:tags r:id="rId16"/>
              </p:custDataLst>
            </p:nvPr>
          </p:nvSpPr>
          <p:spPr>
            <a:xfrm>
              <a:off x="9307308" y="3066840"/>
              <a:ext cx="714051" cy="714051"/>
            </a:xfrm>
            <a:prstGeom prst="rect">
              <a:avLst/>
            </a:prstGeom>
            <a:noFill/>
            <a:ln w="635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6350" cap="flat" cmpd="sng" algn="ctr">
                  <a:solidFill>
                    <a:srgbClr val="EBEFE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200" b="0" i="0" u="none" strike="noStrike" kern="1200" cap="none" spc="0" normalizeH="0" baseline="0" noProof="0" err="1">
                <a:ln>
                  <a:noFill/>
                </a:ln>
                <a:solidFill>
                  <a:srgbClr val="000000"/>
                </a:solidFill>
                <a:effectLst/>
                <a:uLnTx/>
                <a:uFillTx/>
                <a:latin typeface="Aptos" panose="020B0004020202020204" pitchFamily="34" charset="0"/>
                <a:ea typeface="+mn-ea"/>
                <a:cs typeface="Segoe UI" panose="020B0502040204020203" pitchFamily="34" charset="0"/>
              </a:endParaRPr>
            </a:p>
          </p:txBody>
        </p:sp>
        <p:pic>
          <p:nvPicPr>
            <p:cNvPr id="81" name="Vector">
              <a:extLst>
                <a:ext uri="{FF2B5EF4-FFF2-40B4-BE49-F238E27FC236}">
                  <a16:creationId xmlns:a16="http://schemas.microsoft.com/office/drawing/2014/main" id="{F415E991-28DF-13D0-6200-9729D7E1892E}"/>
                </a:ext>
              </a:extLst>
            </p:cNvPr>
            <p:cNvPicPr>
              <a:picLocks noChangeAspect="1"/>
            </p:cNvPicPr>
            <p:nvPr>
              <p:custDataLst>
                <p:tags r:id="rId17"/>
              </p:custDataLst>
            </p:nvPr>
          </p:nvPicPr>
          <p:blipFill>
            <a:blip r:embed="rId46">
              <a:extLst>
                <a:ext uri="{96DAC541-7B7A-43D3-8B79-37D633B846F1}">
                  <asvg:svgBlip xmlns:asvg="http://schemas.microsoft.com/office/drawing/2016/SVG/main" r:embed="rId47"/>
                </a:ext>
              </a:extLst>
            </a:blip>
            <a:stretch>
              <a:fillRect/>
            </a:stretch>
          </p:blipFill>
          <p:spPr>
            <a:xfrm>
              <a:off x="9376333" y="3135865"/>
              <a:ext cx="576001" cy="576001"/>
            </a:xfrm>
            <a:prstGeom prst="rect">
              <a:avLst/>
            </a:prstGeom>
          </p:spPr>
        </p:pic>
      </p:grpSp>
      <p:grpSp>
        <p:nvGrpSpPr>
          <p:cNvPr id="76" name="easyIcon">
            <a:extLst>
              <a:ext uri="{FF2B5EF4-FFF2-40B4-BE49-F238E27FC236}">
                <a16:creationId xmlns:a16="http://schemas.microsoft.com/office/drawing/2014/main" id="{C4BE6442-160D-82AB-7DB1-7A3FD05F39FE}"/>
              </a:ext>
            </a:extLst>
          </p:cNvPr>
          <p:cNvGrpSpPr>
            <a:grpSpLocks noChangeAspect="1"/>
          </p:cNvGrpSpPr>
          <p:nvPr>
            <p:custDataLst>
              <p:tags r:id="rId6"/>
            </p:custDataLst>
          </p:nvPr>
        </p:nvGrpSpPr>
        <p:grpSpPr>
          <a:xfrm>
            <a:off x="3311503" y="4198512"/>
            <a:ext cx="516245" cy="516245"/>
            <a:chOff x="666822" y="4236713"/>
            <a:chExt cx="714051" cy="714051"/>
          </a:xfrm>
        </p:grpSpPr>
        <p:sp>
          <p:nvSpPr>
            <p:cNvPr id="77" name="Background">
              <a:extLst>
                <a:ext uri="{FF2B5EF4-FFF2-40B4-BE49-F238E27FC236}">
                  <a16:creationId xmlns:a16="http://schemas.microsoft.com/office/drawing/2014/main" id="{E4829B7B-BF6C-DBD5-2DD3-4E3976F44FFF}"/>
                </a:ext>
              </a:extLst>
            </p:cNvPr>
            <p:cNvSpPr/>
            <p:nvPr>
              <p:custDataLst>
                <p:tags r:id="rId14"/>
              </p:custDataLst>
            </p:nvPr>
          </p:nvSpPr>
          <p:spPr>
            <a:xfrm>
              <a:off x="666822" y="4236713"/>
              <a:ext cx="714051" cy="714051"/>
            </a:xfrm>
            <a:prstGeom prst="rect">
              <a:avLst/>
            </a:prstGeom>
            <a:noFill/>
            <a:ln w="635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6350" cap="flat" cmpd="sng" algn="ctr">
                  <a:solidFill>
                    <a:srgbClr val="EBEFE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200" b="0" i="0" u="none" strike="noStrike" kern="1200" cap="none" spc="0" normalizeH="0" baseline="0" noProof="0" err="1">
                <a:ln>
                  <a:noFill/>
                </a:ln>
                <a:solidFill>
                  <a:srgbClr val="000000"/>
                </a:solidFill>
                <a:effectLst/>
                <a:uLnTx/>
                <a:uFillTx/>
                <a:latin typeface="Aptos" panose="020B0004020202020204" pitchFamily="34" charset="0"/>
                <a:ea typeface="+mn-ea"/>
                <a:cs typeface="Segoe UI" panose="020B0502040204020203" pitchFamily="34" charset="0"/>
              </a:endParaRPr>
            </a:p>
          </p:txBody>
        </p:sp>
        <p:pic>
          <p:nvPicPr>
            <p:cNvPr id="78" name="Vector">
              <a:extLst>
                <a:ext uri="{FF2B5EF4-FFF2-40B4-BE49-F238E27FC236}">
                  <a16:creationId xmlns:a16="http://schemas.microsoft.com/office/drawing/2014/main" id="{4472D84A-70AA-273D-D6E8-D195CC732CC6}"/>
                </a:ext>
              </a:extLst>
            </p:cNvPr>
            <p:cNvPicPr>
              <a:picLocks noChangeAspect="1"/>
            </p:cNvPicPr>
            <p:nvPr>
              <p:custDataLst>
                <p:tags r:id="rId15"/>
              </p:custDataLst>
            </p:nvPr>
          </p:nvPicPr>
          <p:blipFill>
            <a:blip r:embed="rId48">
              <a:extLst>
                <a:ext uri="{96DAC541-7B7A-43D3-8B79-37D633B846F1}">
                  <asvg:svgBlip xmlns:asvg="http://schemas.microsoft.com/office/drawing/2016/SVG/main" r:embed="rId49"/>
                </a:ext>
              </a:extLst>
            </a:blip>
            <a:stretch>
              <a:fillRect/>
            </a:stretch>
          </p:blipFill>
          <p:spPr>
            <a:xfrm>
              <a:off x="735847" y="4305738"/>
              <a:ext cx="576001" cy="576001"/>
            </a:xfrm>
            <a:prstGeom prst="rect">
              <a:avLst/>
            </a:prstGeom>
          </p:spPr>
        </p:pic>
      </p:grpSp>
      <p:grpSp>
        <p:nvGrpSpPr>
          <p:cNvPr id="70" name="easyIcon">
            <a:extLst>
              <a:ext uri="{FF2B5EF4-FFF2-40B4-BE49-F238E27FC236}">
                <a16:creationId xmlns:a16="http://schemas.microsoft.com/office/drawing/2014/main" id="{03BD3B90-4A31-F3EB-EE28-BBE79E6A6E13}"/>
              </a:ext>
            </a:extLst>
          </p:cNvPr>
          <p:cNvGrpSpPr>
            <a:grpSpLocks noChangeAspect="1"/>
          </p:cNvGrpSpPr>
          <p:nvPr>
            <p:custDataLst>
              <p:tags r:id="rId7"/>
            </p:custDataLst>
          </p:nvPr>
        </p:nvGrpSpPr>
        <p:grpSpPr>
          <a:xfrm>
            <a:off x="3311503" y="3545964"/>
            <a:ext cx="516245" cy="516245"/>
            <a:chOff x="9307308" y="3066840"/>
            <a:chExt cx="714051" cy="714051"/>
          </a:xfrm>
        </p:grpSpPr>
        <p:sp>
          <p:nvSpPr>
            <p:cNvPr id="71" name="Background">
              <a:extLst>
                <a:ext uri="{FF2B5EF4-FFF2-40B4-BE49-F238E27FC236}">
                  <a16:creationId xmlns:a16="http://schemas.microsoft.com/office/drawing/2014/main" id="{946FEC32-D703-ED70-A7DD-5C01381D543D}"/>
                </a:ext>
              </a:extLst>
            </p:cNvPr>
            <p:cNvSpPr/>
            <p:nvPr>
              <p:custDataLst>
                <p:tags r:id="rId12"/>
              </p:custDataLst>
            </p:nvPr>
          </p:nvSpPr>
          <p:spPr>
            <a:xfrm>
              <a:off x="9307308" y="3066840"/>
              <a:ext cx="714051" cy="714051"/>
            </a:xfrm>
            <a:prstGeom prst="rect">
              <a:avLst/>
            </a:prstGeom>
            <a:noFill/>
            <a:ln w="635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6350" cap="flat" cmpd="sng" algn="ctr">
                  <a:solidFill>
                    <a:srgbClr val="EBEFE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200" b="0" i="0" u="none" strike="noStrike" kern="1200" cap="none" spc="0" normalizeH="0" baseline="0" noProof="0" err="1">
                <a:ln>
                  <a:noFill/>
                </a:ln>
                <a:solidFill>
                  <a:srgbClr val="000000"/>
                </a:solidFill>
                <a:effectLst/>
                <a:uLnTx/>
                <a:uFillTx/>
                <a:latin typeface="Aptos" panose="020B0004020202020204" pitchFamily="34" charset="0"/>
                <a:ea typeface="+mn-ea"/>
                <a:cs typeface="Segoe UI" panose="020B0502040204020203" pitchFamily="34" charset="0"/>
              </a:endParaRPr>
            </a:p>
          </p:txBody>
        </p:sp>
        <p:pic>
          <p:nvPicPr>
            <p:cNvPr id="72" name="Vector">
              <a:extLst>
                <a:ext uri="{FF2B5EF4-FFF2-40B4-BE49-F238E27FC236}">
                  <a16:creationId xmlns:a16="http://schemas.microsoft.com/office/drawing/2014/main" id="{AEAE19F8-988A-7566-A245-6F35589342CD}"/>
                </a:ext>
              </a:extLst>
            </p:cNvPr>
            <p:cNvPicPr>
              <a:picLocks noChangeAspect="1"/>
            </p:cNvPicPr>
            <p:nvPr>
              <p:custDataLst>
                <p:tags r:id="rId13"/>
              </p:custDataLst>
            </p:nvPr>
          </p:nvPicPr>
          <p:blipFill>
            <a:blip r:embed="rId50">
              <a:extLst>
                <a:ext uri="{96DAC541-7B7A-43D3-8B79-37D633B846F1}">
                  <asvg:svgBlip xmlns:asvg="http://schemas.microsoft.com/office/drawing/2016/SVG/main" r:embed="rId51"/>
                </a:ext>
              </a:extLst>
            </a:blip>
            <a:stretch>
              <a:fillRect/>
            </a:stretch>
          </p:blipFill>
          <p:spPr>
            <a:xfrm>
              <a:off x="9376333" y="3135865"/>
              <a:ext cx="576001" cy="576001"/>
            </a:xfrm>
            <a:prstGeom prst="rect">
              <a:avLst/>
            </a:prstGeom>
          </p:spPr>
        </p:pic>
      </p:grpSp>
      <p:grpSp>
        <p:nvGrpSpPr>
          <p:cNvPr id="67" name="easyIcon">
            <a:extLst>
              <a:ext uri="{FF2B5EF4-FFF2-40B4-BE49-F238E27FC236}">
                <a16:creationId xmlns:a16="http://schemas.microsoft.com/office/drawing/2014/main" id="{54116867-B888-403A-2829-8DCE1D6EB65F}"/>
              </a:ext>
            </a:extLst>
          </p:cNvPr>
          <p:cNvGrpSpPr>
            <a:grpSpLocks noChangeAspect="1"/>
          </p:cNvGrpSpPr>
          <p:nvPr>
            <p:custDataLst>
              <p:tags r:id="rId8"/>
            </p:custDataLst>
          </p:nvPr>
        </p:nvGrpSpPr>
        <p:grpSpPr>
          <a:xfrm>
            <a:off x="3311503" y="2893416"/>
            <a:ext cx="516245" cy="516245"/>
            <a:chOff x="2106903" y="3066840"/>
            <a:chExt cx="714051" cy="714051"/>
          </a:xfrm>
        </p:grpSpPr>
        <p:sp>
          <p:nvSpPr>
            <p:cNvPr id="68" name="Background">
              <a:extLst>
                <a:ext uri="{FF2B5EF4-FFF2-40B4-BE49-F238E27FC236}">
                  <a16:creationId xmlns:a16="http://schemas.microsoft.com/office/drawing/2014/main" id="{2BA2520D-25E3-DB72-6F24-D9AB4B60F811}"/>
                </a:ext>
              </a:extLst>
            </p:cNvPr>
            <p:cNvSpPr/>
            <p:nvPr>
              <p:custDataLst>
                <p:tags r:id="rId10"/>
              </p:custDataLst>
            </p:nvPr>
          </p:nvSpPr>
          <p:spPr>
            <a:xfrm>
              <a:off x="2106903" y="3066840"/>
              <a:ext cx="714051" cy="714051"/>
            </a:xfrm>
            <a:prstGeom prst="rect">
              <a:avLst/>
            </a:prstGeom>
            <a:noFill/>
            <a:ln w="635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6350" cap="flat" cmpd="sng" algn="ctr">
                  <a:solidFill>
                    <a:srgbClr val="EBEFE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200" b="0" i="0" u="none" strike="noStrike" kern="1200" cap="none" spc="0" normalizeH="0" baseline="0" noProof="0" err="1">
                <a:ln>
                  <a:noFill/>
                </a:ln>
                <a:solidFill>
                  <a:srgbClr val="000000"/>
                </a:solidFill>
                <a:effectLst/>
                <a:uLnTx/>
                <a:uFillTx/>
                <a:latin typeface="Aptos" panose="020B0004020202020204" pitchFamily="34" charset="0"/>
                <a:ea typeface="+mn-ea"/>
                <a:cs typeface="Segoe UI" panose="020B0502040204020203" pitchFamily="34" charset="0"/>
              </a:endParaRPr>
            </a:p>
          </p:txBody>
        </p:sp>
        <p:pic>
          <p:nvPicPr>
            <p:cNvPr id="69" name="Vector">
              <a:extLst>
                <a:ext uri="{FF2B5EF4-FFF2-40B4-BE49-F238E27FC236}">
                  <a16:creationId xmlns:a16="http://schemas.microsoft.com/office/drawing/2014/main" id="{62DA7FFB-DC96-44D1-D878-533AF963E462}"/>
                </a:ext>
              </a:extLst>
            </p:cNvPr>
            <p:cNvPicPr>
              <a:picLocks noChangeAspect="1"/>
            </p:cNvPicPr>
            <p:nvPr>
              <p:custDataLst>
                <p:tags r:id="rId11"/>
              </p:custDataLst>
            </p:nvPr>
          </p:nvPicPr>
          <p:blipFill>
            <a:blip r:embed="rId52">
              <a:extLst>
                <a:ext uri="{96DAC541-7B7A-43D3-8B79-37D633B846F1}">
                  <asvg:svgBlip xmlns:asvg="http://schemas.microsoft.com/office/drawing/2016/SVG/main" r:embed="rId53"/>
                </a:ext>
              </a:extLst>
            </a:blip>
            <a:stretch>
              <a:fillRect/>
            </a:stretch>
          </p:blipFill>
          <p:spPr>
            <a:xfrm>
              <a:off x="2157907" y="3117842"/>
              <a:ext cx="612045" cy="612045"/>
            </a:xfrm>
            <a:prstGeom prst="rect">
              <a:avLst/>
            </a:prstGeom>
          </p:spPr>
        </p:pic>
      </p:grpSp>
      <p:sp>
        <p:nvSpPr>
          <p:cNvPr id="20" name="Header">
            <a:extLst>
              <a:ext uri="{FF2B5EF4-FFF2-40B4-BE49-F238E27FC236}">
                <a16:creationId xmlns:a16="http://schemas.microsoft.com/office/drawing/2014/main" id="{C3F6CFE9-2F7E-3C19-23F7-411BF94771AD}"/>
              </a:ext>
            </a:extLst>
          </p:cNvPr>
          <p:cNvSpPr txBox="1">
            <a:spLocks/>
          </p:cNvSpPr>
          <p:nvPr>
            <p:custDataLst>
              <p:tags r:id="rId9"/>
            </p:custDataLst>
          </p:nvPr>
        </p:nvSpPr>
        <p:spPr>
          <a:xfrm>
            <a:off x="6816080" y="2244452"/>
            <a:ext cx="4790894" cy="2642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mn-lt"/>
                <a:ea typeface="+mn-ea"/>
                <a:cs typeface="Arial" panose="020B0604020202020204" pitchFamily="34" charset="0"/>
              </a:defRPr>
            </a:lvl1pPr>
            <a:lvl2pPr marL="0" indent="0" algn="l" defTabSz="914400" rtl="0" eaLnBrk="1" latinLnBrk="0" hangingPunct="1">
              <a:lnSpc>
                <a:spcPct val="100000"/>
              </a:lnSpc>
              <a:spcBef>
                <a:spcPts val="6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Wingdings" panose="05000000000000000000" pitchFamily="2" charset="2"/>
              <a:buChar char="§"/>
              <a:defRPr lang="en-GB" sz="1600" kern="1200" dirty="0">
                <a:solidFill>
                  <a:schemeClr val="tx1"/>
                </a:solidFill>
                <a:latin typeface="+mn-lt"/>
                <a:ea typeface="+mn-ea"/>
                <a:cs typeface="Arial" panose="020B0604020202020204" pitchFamily="34" charset="0"/>
              </a:defRPr>
            </a:lvl5pPr>
            <a:lvl6pPr marL="720000" indent="-180000" algn="l" defTabSz="914400" rtl="0" eaLnBrk="1" latinLnBrk="0" hangingPunct="1">
              <a:lnSpc>
                <a:spcPct val="100000"/>
              </a:lnSpc>
              <a:spcBef>
                <a:spcPts val="600"/>
              </a:spcBef>
              <a:buClr>
                <a:srgbClr val="BA8748"/>
              </a:buClr>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ptos"/>
                <a:ea typeface="+mn-ea"/>
                <a:cs typeface="Arial" panose="020B0604020202020204" pitchFamily="34" charset="0"/>
              </a:rPr>
              <a:t> </a:t>
            </a:r>
            <a:r>
              <a:rPr kumimoji="0" lang="en-AT" sz="1600" b="1" i="0" u="none" strike="noStrike" kern="1200" cap="none" spc="0" normalizeH="0" baseline="0" noProof="0">
                <a:ln>
                  <a:noFill/>
                </a:ln>
                <a:solidFill>
                  <a:prstClr val="black"/>
                </a:solidFill>
                <a:effectLst/>
                <a:uLnTx/>
                <a:uFillTx/>
                <a:latin typeface="Aptos"/>
                <a:ea typeface="+mn-ea"/>
                <a:cs typeface="Arial" panose="020B0604020202020204" pitchFamily="34" charset="0"/>
              </a:rPr>
              <a:t>Several approaches </a:t>
            </a:r>
            <a:r>
              <a:rPr kumimoji="0" lang="fr-BE" sz="1600" b="1" i="0" u="none" strike="noStrike" kern="1200" cap="none" spc="0" normalizeH="0" baseline="0" noProof="0">
                <a:ln>
                  <a:noFill/>
                </a:ln>
                <a:solidFill>
                  <a:prstClr val="black"/>
                </a:solidFill>
                <a:effectLst/>
                <a:uLnTx/>
                <a:uFillTx/>
                <a:latin typeface="Aptos"/>
                <a:ea typeface="+mn-ea"/>
                <a:cs typeface="Arial" panose="020B0604020202020204" pitchFamily="34" charset="0"/>
              </a:rPr>
              <a:t>possible to </a:t>
            </a:r>
            <a:r>
              <a:rPr kumimoji="0" lang="fr-BE" sz="1600" b="1" i="0" u="none" strike="noStrike" kern="1200" cap="none" spc="0" normalizeH="0" baseline="0" noProof="0" err="1">
                <a:ln>
                  <a:noFill/>
                </a:ln>
                <a:solidFill>
                  <a:prstClr val="black"/>
                </a:solidFill>
                <a:effectLst/>
                <a:uLnTx/>
                <a:uFillTx/>
                <a:latin typeface="Aptos"/>
                <a:ea typeface="+mn-ea"/>
                <a:cs typeface="Arial" panose="020B0604020202020204" pitchFamily="34" charset="0"/>
              </a:rPr>
              <a:t>achieve</a:t>
            </a:r>
            <a:r>
              <a:rPr kumimoji="0" lang="fr-BE" sz="1600" b="1" i="0" u="none" strike="noStrike" kern="1200" cap="none" spc="0" normalizeH="0" baseline="0" noProof="0">
                <a:ln>
                  <a:noFill/>
                </a:ln>
                <a:solidFill>
                  <a:prstClr val="black"/>
                </a:solidFill>
                <a:effectLst/>
                <a:uLnTx/>
                <a:uFillTx/>
                <a:latin typeface="Aptos"/>
                <a:ea typeface="+mn-ea"/>
                <a:cs typeface="Arial" panose="020B0604020202020204" pitchFamily="34" charset="0"/>
              </a:rPr>
              <a:t> the goal</a:t>
            </a:r>
            <a:endParaRPr kumimoji="0" lang="en-GB" sz="1600" b="1"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4" name="Textplatzhalter 3">
            <a:extLst>
              <a:ext uri="{FF2B5EF4-FFF2-40B4-BE49-F238E27FC236}">
                <a16:creationId xmlns:a16="http://schemas.microsoft.com/office/drawing/2014/main" id="{C902E291-0C85-DC57-F3A6-2A8DC370398F}"/>
              </a:ext>
            </a:extLst>
          </p:cNvPr>
          <p:cNvSpPr txBox="1">
            <a:spLocks noChangeAspect="1"/>
          </p:cNvSpPr>
          <p:nvPr/>
        </p:nvSpPr>
        <p:spPr>
          <a:xfrm>
            <a:off x="402398" y="3170089"/>
            <a:ext cx="1959730" cy="1633822"/>
          </a:xfrm>
          <a:prstGeom prst="ellipse">
            <a:avLst/>
          </a:prstGeom>
          <a:solidFill>
            <a:schemeClr val="accent1"/>
          </a:solidFill>
        </p:spPr>
        <p:txBody>
          <a:bodyPr lIns="72000" tIns="72000" rIns="72000" bIns="72000" anchor="ctr"/>
          <a:lstStyle>
            <a:lvl1pPr marL="0" indent="0" algn="ctr" defTabSz="914400" rtl="0" eaLnBrk="1" latinLnBrk="0" hangingPunct="1">
              <a:lnSpc>
                <a:spcPct val="100000"/>
              </a:lnSpc>
              <a:spcBef>
                <a:spcPts val="600"/>
              </a:spcBef>
              <a:buFontTx/>
              <a:buNone/>
              <a:defRPr lang="de-DE" sz="1600" b="0" kern="1200" dirty="0">
                <a:solidFill>
                  <a:srgbClr val="FFFFFF"/>
                </a:solidFill>
                <a:effectLst/>
                <a:latin typeface="Segoe UI Semibold" panose="020B0702040204020203" pitchFamily="34" charset="0"/>
                <a:ea typeface="+mn-ea"/>
                <a:cs typeface="Segoe UI" panose="020B0502040204020203" pitchFamily="34" charset="0"/>
              </a:defRPr>
            </a:lvl1pPr>
            <a:lvl2pPr marL="0" indent="0" algn="ctr" defTabSz="914400" rtl="0" eaLnBrk="1" latinLnBrk="0" hangingPunct="1">
              <a:lnSpc>
                <a:spcPct val="100000"/>
              </a:lnSpc>
              <a:spcBef>
                <a:spcPts val="600"/>
              </a:spcBef>
              <a:buFontTx/>
              <a:buNone/>
              <a:defRPr lang="de-DE" sz="1600" kern="1200" smtClean="0">
                <a:solidFill>
                  <a:srgbClr val="FFFFFF"/>
                </a:solidFill>
                <a:effectLst/>
                <a:latin typeface="Segoe UI Semibold" panose="020B0702040204020203" pitchFamily="34" charset="0"/>
                <a:ea typeface="+mn-ea"/>
                <a:cs typeface="Segoe UI" panose="020B0502040204020203" pitchFamily="34" charset="0"/>
              </a:defRPr>
            </a:lvl2pPr>
            <a:lvl3pPr marL="0" indent="0" algn="ctr" defTabSz="914400" rtl="0" eaLnBrk="1" latinLnBrk="0" hangingPunct="1">
              <a:lnSpc>
                <a:spcPct val="100000"/>
              </a:lnSpc>
              <a:spcBef>
                <a:spcPts val="600"/>
              </a:spcBef>
              <a:buFontTx/>
              <a:buNone/>
              <a:defRPr lang="de-DE" sz="1600" kern="1200" dirty="0" smtClean="0">
                <a:solidFill>
                  <a:srgbClr val="FFFFFF"/>
                </a:solidFill>
                <a:effectLst/>
                <a:latin typeface="Segoe UI Semibold" panose="020B0702040204020203" pitchFamily="34" charset="0"/>
                <a:ea typeface="+mn-ea"/>
                <a:cs typeface="Segoe UI" panose="020B0502040204020203" pitchFamily="34" charset="0"/>
              </a:defRPr>
            </a:lvl3pPr>
            <a:lvl4pPr marL="0" indent="0" algn="ctr" defTabSz="914400" rtl="0" eaLnBrk="1" latinLnBrk="0" hangingPunct="1">
              <a:lnSpc>
                <a:spcPct val="100000"/>
              </a:lnSpc>
              <a:spcBef>
                <a:spcPts val="600"/>
              </a:spcBef>
              <a:buFontTx/>
              <a:buNone/>
              <a:defRPr lang="de-DE" sz="1600" kern="1200" smtClean="0">
                <a:solidFill>
                  <a:srgbClr val="FFFFFF"/>
                </a:solidFill>
                <a:effectLst/>
                <a:latin typeface="Segoe UI Semibold" panose="020B0702040204020203" pitchFamily="34" charset="0"/>
                <a:ea typeface="+mn-ea"/>
                <a:cs typeface="Segoe UI" panose="020B0502040204020203" pitchFamily="34" charset="0"/>
              </a:defRPr>
            </a:lvl4pPr>
            <a:lvl5pPr marL="0" indent="0" algn="ctr" defTabSz="914400" rtl="0" eaLnBrk="1" latinLnBrk="0" hangingPunct="1">
              <a:lnSpc>
                <a:spcPct val="100000"/>
              </a:lnSpc>
              <a:spcBef>
                <a:spcPts val="600"/>
              </a:spcBef>
              <a:buFontTx/>
              <a:buNone/>
              <a:defRPr lang="de-DE" sz="1600" kern="1200" smtClean="0">
                <a:solidFill>
                  <a:srgbClr val="FFFFFF"/>
                </a:solidFill>
                <a:effectLst/>
                <a:latin typeface="Segoe UI Semibold" panose="020B07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AT" sz="1600" b="0" i="0" u="none" strike="noStrike" kern="1200" cap="none" spc="0" normalizeH="0" baseline="0" noProof="0">
                <a:ln>
                  <a:noFill/>
                </a:ln>
                <a:solidFill>
                  <a:srgbClr val="FFFFFF"/>
                </a:solidFill>
                <a:effectLst/>
                <a:uLnTx/>
                <a:uFillTx/>
                <a:latin typeface="Aptos" panose="020B0004020202020204" pitchFamily="34" charset="0"/>
                <a:ea typeface="+mn-ea"/>
                <a:cs typeface="Segoe UI" panose="020B0502040204020203" pitchFamily="34" charset="0"/>
              </a:rPr>
              <a:t>‘Data and information are the gold of the future.’</a:t>
            </a:r>
            <a:endParaRPr kumimoji="0" lang="en-GB" sz="1600" b="0" i="0" u="none" strike="noStrike" kern="1200" cap="none" spc="0" normalizeH="0" baseline="0" noProof="0">
              <a:ln>
                <a:noFill/>
              </a:ln>
              <a:solidFill>
                <a:srgbClr val="FFFFFF"/>
              </a:solidFill>
              <a:effectLst/>
              <a:uLnTx/>
              <a:uFillTx/>
              <a:latin typeface="Aptos" panose="020B0004020202020204" pitchFamily="34" charset="0"/>
              <a:ea typeface="+mn-ea"/>
              <a:cs typeface="Segoe UI" panose="020B0502040204020203" pitchFamily="34" charset="0"/>
            </a:endParaRPr>
          </a:p>
        </p:txBody>
      </p:sp>
      <p:sp>
        <p:nvSpPr>
          <p:cNvPr id="57" name="masterTextbox1">
            <a:extLst>
              <a:ext uri="{FF2B5EF4-FFF2-40B4-BE49-F238E27FC236}">
                <a16:creationId xmlns:a16="http://schemas.microsoft.com/office/drawing/2014/main" id="{15AD2D2F-B31A-A8DF-527E-485525BE98AA}"/>
              </a:ext>
            </a:extLst>
          </p:cNvPr>
          <p:cNvSpPr txBox="1">
            <a:spLocks/>
          </p:cNvSpPr>
          <p:nvPr/>
        </p:nvSpPr>
        <p:spPr>
          <a:xfrm>
            <a:off x="6960095" y="2864164"/>
            <a:ext cx="4212345" cy="1080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What are the needs of data consumers?</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Which challenges are data providers facing?</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Which requirements and challenges will we face in the coming years? How can we deal with them?</a:t>
            </a: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Railways are often still oriented towards 'national,' 'manual,' and 'annual' practices</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a:t>
            </a:r>
            <a:b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b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How do we evolve towards a European, digital, and flexible approach?</a:t>
            </a:r>
          </a:p>
        </p:txBody>
      </p:sp>
    </p:spTree>
    <p:custDataLst>
      <p:tags r:id="rId1"/>
    </p:custDataLst>
    <p:extLst>
      <p:ext uri="{BB962C8B-B14F-4D97-AF65-F5344CB8AC3E}">
        <p14:creationId xmlns:p14="http://schemas.microsoft.com/office/powerpoint/2010/main" val="115197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85EE0-08CC-7E93-5F77-1CC4CAC8940E}"/>
              </a:ext>
            </a:extLst>
          </p:cNvPr>
          <p:cNvSpPr>
            <a:spLocks noGrp="1"/>
          </p:cNvSpPr>
          <p:nvPr>
            <p:ph type="title"/>
          </p:nvPr>
        </p:nvSpPr>
        <p:spPr/>
        <p:txBody>
          <a:bodyPr/>
          <a:lstStyle/>
          <a:p>
            <a:r>
              <a:rPr lang="en-AT"/>
              <a:t>Data Consumers</a:t>
            </a:r>
            <a:endParaRPr lang="en-GB"/>
          </a:p>
        </p:txBody>
      </p:sp>
      <p:sp>
        <p:nvSpPr>
          <p:cNvPr id="3" name="Textplatzhalter 2">
            <a:extLst>
              <a:ext uri="{FF2B5EF4-FFF2-40B4-BE49-F238E27FC236}">
                <a16:creationId xmlns:a16="http://schemas.microsoft.com/office/drawing/2014/main" id="{29315049-D55D-3464-0809-5B220BD9E975}"/>
              </a:ext>
            </a:extLst>
          </p:cNvPr>
          <p:cNvSpPr>
            <a:spLocks noGrp="1"/>
          </p:cNvSpPr>
          <p:nvPr>
            <p:ph type="body" sz="quarter" idx="11"/>
          </p:nvPr>
        </p:nvSpPr>
        <p:spPr/>
        <p:txBody>
          <a:bodyPr/>
          <a:lstStyle/>
          <a:p>
            <a:r>
              <a:rPr lang="en-AT"/>
              <a:t>0</a:t>
            </a:r>
            <a:r>
              <a:rPr lang="fr-BE"/>
              <a:t>1</a:t>
            </a:r>
            <a:endParaRPr lang="en-GB"/>
          </a:p>
        </p:txBody>
      </p:sp>
    </p:spTree>
    <p:custDataLst>
      <p:tags r:id="rId1"/>
    </p:custDataLst>
    <p:extLst>
      <p:ext uri="{BB962C8B-B14F-4D97-AF65-F5344CB8AC3E}">
        <p14:creationId xmlns:p14="http://schemas.microsoft.com/office/powerpoint/2010/main" val="774123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6"/>
          <p:cNvSpPr txBox="1">
            <a:spLocks noGrp="1"/>
          </p:cNvSpPr>
          <p:nvPr>
            <p:ph type="title"/>
          </p:nvPr>
        </p:nvSpPr>
        <p:spPr>
          <a:xfrm>
            <a:off x="407367" y="764705"/>
            <a:ext cx="9397045" cy="5040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200"/>
              <a:buFont typeface="Arial"/>
              <a:buNone/>
            </a:pPr>
            <a:r>
              <a:rPr lang="en-GB"/>
              <a:t>Julián Rojas​</a:t>
            </a:r>
            <a:endParaRPr/>
          </a:p>
        </p:txBody>
      </p:sp>
      <p:sp>
        <p:nvSpPr>
          <p:cNvPr id="337" name="Google Shape;337;p6"/>
          <p:cNvSpPr/>
          <p:nvPr/>
        </p:nvSpPr>
        <p:spPr>
          <a:xfrm>
            <a:off x="1343472" y="1808820"/>
            <a:ext cx="2361192" cy="2327101"/>
          </a:xfrm>
          <a:prstGeom prst="ellipse">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6"/>
          <p:cNvSpPr txBox="1"/>
          <p:nvPr/>
        </p:nvSpPr>
        <p:spPr>
          <a:xfrm>
            <a:off x="4476439" y="1934789"/>
            <a:ext cx="6372089" cy="2327101"/>
          </a:xfrm>
          <a:prstGeom prst="rect">
            <a:avLst/>
          </a:prstGeom>
          <a:noFill/>
          <a:ln>
            <a:noFill/>
          </a:ln>
        </p:spPr>
        <p:txBody>
          <a:bodyPr spcFirstLastPara="1" wrap="square" lIns="0" tIns="0" rIns="0" bIns="0" anchor="t" anchorCtr="0">
            <a:noAutofit/>
          </a:bodyPr>
          <a:lstStyle/>
          <a:p>
            <a:pPr marL="180000" marR="0" lvl="2" indent="-180000" algn="l" defTabSz="914400" rtl="0" eaLnBrk="1" fontAlgn="auto" latinLnBrk="0" hangingPunct="1">
              <a:lnSpc>
                <a:spcPct val="100000"/>
              </a:lnSpc>
              <a:spcBef>
                <a:spcPts val="0"/>
              </a:spcBef>
              <a:spcAft>
                <a:spcPts val="0"/>
              </a:spcAft>
              <a:buClr>
                <a:srgbClr val="BA8748"/>
              </a:buClr>
              <a:buSzPts val="1800"/>
              <a:buFont typeface="Noto Sans Symbols"/>
              <a:buChar char="▪"/>
              <a:tabLst/>
              <a:defRPr/>
            </a:pPr>
            <a:r>
              <a:rPr kumimoji="0" lang="en-GB" sz="1800" b="0" i="0" u="none" strike="noStrike" kern="1200" cap="none" spc="0" normalizeH="0" baseline="0" noProof="0">
                <a:ln>
                  <a:noFill/>
                </a:ln>
                <a:solidFill>
                  <a:prstClr val="black"/>
                </a:solidFill>
                <a:effectLst/>
                <a:uLnTx/>
                <a:uFillTx/>
                <a:latin typeface="Arial"/>
                <a:ea typeface="Arial"/>
                <a:cs typeface="Arial"/>
                <a:sym typeface="Arial"/>
              </a:rPr>
              <a:t>Data Interoperability and Semantic Web researcher at Imec and Ghent University</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a:p>
            <a:pPr marL="180000" marR="0" lvl="2" indent="-180000" algn="l" defTabSz="914400" rtl="0" eaLnBrk="1" fontAlgn="auto" latinLnBrk="0" hangingPunct="1">
              <a:lnSpc>
                <a:spcPct val="100000"/>
              </a:lnSpc>
              <a:spcBef>
                <a:spcPts val="600"/>
              </a:spcBef>
              <a:spcAft>
                <a:spcPts val="0"/>
              </a:spcAft>
              <a:buClr>
                <a:srgbClr val="BA8748"/>
              </a:buClr>
              <a:buSzPts val="1800"/>
              <a:buFont typeface="Noto Sans Symbols"/>
              <a:buChar char="▪"/>
              <a:tabLst/>
              <a:defRPr/>
            </a:pPr>
            <a:r>
              <a:rPr kumimoji="0" lang="en-GB" sz="1800" b="0" i="0" u="none" strike="noStrike" kern="1200" cap="none" spc="0" normalizeH="0" baseline="0" noProof="0">
                <a:ln>
                  <a:noFill/>
                </a:ln>
                <a:solidFill>
                  <a:prstClr val="black"/>
                </a:solidFill>
                <a:effectLst/>
                <a:uLnTx/>
                <a:uFillTx/>
                <a:latin typeface="Arial"/>
                <a:ea typeface="Arial"/>
                <a:cs typeface="Arial"/>
                <a:sym typeface="Arial"/>
              </a:rPr>
              <a:t>Focus mainly on the design of cost-efficient system architectures for scalable and interoperable data exchange at Web scale</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a:p>
            <a:pPr marL="179999" marR="0" lvl="2" indent="-179999" algn="l" defTabSz="914400" rtl="0" eaLnBrk="1" fontAlgn="auto" latinLnBrk="0" hangingPunct="1">
              <a:lnSpc>
                <a:spcPct val="100000"/>
              </a:lnSpc>
              <a:spcBef>
                <a:spcPts val="600"/>
              </a:spcBef>
              <a:spcAft>
                <a:spcPts val="0"/>
              </a:spcAft>
              <a:buClr>
                <a:srgbClr val="BA8748"/>
              </a:buClr>
              <a:buSzPts val="1800"/>
              <a:buFont typeface="Noto Sans Symbols"/>
              <a:buChar char="▪"/>
              <a:tabLst/>
              <a:defRPr/>
            </a:pPr>
            <a:r>
              <a:rPr kumimoji="0" lang="en-GB" sz="1800" b="0" i="0" u="none" strike="noStrike" kern="1200" cap="none" spc="0" normalizeH="0" baseline="0" noProof="0">
                <a:ln>
                  <a:noFill/>
                </a:ln>
                <a:solidFill>
                  <a:prstClr val="black"/>
                </a:solidFill>
                <a:effectLst/>
                <a:uLnTx/>
                <a:uFillTx/>
                <a:latin typeface="Arial"/>
                <a:ea typeface="Arial"/>
                <a:cs typeface="Arial"/>
                <a:sym typeface="Arial"/>
              </a:rPr>
              <a:t>Applied research on transportation domain, </a:t>
            </a:r>
            <a:br>
              <a:rPr kumimoji="0" lang="en-GB" sz="1800" b="0" i="0" u="none" strike="noStrike" kern="1200" cap="none" spc="0" normalizeH="0" baseline="0" noProof="0">
                <a:ln>
                  <a:noFill/>
                </a:ln>
                <a:solidFill>
                  <a:prstClr val="black"/>
                </a:solidFill>
                <a:effectLst/>
                <a:uLnTx/>
                <a:uFillTx/>
                <a:latin typeface="Arial"/>
                <a:ea typeface="Arial"/>
                <a:cs typeface="Arial"/>
                <a:sym typeface="Arial"/>
              </a:rPr>
            </a:br>
            <a:r>
              <a:rPr kumimoji="0" lang="en-GB" sz="1800" b="0" i="0" u="none" strike="noStrike" kern="1200" cap="none" spc="0" normalizeH="0" baseline="0" noProof="0">
                <a:ln>
                  <a:noFill/>
                </a:ln>
                <a:solidFill>
                  <a:prstClr val="black"/>
                </a:solidFill>
                <a:effectLst/>
                <a:uLnTx/>
                <a:uFillTx/>
                <a:latin typeface="Arial"/>
                <a:ea typeface="Arial"/>
                <a:cs typeface="Arial"/>
                <a:sym typeface="Arial"/>
              </a:rPr>
              <a:t>including public transport, logistics and infrastructure</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a:p>
            <a:pPr marL="179999" marR="0" lvl="2" indent="-179999" algn="l" defTabSz="914400" rtl="0" eaLnBrk="1" fontAlgn="auto" latinLnBrk="0" hangingPunct="1">
              <a:lnSpc>
                <a:spcPct val="100000"/>
              </a:lnSpc>
              <a:spcBef>
                <a:spcPts val="600"/>
              </a:spcBef>
              <a:spcAft>
                <a:spcPts val="0"/>
              </a:spcAft>
              <a:buClr>
                <a:srgbClr val="BA8748"/>
              </a:buClr>
              <a:buSzPts val="1800"/>
              <a:buFont typeface="Noto Sans Symbols"/>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mn-cs"/>
              </a:rPr>
              <a:t>Collaborating with ERA for the last 4 years on developing semantic interoperability solutions such as the ERA Vocabulary and Knowledge Graph.</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39" name="Google Shape;339;p6"/>
          <p:cNvSpPr txBox="1"/>
          <p:nvPr/>
        </p:nvSpPr>
        <p:spPr>
          <a:xfrm>
            <a:off x="4497606" y="4927919"/>
            <a:ext cx="6372089" cy="1006434"/>
          </a:xfrm>
          <a:prstGeom prst="rect">
            <a:avLst/>
          </a:prstGeom>
          <a:noFill/>
          <a:ln>
            <a:noFill/>
          </a:ln>
        </p:spPr>
        <p:txBody>
          <a:bodyPr spcFirstLastPara="1" wrap="square" lIns="0" tIns="0" rIns="0" bIns="0" anchor="t" anchorCtr="0">
            <a:noAutofit/>
          </a:bodyPr>
          <a:lstStyle/>
          <a:p>
            <a:pPr marL="0" marR="0" lvl="2" indent="0" algn="l" defTabSz="914400" rtl="0" eaLnBrk="1" fontAlgn="auto" latinLnBrk="0" hangingPunct="1">
              <a:lnSpc>
                <a:spcPct val="100000"/>
              </a:lnSpc>
              <a:spcBef>
                <a:spcPts val="0"/>
              </a:spcBef>
              <a:spcAft>
                <a:spcPts val="0"/>
              </a:spcAft>
              <a:buClr>
                <a:srgbClr val="BA8748"/>
              </a:buClr>
              <a:buSzPts val="1600"/>
              <a:buFont typeface="Noto Sans Symbols"/>
              <a:buNone/>
              <a:tabLst/>
              <a:defRPr/>
            </a:pPr>
            <a:endParaRPr kumimoji="0" sz="1600" b="0" i="0" u="none" strike="noStrike" kern="1200" cap="none" spc="0" normalizeH="0" baseline="0" noProof="0">
              <a:ln>
                <a:noFill/>
              </a:ln>
              <a:solidFill>
                <a:prstClr val="black"/>
              </a:solidFill>
              <a:effectLst/>
              <a:uLnTx/>
              <a:uFillTx/>
              <a:latin typeface="Aptos"/>
              <a:ea typeface="+mn-ea"/>
              <a:cs typeface="+mn-cs"/>
            </a:endParaRPr>
          </a:p>
          <a:p>
            <a:pPr marL="0" marR="0" lvl="2" indent="0" algn="l" defTabSz="914400" rtl="0" eaLnBrk="1" fontAlgn="auto" latinLnBrk="0" hangingPunct="1">
              <a:lnSpc>
                <a:spcPct val="100000"/>
              </a:lnSpc>
              <a:spcBef>
                <a:spcPts val="0"/>
              </a:spcBef>
              <a:spcAft>
                <a:spcPts val="0"/>
              </a:spcAft>
              <a:buClr>
                <a:srgbClr val="BA8748"/>
              </a:buClr>
              <a:buSzPts val="1600"/>
              <a:buFont typeface="Noto Sans Symbols"/>
              <a:buNone/>
              <a:tabLst/>
              <a:defRPr/>
            </a:pPr>
            <a:r>
              <a:rPr kumimoji="0" lang="en-GB" sz="1600" b="0" i="0" u="none" strike="noStrike" kern="1200" cap="none" spc="0" normalizeH="0" baseline="0" noProof="0">
                <a:ln>
                  <a:noFill/>
                </a:ln>
                <a:solidFill>
                  <a:prstClr val="black"/>
                </a:solidFill>
                <a:effectLst/>
                <a:uLnTx/>
                <a:uFillTx/>
                <a:latin typeface="Arial"/>
                <a:ea typeface="Arial"/>
                <a:cs typeface="Arial"/>
                <a:sym typeface="Arial"/>
              </a:rPr>
              <a:t>Imec </a:t>
            </a:r>
            <a:endParaRPr kumimoji="0" sz="1600" b="0" i="0" u="none" strike="noStrike" kern="1200" cap="none" spc="0" normalizeH="0" baseline="0" noProof="0">
              <a:ln>
                <a:noFill/>
              </a:ln>
              <a:solidFill>
                <a:prstClr val="black"/>
              </a:solidFill>
              <a:effectLst/>
              <a:uLnTx/>
              <a:uFillTx/>
              <a:latin typeface="Arial"/>
              <a:ea typeface="Arial"/>
              <a:cs typeface="Arial"/>
              <a:sym typeface="Arial"/>
            </a:endParaRPr>
          </a:p>
          <a:p>
            <a:pPr marL="179999" marR="0" lvl="2" indent="-179999" algn="l" defTabSz="914400" rtl="0" eaLnBrk="1" fontAlgn="auto" latinLnBrk="0" hangingPunct="1">
              <a:lnSpc>
                <a:spcPct val="100000"/>
              </a:lnSpc>
              <a:spcBef>
                <a:spcPts val="600"/>
              </a:spcBef>
              <a:spcAft>
                <a:spcPts val="0"/>
              </a:spcAft>
              <a:buClr>
                <a:srgbClr val="BA8748"/>
              </a:buClr>
              <a:buSzPts val="1600"/>
              <a:buFont typeface="Noto Sans Symbols"/>
              <a:buChar char="▪"/>
              <a:tabLst/>
              <a:defRPr/>
            </a:pPr>
            <a:r>
              <a:rPr kumimoji="0" lang="en-GB" sz="1600" b="0" i="0" u="none" strike="noStrike" kern="1200" cap="none" spc="0" normalizeH="0" baseline="0" noProof="0">
                <a:ln>
                  <a:noFill/>
                </a:ln>
                <a:solidFill>
                  <a:prstClr val="black"/>
                </a:solidFill>
                <a:effectLst/>
                <a:uLnTx/>
                <a:uFillTx/>
                <a:latin typeface="Arial"/>
                <a:ea typeface="Arial"/>
                <a:cs typeface="Arial"/>
                <a:sym typeface="Arial"/>
              </a:rPr>
              <a:t>World's leading independent nanoelectronics R&amp;D hub</a:t>
            </a:r>
            <a:endParaRPr kumimoji="0" sz="1600" b="0" i="0" u="none" strike="noStrike" kern="1200" cap="none" spc="0" normalizeH="0" baseline="0" noProof="0">
              <a:ln>
                <a:noFill/>
              </a:ln>
              <a:solidFill>
                <a:prstClr val="black"/>
              </a:solidFill>
              <a:effectLst/>
              <a:uLnTx/>
              <a:uFillTx/>
              <a:latin typeface="Arial"/>
              <a:ea typeface="Arial"/>
              <a:cs typeface="Arial"/>
              <a:sym typeface="Arial"/>
            </a:endParaRPr>
          </a:p>
          <a:p>
            <a:pPr marL="179999" marR="0" lvl="2" indent="-179999" algn="l" defTabSz="914400" rtl="0" eaLnBrk="1" fontAlgn="auto" latinLnBrk="0" hangingPunct="1">
              <a:lnSpc>
                <a:spcPct val="100000"/>
              </a:lnSpc>
              <a:spcBef>
                <a:spcPts val="600"/>
              </a:spcBef>
              <a:spcAft>
                <a:spcPts val="0"/>
              </a:spcAft>
              <a:buClr>
                <a:srgbClr val="BA8748"/>
              </a:buClr>
              <a:buSzPts val="1600"/>
              <a:buFont typeface="Noto Sans Symbols"/>
              <a:buChar char="▪"/>
              <a:tabLst/>
              <a:defRPr/>
            </a:pPr>
            <a:r>
              <a:rPr kumimoji="0" lang="en-GB" sz="1600" b="0" i="0" u="none" strike="noStrike" kern="1200" cap="none" spc="0" normalizeH="0" baseline="0" noProof="0">
                <a:ln>
                  <a:noFill/>
                </a:ln>
                <a:solidFill>
                  <a:prstClr val="black"/>
                </a:solidFill>
                <a:effectLst/>
                <a:uLnTx/>
                <a:uFillTx/>
                <a:latin typeface="Arial"/>
                <a:ea typeface="Arial"/>
                <a:cs typeface="Arial"/>
                <a:sym typeface="Arial"/>
              </a:rPr>
              <a:t>Combines nanotech expertise with data and AI</a:t>
            </a:r>
            <a:endParaRPr kumimoji="0" sz="16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40" name="Google Shape;340;p6"/>
          <p:cNvSpPr txBox="1"/>
          <p:nvPr/>
        </p:nvSpPr>
        <p:spPr>
          <a:xfrm>
            <a:off x="1083907" y="4401108"/>
            <a:ext cx="2880320" cy="345856"/>
          </a:xfrm>
          <a:prstGeom prst="rect">
            <a:avLst/>
          </a:prstGeom>
          <a:noFill/>
          <a:ln>
            <a:noFill/>
          </a:ln>
        </p:spPr>
        <p:txBody>
          <a:bodyPr spcFirstLastPara="1" wrap="square" lIns="0" tIns="0" rIns="0" bIns="0" anchor="t" anchorCtr="0">
            <a:noAutofit/>
          </a:bodyPr>
          <a:lstStyle/>
          <a:p>
            <a:pPr marL="0" marR="0" lvl="1" indent="0" algn="ctr" defTabSz="914400" rtl="0" eaLnBrk="1" fontAlgn="auto" latinLnBrk="0" hangingPunct="1">
              <a:lnSpc>
                <a:spcPct val="100000"/>
              </a:lnSpc>
              <a:spcBef>
                <a:spcPts val="0"/>
              </a:spcBef>
              <a:spcAft>
                <a:spcPts val="0"/>
              </a:spcAft>
              <a:buClr>
                <a:prstClr val="black"/>
              </a:buClr>
              <a:buSzPts val="2000"/>
              <a:buFont typeface="Arial"/>
              <a:buNone/>
              <a:tabLst/>
              <a:defRPr/>
            </a:pPr>
            <a:r>
              <a:rPr kumimoji="0" lang="en-GB" sz="2000" b="0" i="0" u="none" strike="noStrike" kern="1200" cap="none" spc="0" normalizeH="0" baseline="0" noProof="0">
                <a:ln>
                  <a:noFill/>
                </a:ln>
                <a:solidFill>
                  <a:prstClr val="black"/>
                </a:solidFill>
                <a:effectLst/>
                <a:uLnTx/>
                <a:uFillTx/>
                <a:latin typeface="Arial"/>
                <a:ea typeface="Arial"/>
                <a:cs typeface="Arial"/>
                <a:sym typeface="Arial"/>
              </a:rPr>
              <a:t>Researcher</a:t>
            </a:r>
            <a:endParaRPr kumimoji="0" sz="20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41" name="Google Shape;341;p6"/>
          <p:cNvSpPr txBox="1"/>
          <p:nvPr/>
        </p:nvSpPr>
        <p:spPr>
          <a:xfrm>
            <a:off x="1378722" y="4839223"/>
            <a:ext cx="2290691" cy="345856"/>
          </a:xfrm>
          <a:prstGeom prst="rect">
            <a:avLst/>
          </a:prstGeom>
          <a:noFill/>
          <a:ln>
            <a:noFill/>
          </a:ln>
        </p:spPr>
        <p:txBody>
          <a:bodyPr spcFirstLastPara="1" wrap="square" lIns="0" tIns="0" rIns="0" bIns="0" anchor="t" anchorCtr="0">
            <a:noAutofit/>
          </a:bodyPr>
          <a:lstStyle/>
          <a:p>
            <a:pPr marL="0" marR="0" lvl="1" indent="0" algn="ctr" defTabSz="914400" rtl="0" eaLnBrk="1" fontAlgn="auto" latinLnBrk="0" hangingPunct="1">
              <a:lnSpc>
                <a:spcPct val="100000"/>
              </a:lnSpc>
              <a:spcBef>
                <a:spcPts val="0"/>
              </a:spcBef>
              <a:spcAft>
                <a:spcPts val="0"/>
              </a:spcAft>
              <a:buClr>
                <a:prstClr val="black"/>
              </a:buClr>
              <a:buSzPts val="2000"/>
              <a:buFont typeface="Arial"/>
              <a:buNone/>
              <a:tabLst/>
              <a:defRPr/>
            </a:pPr>
            <a:r>
              <a:rPr kumimoji="0" lang="en-GB" sz="2000" b="1" i="0" u="none" strike="noStrike" kern="1200" cap="none" spc="0" normalizeH="0" baseline="0" noProof="0">
                <a:ln>
                  <a:noFill/>
                </a:ln>
                <a:solidFill>
                  <a:prstClr val="black"/>
                </a:solidFill>
                <a:effectLst/>
                <a:uLnTx/>
                <a:uFillTx/>
                <a:latin typeface="Arial"/>
                <a:ea typeface="Arial"/>
                <a:cs typeface="Arial"/>
                <a:sym typeface="Arial"/>
              </a:rPr>
              <a:t>Imec</a:t>
            </a:r>
            <a:endParaRPr kumimoji="0" sz="2000" b="1"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342" name="Google Shape;342;p6" descr="Mathias Vanden Auweele"/>
          <p:cNvPicPr preferRelativeResize="0"/>
          <p:nvPr/>
        </p:nvPicPr>
        <p:blipFill rotWithShape="1">
          <a:blip r:embed="rId3">
            <a:alphaModFix/>
          </a:blip>
          <a:srcRect/>
          <a:stretch/>
        </p:blipFill>
        <p:spPr>
          <a:xfrm>
            <a:off x="1486486" y="1934789"/>
            <a:ext cx="2075162" cy="2075162"/>
          </a:xfrm>
          <a:prstGeom prst="rect">
            <a:avLst/>
          </a:prstGeom>
          <a:noFill/>
          <a:ln>
            <a:noFill/>
          </a:ln>
        </p:spPr>
      </p:pic>
      <p:pic>
        <p:nvPicPr>
          <p:cNvPr id="343" name="Google Shape;343;p6" descr="Julián Rojas"/>
          <p:cNvPicPr preferRelativeResize="0"/>
          <p:nvPr/>
        </p:nvPicPr>
        <p:blipFill rotWithShape="1">
          <a:blip r:embed="rId4">
            <a:alphaModFix/>
          </a:blip>
          <a:srcRect/>
          <a:stretch/>
        </p:blipFill>
        <p:spPr>
          <a:xfrm>
            <a:off x="1494877" y="1934788"/>
            <a:ext cx="2075161" cy="2075161"/>
          </a:xfrm>
          <a:prstGeom prst="rect">
            <a:avLst/>
          </a:prstGeom>
          <a:noFill/>
          <a:ln>
            <a:noFill/>
          </a:ln>
        </p:spPr>
      </p:pic>
      <p:pic>
        <p:nvPicPr>
          <p:cNvPr id="344" name="Google Shape;344;p6"/>
          <p:cNvPicPr preferRelativeResize="0"/>
          <p:nvPr/>
        </p:nvPicPr>
        <p:blipFill rotWithShape="1">
          <a:blip r:embed="rId5">
            <a:alphaModFix/>
          </a:blip>
          <a:srcRect/>
          <a:stretch/>
        </p:blipFill>
        <p:spPr>
          <a:xfrm>
            <a:off x="10164452" y="589343"/>
            <a:ext cx="1620181" cy="6010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7"/>
          <p:cNvSpPr txBox="1"/>
          <p:nvPr/>
        </p:nvSpPr>
        <p:spPr>
          <a:xfrm>
            <a:off x="659396" y="3515677"/>
            <a:ext cx="11125239" cy="264962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75F20"/>
              </a:buClr>
              <a:buSzPts val="1600"/>
              <a:buFont typeface="Arial"/>
              <a:buNone/>
              <a:tabLst/>
              <a:defRPr/>
            </a:pPr>
            <a:r>
              <a:rPr kumimoji="0" lang="en-GB" sz="1600" b="1" i="0" u="none" strike="noStrike" kern="1200" cap="none" spc="0" normalizeH="0" baseline="0" noProof="0">
                <a:ln>
                  <a:noFill/>
                </a:ln>
                <a:solidFill>
                  <a:srgbClr val="075F20"/>
                </a:solidFill>
                <a:effectLst/>
                <a:uLnTx/>
                <a:uFillTx/>
                <a:latin typeface="Arial"/>
                <a:ea typeface="Arial"/>
                <a:cs typeface="Arial"/>
                <a:sym typeface="Arial"/>
              </a:rPr>
              <a:t>Interoperable and continuous data exchange on the Web with Linked Data Event Streams​</a:t>
            </a:r>
            <a:endParaRPr kumimoji="0" sz="1600" b="1" i="0" u="none" strike="noStrike" kern="1200" cap="none" spc="0" normalizeH="0" baseline="0" noProof="0">
              <a:ln>
                <a:noFill/>
              </a:ln>
              <a:solidFill>
                <a:srgbClr val="075F20"/>
              </a:solidFill>
              <a:effectLst/>
              <a:uLnTx/>
              <a:uFillTx/>
              <a:latin typeface="Arial"/>
              <a:ea typeface="Arial"/>
              <a:cs typeface="Arial"/>
              <a:sym typeface="Arial"/>
            </a:endParaRPr>
          </a:p>
          <a:p>
            <a:pPr marL="1971675" marR="0" lvl="3" indent="-268287" algn="l" defTabSz="914400" rtl="0" eaLnBrk="1" fontAlgn="auto" latinLnBrk="0" hangingPunct="1">
              <a:lnSpc>
                <a:spcPct val="100000"/>
              </a:lnSpc>
              <a:spcBef>
                <a:spcPts val="600"/>
              </a:spcBef>
              <a:spcAft>
                <a:spcPts val="0"/>
              </a:spcAft>
              <a:buClr>
                <a:srgbClr val="BA8748"/>
              </a:buClr>
              <a:buSzPts val="1600"/>
              <a:buFont typeface="Arial"/>
              <a:buChar char="▫"/>
              <a:tabLst/>
              <a:defRPr/>
            </a:pPr>
            <a:r>
              <a:rPr kumimoji="0" lang="en-GB" sz="1600" b="0" i="0" u="none" strike="noStrike" kern="1200" cap="none" spc="0" normalizeH="0" baseline="0" noProof="0">
                <a:ln>
                  <a:noFill/>
                </a:ln>
                <a:solidFill>
                  <a:prstClr val="black"/>
                </a:solidFill>
                <a:effectLst/>
                <a:uLnTx/>
                <a:uFillTx/>
                <a:latin typeface="Arial"/>
                <a:ea typeface="Arial"/>
                <a:cs typeface="Arial"/>
                <a:sym typeface="Arial"/>
              </a:rPr>
              <a:t>Linked Data Event Streams (LDES) specification as a uniform, scalable</a:t>
            </a:r>
            <a:r>
              <a:rPr kumimoji="0" lang="en-GB" sz="1600" b="0" i="0" u="none" strike="noStrike" kern="1200" cap="none" spc="0" normalizeH="0" baseline="0" noProof="0">
                <a:ln>
                  <a:noFill/>
                </a:ln>
                <a:solidFill>
                  <a:prstClr val="black"/>
                </a:solidFill>
                <a:effectLst/>
                <a:uLnTx/>
                <a:uFillTx/>
                <a:latin typeface="Aptos"/>
                <a:ea typeface="+mn-ea"/>
                <a:cs typeface="+mn-cs"/>
              </a:rPr>
              <a:t>, domain-agnostic </a:t>
            </a:r>
            <a:r>
              <a:rPr kumimoji="0" lang="en-GB" sz="1600" b="0" i="0" u="none" strike="noStrike" kern="1200" cap="none" spc="0" normalizeH="0" baseline="0" noProof="0">
                <a:ln>
                  <a:noFill/>
                </a:ln>
                <a:solidFill>
                  <a:prstClr val="black"/>
                </a:solidFill>
                <a:effectLst/>
                <a:uLnTx/>
                <a:uFillTx/>
                <a:latin typeface="Arial"/>
                <a:ea typeface="Arial"/>
                <a:cs typeface="Arial"/>
                <a:sym typeface="Arial"/>
              </a:rPr>
              <a:t>and semantically interoperable data excha</a:t>
            </a:r>
            <a:r>
              <a:rPr kumimoji="0" lang="en-GB" sz="1600" b="0" i="0" u="none" strike="noStrike" kern="1200" cap="none" spc="0" normalizeH="0" baseline="0" noProof="0">
                <a:ln>
                  <a:noFill/>
                </a:ln>
                <a:solidFill>
                  <a:prstClr val="black"/>
                </a:solidFill>
                <a:effectLst/>
                <a:uLnTx/>
                <a:uFillTx/>
                <a:latin typeface="Aptos"/>
                <a:ea typeface="+mn-ea"/>
                <a:cs typeface="+mn-cs"/>
              </a:rPr>
              <a:t>nge interface for the Web.</a:t>
            </a:r>
            <a:endParaRPr kumimoji="0" sz="1600" b="0" i="0" u="none" strike="noStrike" kern="1200" cap="none" spc="0" normalizeH="0" baseline="0" noProof="0">
              <a:ln>
                <a:noFill/>
              </a:ln>
              <a:solidFill>
                <a:prstClr val="black"/>
              </a:solidFill>
              <a:effectLst/>
              <a:uLnTx/>
              <a:uFillTx/>
              <a:latin typeface="Aptos"/>
              <a:ea typeface="+mn-ea"/>
              <a:cs typeface="+mn-cs"/>
            </a:endParaRPr>
          </a:p>
          <a:p>
            <a:pPr marL="1828800" marR="0" lvl="0" indent="0" algn="l" defTabSz="914400" rtl="0" eaLnBrk="1" fontAlgn="auto" latinLnBrk="0" hangingPunct="1">
              <a:lnSpc>
                <a:spcPct val="100000"/>
              </a:lnSpc>
              <a:spcBef>
                <a:spcPts val="60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a:ea typeface="+mn-ea"/>
              <a:cs typeface="+mn-cs"/>
            </a:endParaRPr>
          </a:p>
          <a:p>
            <a:pPr marL="1971675" marR="0" lvl="3" indent="-268287" algn="l" defTabSz="914400" rtl="0" eaLnBrk="1" fontAlgn="auto" latinLnBrk="0" hangingPunct="1">
              <a:lnSpc>
                <a:spcPct val="100000"/>
              </a:lnSpc>
              <a:spcBef>
                <a:spcPts val="600"/>
              </a:spcBef>
              <a:spcAft>
                <a:spcPts val="0"/>
              </a:spcAft>
              <a:buClr>
                <a:srgbClr val="BA8748"/>
              </a:buClr>
              <a:buSzPts val="1600"/>
              <a:buFont typeface="Arial"/>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mn-cs"/>
              </a:rPr>
              <a:t>Publish historic and </a:t>
            </a:r>
            <a:r>
              <a:rPr kumimoji="0" lang="en-GB" sz="1600" b="0" i="1" u="none" strike="noStrike" kern="1200" cap="none" spc="0" normalizeH="0" baseline="0" noProof="0">
                <a:ln>
                  <a:noFill/>
                </a:ln>
                <a:solidFill>
                  <a:prstClr val="black"/>
                </a:solidFill>
                <a:effectLst/>
                <a:uLnTx/>
                <a:uFillTx/>
                <a:latin typeface="Aptos"/>
                <a:ea typeface="+mn-ea"/>
                <a:cs typeface="+mn-cs"/>
              </a:rPr>
              <a:t>up-to-date</a:t>
            </a:r>
            <a:r>
              <a:rPr kumimoji="0" lang="en-GB" sz="1600" b="0" i="0" u="none" strike="noStrike" kern="1200" cap="none" spc="0" normalizeH="0" baseline="0" noProof="0">
                <a:ln>
                  <a:noFill/>
                </a:ln>
                <a:solidFill>
                  <a:prstClr val="black"/>
                </a:solidFill>
                <a:effectLst/>
                <a:uLnTx/>
                <a:uFillTx/>
                <a:latin typeface="Aptos"/>
                <a:ea typeface="+mn-ea"/>
                <a:cs typeface="+mn-cs"/>
              </a:rPr>
              <a:t> data that allows consumers to travel back in time (e.g., for training AI models) and remain </a:t>
            </a:r>
            <a:r>
              <a:rPr kumimoji="0" lang="en-GB" sz="1600" b="0" i="1" u="none" strike="noStrike" kern="1200" cap="none" spc="0" normalizeH="0" baseline="0" noProof="0">
                <a:ln>
                  <a:noFill/>
                </a:ln>
                <a:solidFill>
                  <a:prstClr val="black"/>
                </a:solidFill>
                <a:effectLst/>
                <a:uLnTx/>
                <a:uFillTx/>
                <a:latin typeface="Aptos"/>
                <a:ea typeface="+mn-ea"/>
                <a:cs typeface="+mn-cs"/>
              </a:rPr>
              <a:t>in-sync</a:t>
            </a:r>
            <a:r>
              <a:rPr kumimoji="0" lang="en-GB" sz="1600" b="0" i="0" u="none" strike="noStrike" kern="1200" cap="none" spc="0" normalizeH="0" baseline="0" noProof="0">
                <a:ln>
                  <a:noFill/>
                </a:ln>
                <a:solidFill>
                  <a:prstClr val="black"/>
                </a:solidFill>
                <a:effectLst/>
                <a:uLnTx/>
                <a:uFillTx/>
                <a:latin typeface="Aptos"/>
                <a:ea typeface="+mn-ea"/>
                <a:cs typeface="+mn-cs"/>
              </a:rPr>
              <a:t> with a given data source.</a:t>
            </a:r>
            <a:endParaRPr kumimoji="0" sz="1600" b="0" i="0" u="none" strike="noStrike" kern="1200" cap="none" spc="0" normalizeH="0" baseline="0" noProof="0">
              <a:ln>
                <a:noFill/>
              </a:ln>
              <a:solidFill>
                <a:prstClr val="black"/>
              </a:solidFill>
              <a:effectLst/>
              <a:uLnTx/>
              <a:uFillTx/>
              <a:latin typeface="Aptos"/>
              <a:ea typeface="+mn-ea"/>
              <a:cs typeface="+mn-cs"/>
            </a:endParaRPr>
          </a:p>
          <a:p>
            <a:pPr marL="1828800" marR="0" lvl="0" indent="0" algn="l" defTabSz="914400" rtl="0" eaLnBrk="1" fontAlgn="auto" latinLnBrk="0" hangingPunct="1">
              <a:lnSpc>
                <a:spcPct val="100000"/>
              </a:lnSpc>
              <a:spcBef>
                <a:spcPts val="60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a:ea typeface="+mn-ea"/>
              <a:cs typeface="+mn-cs"/>
            </a:endParaRPr>
          </a:p>
          <a:p>
            <a:pPr marL="1971675" marR="0" lvl="3" indent="-268288" algn="l" defTabSz="914400" rtl="0" eaLnBrk="1" fontAlgn="auto" latinLnBrk="0" hangingPunct="1">
              <a:lnSpc>
                <a:spcPct val="100000"/>
              </a:lnSpc>
              <a:spcBef>
                <a:spcPts val="600"/>
              </a:spcBef>
              <a:spcAft>
                <a:spcPts val="0"/>
              </a:spcAft>
              <a:buClr>
                <a:srgbClr val="BA8748"/>
              </a:buClr>
              <a:buSzPts val="1600"/>
              <a:buFont typeface="Arial"/>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mn-cs"/>
              </a:rPr>
              <a:t>P</a:t>
            </a:r>
            <a:r>
              <a:rPr kumimoji="0" lang="en-GB" sz="1600" b="0" i="0" u="none" strike="noStrike" kern="1200" cap="none" spc="0" normalizeH="0" baseline="0" noProof="0">
                <a:ln>
                  <a:noFill/>
                </a:ln>
                <a:solidFill>
                  <a:prstClr val="black"/>
                </a:solidFill>
                <a:effectLst/>
                <a:uLnTx/>
                <a:uFillTx/>
                <a:latin typeface="Arial"/>
                <a:ea typeface="Arial"/>
                <a:cs typeface="Arial"/>
                <a:sym typeface="Arial"/>
              </a:rPr>
              <a:t>roof-of-concept that applied LDES to generate and continuously publish the ERA Knowledge Graph.</a:t>
            </a:r>
            <a:endParaRPr kumimoji="0" sz="1800" b="0" i="0" u="none" strike="noStrike" kern="1200" cap="none" spc="0" normalizeH="0" baseline="0" noProof="0">
              <a:ln>
                <a:noFill/>
              </a:ln>
              <a:solidFill>
                <a:prstClr val="black"/>
              </a:solidFill>
              <a:effectLst/>
              <a:uLnTx/>
              <a:uFillTx/>
              <a:latin typeface="Aptos"/>
              <a:ea typeface="+mn-ea"/>
              <a:cs typeface="+mn-cs"/>
            </a:endParaRPr>
          </a:p>
        </p:txBody>
      </p:sp>
      <p:sp>
        <p:nvSpPr>
          <p:cNvPr id="351" name="Google Shape;351;p7"/>
          <p:cNvSpPr txBox="1">
            <a:spLocks noGrp="1"/>
          </p:cNvSpPr>
          <p:nvPr>
            <p:ph type="title"/>
          </p:nvPr>
        </p:nvSpPr>
        <p:spPr>
          <a:xfrm>
            <a:off x="407367" y="764705"/>
            <a:ext cx="9397045" cy="5040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200"/>
              <a:buFont typeface="Arial"/>
              <a:buNone/>
            </a:pPr>
            <a:r>
              <a:rPr lang="en-GB"/>
              <a:t>Julián Rojas</a:t>
            </a:r>
            <a:endParaRPr/>
          </a:p>
        </p:txBody>
      </p:sp>
      <p:pic>
        <p:nvPicPr>
          <p:cNvPr id="352" name="Google Shape;352;p7"/>
          <p:cNvPicPr preferRelativeResize="0"/>
          <p:nvPr/>
        </p:nvPicPr>
        <p:blipFill>
          <a:blip r:embed="rId3">
            <a:alphaModFix/>
          </a:blip>
          <a:stretch>
            <a:fillRect/>
          </a:stretch>
        </p:blipFill>
        <p:spPr>
          <a:xfrm>
            <a:off x="2311563" y="1421160"/>
            <a:ext cx="8036347" cy="19421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793EB906-2583-9E3A-0992-A322BFC82DCE}"/>
              </a:ext>
            </a:extLst>
          </p:cNvPr>
          <p:cNvGraphicFramePr/>
          <p:nvPr/>
        </p:nvGraphicFramePr>
        <p:xfrm>
          <a:off x="1404740" y="1382996"/>
          <a:ext cx="5353050" cy="43053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easyData_Photo" hidden="1">
            <a:extLst>
              <a:ext uri="{FF2B5EF4-FFF2-40B4-BE49-F238E27FC236}">
                <a16:creationId xmlns:a16="http://schemas.microsoft.com/office/drawing/2014/main" id="{1E20F06C-FBCD-E73F-B1AD-33013A9B81D3}"/>
              </a:ext>
            </a:extLst>
          </p:cNvPr>
          <p:cNvSpPr/>
          <p:nvPr>
            <p:custDataLst>
              <p:tags r:id="rId2"/>
            </p:custDataLst>
          </p:nvPr>
        </p:nvSpPr>
        <p:spPr>
          <a:xfrm>
            <a:off x="1260334"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40" name="easyData_Photo" hidden="1">
            <a:extLst>
              <a:ext uri="{FF2B5EF4-FFF2-40B4-BE49-F238E27FC236}">
                <a16:creationId xmlns:a16="http://schemas.microsoft.com/office/drawing/2014/main" id="{C4DF6BA9-7D1D-3672-EB68-0ED707D6D151}"/>
              </a:ext>
            </a:extLst>
          </p:cNvPr>
          <p:cNvSpPr/>
          <p:nvPr>
            <p:custDataLst>
              <p:tags r:id="rId3"/>
            </p:custDataLst>
          </p:nvPr>
        </p:nvSpPr>
        <p:spPr>
          <a:xfrm>
            <a:off x="8948418"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5" name="easyData_Photo" hidden="1">
            <a:extLst>
              <a:ext uri="{FF2B5EF4-FFF2-40B4-BE49-F238E27FC236}">
                <a16:creationId xmlns:a16="http://schemas.microsoft.com/office/drawing/2014/main" id="{1250C906-14A4-1EC4-9CFD-02896EF314DB}"/>
              </a:ext>
            </a:extLst>
          </p:cNvPr>
          <p:cNvSpPr/>
          <p:nvPr>
            <p:custDataLst>
              <p:tags r:id="rId4"/>
            </p:custDataLst>
          </p:nvPr>
        </p:nvSpPr>
        <p:spPr>
          <a:xfrm>
            <a:off x="5104376" y="2106571"/>
            <a:ext cx="1983248" cy="1983249"/>
          </a:xfrm>
          <a:prstGeom prst="ellipse">
            <a:avLst/>
          </a:prstGeom>
          <a:solidFill>
            <a:srgbClr val="EBEFEF"/>
          </a:solidFill>
          <a:ln>
            <a:solidFill>
              <a:srgbClr val="9CAF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600"/>
              </a:spcBef>
              <a:spcAft>
                <a:spcPts val="600"/>
              </a:spcAft>
              <a:buClrTx/>
              <a:buSzTx/>
              <a:buFontTx/>
              <a:buNone/>
              <a:tabLst/>
              <a:defRPr/>
            </a:pPr>
            <a:endParaRPr kumimoji="0" lang="en-GB" sz="1200" b="0" i="0" u="none" strike="noStrike" kern="1200" cap="none" spc="60" normalizeH="0" baseline="0" noProof="0">
              <a:ln>
                <a:noFill/>
              </a:ln>
              <a:solidFill>
                <a:srgbClr val="000000"/>
              </a:solidFill>
              <a:effectLst/>
              <a:uLnTx/>
              <a:uFillTx/>
              <a:latin typeface="Segoe UI" panose="020B0502040204020203" pitchFamily="34" charset="0"/>
              <a:ea typeface="+mn-ea"/>
              <a:cs typeface="+mn-cs"/>
            </a:endParaRPr>
          </a:p>
        </p:txBody>
      </p:sp>
      <p:sp>
        <p:nvSpPr>
          <p:cNvPr id="2" name="Titel 1">
            <a:extLst>
              <a:ext uri="{FF2B5EF4-FFF2-40B4-BE49-F238E27FC236}">
                <a16:creationId xmlns:a16="http://schemas.microsoft.com/office/drawing/2014/main" id="{076FFE19-C0C2-83D2-9F7C-628F6691ED66}"/>
              </a:ext>
            </a:extLst>
          </p:cNvPr>
          <p:cNvSpPr>
            <a:spLocks noGrp="1"/>
          </p:cNvSpPr>
          <p:nvPr>
            <p:ph type="title"/>
          </p:nvPr>
        </p:nvSpPr>
        <p:spPr/>
        <p:txBody>
          <a:bodyPr/>
          <a:lstStyle/>
          <a:p>
            <a:r>
              <a:rPr lang="en-GB"/>
              <a:t>Ingo Ritter​</a:t>
            </a:r>
          </a:p>
        </p:txBody>
      </p:sp>
      <p:sp>
        <p:nvSpPr>
          <p:cNvPr id="12" name="Ellipse 11">
            <a:extLst>
              <a:ext uri="{FF2B5EF4-FFF2-40B4-BE49-F238E27FC236}">
                <a16:creationId xmlns:a16="http://schemas.microsoft.com/office/drawing/2014/main" id="{695B752E-7788-6F68-A189-97BB7C6838FA}"/>
              </a:ext>
            </a:extLst>
          </p:cNvPr>
          <p:cNvSpPr/>
          <p:nvPr>
            <p:custDataLst>
              <p:tags r:id="rId5"/>
            </p:custDataLst>
          </p:nvPr>
        </p:nvSpPr>
        <p:spPr>
          <a:xfrm>
            <a:off x="1343472" y="1808820"/>
            <a:ext cx="2361192" cy="2327101"/>
          </a:xfrm>
          <a:prstGeom prst="ellipse">
            <a:avLst/>
          </a:prstGeom>
          <a:noFill/>
          <a:ln w="12700" cmpd="sng">
            <a:solidFill>
              <a:schemeClr val="accent1"/>
            </a:solidFill>
            <a:prstDash val="solid"/>
          </a:ln>
          <a:extLst>
            <a:ext uri="{909E8E84-426E-40DD-AFC4-6F175D3DCCD1}">
              <a14:hiddenFill xmlns:a14="http://schemas.microsoft.com/office/drawing/2010/main">
                <a:solidFill>
                  <a:srgbClr val="00ADE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4" name="masterTextbox1">
            <a:extLst>
              <a:ext uri="{FF2B5EF4-FFF2-40B4-BE49-F238E27FC236}">
                <a16:creationId xmlns:a16="http://schemas.microsoft.com/office/drawing/2014/main" id="{9C41FF64-6200-20D7-35FA-E99E04CEE104}"/>
              </a:ext>
            </a:extLst>
          </p:cNvPr>
          <p:cNvSpPr txBox="1">
            <a:spLocks/>
          </p:cNvSpPr>
          <p:nvPr/>
        </p:nvSpPr>
        <p:spPr>
          <a:xfrm>
            <a:off x="4476439" y="4681861"/>
            <a:ext cx="6912149" cy="159042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None/>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DB Group</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One of the world’s leading mobility and logistics companies</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Design</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s</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and operate</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s</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transport networks of the future</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Integrated operation of traffic and railway infrastructure</a:t>
            </a:r>
            <a:r>
              <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and </a:t>
            </a:r>
            <a:r>
              <a:rPr kumimoji="0" lang="en-GB" sz="1600" b="0" i="0" u="none" strike="noStrike" kern="1200" cap="none" spc="0" normalizeH="0" baseline="0" noProof="0">
                <a:ln>
                  <a:noFill/>
                </a:ln>
                <a:solidFill>
                  <a:prstClr val="black"/>
                </a:solidFill>
                <a:effectLst/>
                <a:uLnTx/>
                <a:uFillTx/>
                <a:latin typeface="Aptos"/>
                <a:ea typeface="+mn-ea"/>
                <a:cs typeface="Arial" panose="020B0604020202020204" pitchFamily="34" charset="0"/>
              </a:rPr>
              <a:t>economically and ecologically intelligent connection of all modes of transport</a:t>
            </a:r>
            <a:endParaRPr kumimoji="0" lang="en-AT" sz="16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
        <p:nvSpPr>
          <p:cNvPr id="5" name="easyData_Function">
            <a:extLst>
              <a:ext uri="{FF2B5EF4-FFF2-40B4-BE49-F238E27FC236}">
                <a16:creationId xmlns:a16="http://schemas.microsoft.com/office/drawing/2014/main" id="{CDF195DA-5A02-7CBC-B432-BB6E245A9069}"/>
              </a:ext>
            </a:extLst>
          </p:cNvPr>
          <p:cNvSpPr txBox="1">
            <a:spLocks/>
          </p:cNvSpPr>
          <p:nvPr>
            <p:custDataLst>
              <p:tags r:id="rId6"/>
            </p:custDataLst>
          </p:nvPr>
        </p:nvSpPr>
        <p:spPr bwMode="gray">
          <a:xfrm>
            <a:off x="1083907" y="4401108"/>
            <a:ext cx="2880320"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rPr>
              <a:t>Lead Business Engineer</a:t>
            </a:r>
            <a:endParaRPr kumimoji="0" lang="en-GB" sz="2000" b="0"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sp>
        <p:nvSpPr>
          <p:cNvPr id="7" name="easyData_Function">
            <a:extLst>
              <a:ext uri="{FF2B5EF4-FFF2-40B4-BE49-F238E27FC236}">
                <a16:creationId xmlns:a16="http://schemas.microsoft.com/office/drawing/2014/main" id="{0EDB072E-CBE7-1970-A237-43FEB0D9AA20}"/>
              </a:ext>
            </a:extLst>
          </p:cNvPr>
          <p:cNvSpPr txBox="1">
            <a:spLocks/>
          </p:cNvSpPr>
          <p:nvPr>
            <p:custDataLst>
              <p:tags r:id="rId7"/>
            </p:custDataLst>
          </p:nvPr>
        </p:nvSpPr>
        <p:spPr bwMode="gray">
          <a:xfrm>
            <a:off x="1378722" y="4839223"/>
            <a:ext cx="2290691" cy="345856"/>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FontTx/>
              <a:buNone/>
              <a:defRPr lang="de-DE" sz="1600" b="0" kern="1200" dirty="0">
                <a:solidFill>
                  <a:srgbClr val="06416A"/>
                </a:solidFill>
                <a:effectLst/>
                <a:latin typeface="Segoe UI Semibold" panose="020B0702040204020203" pitchFamily="34" charset="0"/>
                <a:ea typeface="+mn-ea"/>
                <a:cs typeface="Segoe UI" panose="020B0502040204020203" pitchFamily="34" charset="0"/>
              </a:defRPr>
            </a:lvl1pPr>
            <a:lvl2pPr marL="0" indent="0" algn="l" defTabSz="914400" rtl="0" eaLnBrk="1" latinLnBrk="0" hangingPunct="1">
              <a:lnSpc>
                <a:spcPct val="100000"/>
              </a:lnSpc>
              <a:spcBef>
                <a:spcPts val="800"/>
              </a:spcBef>
              <a:buFontTx/>
              <a:buNone/>
              <a:defRPr lang="de-DE" sz="1600" kern="1200" smtClean="0">
                <a:solidFill>
                  <a:schemeClr val="tx1"/>
                </a:solidFill>
                <a:effectLst/>
                <a:latin typeface="+mn-lt"/>
                <a:ea typeface="+mn-ea"/>
                <a:cs typeface="Segoe UI" panose="020B0502040204020203" pitchFamily="34" charset="0"/>
              </a:defRPr>
            </a:lvl2pPr>
            <a:lvl3pPr marL="180000" indent="-180000" algn="l" defTabSz="914400" rtl="0" eaLnBrk="1" latinLnBrk="0" hangingPunct="1">
              <a:lnSpc>
                <a:spcPct val="100000"/>
              </a:lnSpc>
              <a:spcBef>
                <a:spcPts val="800"/>
              </a:spcBef>
              <a:buFont typeface="Arial" panose="020B0604020202020204" pitchFamily="34" charset="0"/>
              <a:buChar char="•"/>
              <a:defRPr lang="de-DE" sz="1600" kern="1200" dirty="0" smtClean="0">
                <a:solidFill>
                  <a:schemeClr val="tx1"/>
                </a:solidFill>
                <a:effectLst/>
                <a:latin typeface="+mn-lt"/>
                <a:ea typeface="+mn-ea"/>
                <a:cs typeface="Segoe UI" panose="020B0502040204020203" pitchFamily="34" charset="0"/>
              </a:defRPr>
            </a:lvl3pPr>
            <a:lvl4pPr marL="36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lang="de-DE" sz="1600" kern="1200" smtClean="0">
                <a:solidFill>
                  <a:schemeClr val="tx1"/>
                </a:solidFill>
                <a:effectLst/>
                <a:latin typeface="+mn-lt"/>
                <a:ea typeface="+mn-ea"/>
                <a:cs typeface="Segoe UI" panose="020B0502040204020203" pitchFamily="34" charset="0"/>
              </a:defRPr>
            </a:lvl5pPr>
            <a:lvl6pPr marL="720000" indent="-180000" algn="l" defTabSz="914400" rtl="0" eaLnBrk="1" latinLnBrk="0" hangingPunct="1">
              <a:lnSpc>
                <a:spcPct val="100000"/>
              </a:lnSpc>
              <a:spcBef>
                <a:spcPts val="800"/>
              </a:spcBef>
              <a:buFont typeface="Symbol" panose="05050102010706020507" pitchFamily="18"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rPr>
              <a:t>DB Group</a:t>
            </a:r>
            <a:endParaRPr kumimoji="0" lang="en-GB" sz="2000" b="1" i="0" u="none" strike="noStrike" kern="1200" cap="none" spc="0" normalizeH="0" baseline="0" noProof="0">
              <a:ln>
                <a:noFill/>
              </a:ln>
              <a:solidFill>
                <a:prstClr val="black"/>
              </a:solidFill>
              <a:effectLst/>
              <a:uLnTx/>
              <a:uFillTx/>
              <a:latin typeface="Aptos"/>
              <a:ea typeface="+mn-ea"/>
              <a:cs typeface="Segoe UI" panose="020B0502040204020203" pitchFamily="34" charset="0"/>
            </a:endParaRPr>
          </a:p>
        </p:txBody>
      </p:sp>
      <p:pic>
        <p:nvPicPr>
          <p:cNvPr id="19" name="Picture 18">
            <a:extLst>
              <a:ext uri="{FF2B5EF4-FFF2-40B4-BE49-F238E27FC236}">
                <a16:creationId xmlns:a16="http://schemas.microsoft.com/office/drawing/2014/main" id="{ED754FB2-13F3-70F3-9693-13C21BE4784D}"/>
              </a:ext>
            </a:extLst>
          </p:cNvPr>
          <p:cNvPicPr>
            <a:picLocks noChangeAspect="1"/>
          </p:cNvPicPr>
          <p:nvPr/>
        </p:nvPicPr>
        <p:blipFill rotWithShape="1">
          <a:blip r:embed="rId15">
            <a:extLst>
              <a:ext uri="{28A0092B-C50C-407E-A947-70E740481C1C}">
                <a14:useLocalDpi xmlns:a14="http://schemas.microsoft.com/office/drawing/2010/main" val="0"/>
              </a:ext>
            </a:extLst>
          </a:blip>
          <a:srcRect r="66323" b="-1533"/>
          <a:stretch/>
        </p:blipFill>
        <p:spPr>
          <a:xfrm>
            <a:off x="10776520" y="585713"/>
            <a:ext cx="1015105" cy="705030"/>
          </a:xfrm>
          <a:prstGeom prst="rect">
            <a:avLst/>
          </a:prstGeom>
        </p:spPr>
      </p:pic>
      <p:sp>
        <p:nvSpPr>
          <p:cNvPr id="10" name="masterTextbox1">
            <a:extLst>
              <a:ext uri="{FF2B5EF4-FFF2-40B4-BE49-F238E27FC236}">
                <a16:creationId xmlns:a16="http://schemas.microsoft.com/office/drawing/2014/main" id="{1B6B3B94-BE69-38F7-70F8-9A6AF663CEAD}"/>
              </a:ext>
            </a:extLst>
          </p:cNvPr>
          <p:cNvSpPr txBox="1">
            <a:spLocks/>
          </p:cNvSpPr>
          <p:nvPr/>
        </p:nvSpPr>
        <p:spPr>
          <a:xfrm>
            <a:off x="4476439" y="1934789"/>
            <a:ext cx="6660121" cy="23271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lang="de-DE" sz="1600" b="1" kern="1200" smtClean="0">
                <a:solidFill>
                  <a:schemeClr val="tx1"/>
                </a:solidFill>
                <a:latin typeface="Aptos" panose="020B0004020202020204" pitchFamily="34" charset="0"/>
                <a:ea typeface="+mn-ea"/>
                <a:cs typeface="Arial" panose="020B0604020202020204" pitchFamily="34" charset="0"/>
              </a:defRPr>
            </a:lvl1pPr>
            <a:lvl2pPr marL="0" indent="0" algn="l" defTabSz="914400" rtl="0" eaLnBrk="1" latinLnBrk="0" hangingPunct="1">
              <a:lnSpc>
                <a:spcPct val="100000"/>
              </a:lnSpc>
              <a:spcBef>
                <a:spcPts val="900"/>
              </a:spcBef>
              <a:buClr>
                <a:srgbClr val="BA8748"/>
              </a:buClr>
              <a:buFontTx/>
              <a:buNone/>
              <a:defRPr lang="de-DE" sz="1600" kern="1200" smtClean="0">
                <a:solidFill>
                  <a:schemeClr val="tx1"/>
                </a:solidFill>
                <a:latin typeface="+mn-lt"/>
                <a:ea typeface="+mn-ea"/>
                <a:cs typeface="Arial" panose="020B0604020202020204" pitchFamily="34" charset="0"/>
              </a:defRPr>
            </a:lvl2pPr>
            <a:lvl3pPr marL="180000" indent="-180000" algn="l" defTabSz="914400" rtl="0" eaLnBrk="1" latinLnBrk="0" hangingPunct="1">
              <a:lnSpc>
                <a:spcPct val="100000"/>
              </a:lnSpc>
              <a:spcBef>
                <a:spcPts val="600"/>
              </a:spcBef>
              <a:buClr>
                <a:srgbClr val="BA8748"/>
              </a:buClr>
              <a:buSzPct val="100000"/>
              <a:buFont typeface="Wingdings" panose="05000000000000000000" pitchFamily="2" charset="2"/>
              <a:buChar char="§"/>
              <a:defRPr lang="de-DE" sz="1600" kern="1200" smtClean="0">
                <a:solidFill>
                  <a:schemeClr val="tx1"/>
                </a:solidFill>
                <a:latin typeface="+mn-lt"/>
                <a:ea typeface="+mn-ea"/>
                <a:cs typeface="Arial" panose="020B0604020202020204" pitchFamily="34" charset="0"/>
              </a:defRPr>
            </a:lvl3pPr>
            <a:lvl4pPr marL="360000" indent="-180000" algn="l" defTabSz="914400" rtl="0" eaLnBrk="1" latinLnBrk="0" hangingPunct="1">
              <a:lnSpc>
                <a:spcPct val="100000"/>
              </a:lnSpc>
              <a:spcBef>
                <a:spcPts val="600"/>
              </a:spcBef>
              <a:buClr>
                <a:srgbClr val="BA8748"/>
              </a:buClr>
              <a:buSzPct val="100000"/>
              <a:buFont typeface="Aptos" panose="020B0004020202020204" pitchFamily="34" charset="0"/>
              <a:buChar char="▫"/>
              <a:defRPr lang="de-DE" sz="1600" kern="1200" smtClean="0">
                <a:solidFill>
                  <a:schemeClr val="tx1"/>
                </a:solidFill>
                <a:latin typeface="+mn-lt"/>
                <a:ea typeface="+mn-ea"/>
                <a:cs typeface="Arial" panose="020B0604020202020204" pitchFamily="34" charset="0"/>
              </a:defRPr>
            </a:lvl4pPr>
            <a:lvl5pPr marL="540000" indent="-180000" algn="l" defTabSz="914400" rtl="0" eaLnBrk="1" latinLnBrk="0" hangingPunct="1">
              <a:lnSpc>
                <a:spcPct val="100000"/>
              </a:lnSpc>
              <a:spcBef>
                <a:spcPts val="600"/>
              </a:spcBef>
              <a:buClr>
                <a:srgbClr val="BA8748"/>
              </a:buClr>
              <a:buFont typeface="Aptos" panose="020B0004020202020204" pitchFamily="34" charset="0"/>
              <a:buChar char="▫"/>
              <a:defRPr lang="en-GB" sz="16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Traveller information department of DB Group</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Focus on data strategy, data governance and regulation of mobility data</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Professorship for data protection and information law in the Faculty of Computer Science and Engineering at Frankfurt University of Applied Sciences</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a:p>
            <a:pPr marL="180000" marR="0" lvl="2" indent="-180000" algn="l" defTabSz="914400" rtl="0" eaLnBrk="1" fontAlgn="auto" latinLnBrk="0" hangingPunct="1">
              <a:lnSpc>
                <a:spcPct val="100000"/>
              </a:lnSpc>
              <a:spcBef>
                <a:spcPts val="600"/>
              </a:spcBef>
              <a:spcAft>
                <a:spcPts val="0"/>
              </a:spcAft>
              <a:buClr>
                <a:srgbClr val="BA8748"/>
              </a:buClr>
              <a:buSzPct val="100000"/>
              <a:buFont typeface="Wingdings" panose="05000000000000000000" pitchFamily="2" charset="2"/>
              <a:buChar char="§"/>
              <a:tabLst/>
              <a:defRPr/>
            </a:pPr>
            <a:r>
              <a:rPr kumimoji="0" lang="de-DE"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C</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urrent </a:t>
            </a: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research </a:t>
            </a:r>
            <a:r>
              <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in</a:t>
            </a:r>
            <a:r>
              <a:rPr kumimoji="0" lang="en-GB" sz="1800" b="0" i="0" u="none" strike="noStrike" kern="1200" cap="none" spc="0" normalizeH="0" baseline="0" noProof="0">
                <a:ln>
                  <a:noFill/>
                </a:ln>
                <a:solidFill>
                  <a:prstClr val="black"/>
                </a:solidFill>
                <a:effectLst/>
                <a:uLnTx/>
                <a:uFillTx/>
                <a:latin typeface="Aptos"/>
                <a:ea typeface="+mn-ea"/>
                <a:cs typeface="Arial" panose="020B0604020202020204" pitchFamily="34" charset="0"/>
              </a:rPr>
              <a:t> legal requirement management, i.e. the extraction of software development requirements from legal acts</a:t>
            </a:r>
            <a:endParaRPr kumimoji="0" lang="en-AT" sz="1800" b="0" i="0" u="none" strike="noStrike" kern="1200" cap="none" spc="0" normalizeH="0" baseline="0" noProof="0">
              <a:ln>
                <a:noFill/>
              </a:ln>
              <a:solidFill>
                <a:prstClr val="black"/>
              </a:solidFill>
              <a:effectLst/>
              <a:uLnTx/>
              <a:uFillTx/>
              <a:latin typeface="Aptos"/>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6734303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UTOSHAPETYPE" val="138"/>
</p:tagLst>
</file>

<file path=ppt/tags/tag10.xml><?xml version="1.0" encoding="utf-8"?>
<p:tagLst xmlns:a="http://schemas.openxmlformats.org/drawingml/2006/main" xmlns:r="http://schemas.openxmlformats.org/officeDocument/2006/relationships" xmlns:p="http://schemas.openxmlformats.org/presentationml/2006/main">
  <p:tag name="EASYCHECK" val=";OWLW"/>
</p:tagLst>
</file>

<file path=ppt/tags/tag100.xml><?xml version="1.0" encoding="utf-8"?>
<p:tagLst xmlns:a="http://schemas.openxmlformats.org/drawingml/2006/main" xmlns:r="http://schemas.openxmlformats.org/officeDocument/2006/relationships" xmlns:p="http://schemas.openxmlformats.org/presentationml/2006/main">
  <p:tag name="EASYCHECK" val=";OWLW"/>
</p:tagLst>
</file>

<file path=ppt/tags/tag101.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102.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103.xml><?xml version="1.0" encoding="utf-8"?>
<p:tagLst xmlns:a="http://schemas.openxmlformats.org/drawingml/2006/main" xmlns:r="http://schemas.openxmlformats.org/officeDocument/2006/relationships" xmlns:p="http://schemas.openxmlformats.org/presentationml/2006/main">
  <p:tag name="AUTOSHAPETYPE" val="9"/>
</p:tagLst>
</file>

<file path=ppt/tags/tag104.xml><?xml version="1.0" encoding="utf-8"?>
<p:tagLst xmlns:a="http://schemas.openxmlformats.org/drawingml/2006/main" xmlns:r="http://schemas.openxmlformats.org/officeDocument/2006/relationships" xmlns:p="http://schemas.openxmlformats.org/presentationml/2006/main">
  <p:tag name="EASYCHECK" val=";SHNO"/>
</p:tagLst>
</file>

<file path=ppt/tags/tag105.xml><?xml version="1.0" encoding="utf-8"?>
<p:tagLst xmlns:a="http://schemas.openxmlformats.org/drawingml/2006/main" xmlns:r="http://schemas.openxmlformats.org/officeDocument/2006/relationships" xmlns:p="http://schemas.openxmlformats.org/presentationml/2006/main">
  <p:tag name="EASYCHECK" val=";SHNO"/>
</p:tagLst>
</file>

<file path=ppt/tags/tag106.xml><?xml version="1.0" encoding="utf-8"?>
<p:tagLst xmlns:a="http://schemas.openxmlformats.org/drawingml/2006/main" xmlns:r="http://schemas.openxmlformats.org/officeDocument/2006/relationships" xmlns:p="http://schemas.openxmlformats.org/presentationml/2006/main">
  <p:tag name="EASYCHECK" val=";SHNO"/>
</p:tagLst>
</file>

<file path=ppt/tags/tag107.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108.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109.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11.xml><?xml version="1.0" encoding="utf-8"?>
<p:tagLst xmlns:a="http://schemas.openxmlformats.org/drawingml/2006/main" xmlns:r="http://schemas.openxmlformats.org/officeDocument/2006/relationships" xmlns:p="http://schemas.openxmlformats.org/presentationml/2006/main">
  <p:tag name="AUTOSHAPETYPE" val="9"/>
</p:tagLst>
</file>

<file path=ppt/tags/tag110.xml><?xml version="1.0" encoding="utf-8"?>
<p:tagLst xmlns:a="http://schemas.openxmlformats.org/drawingml/2006/main" xmlns:r="http://schemas.openxmlformats.org/officeDocument/2006/relationships" xmlns:p="http://schemas.openxmlformats.org/presentationml/2006/main">
  <p:tag name="EASYCHECK" val=";OWLW"/>
</p:tagLst>
</file>

<file path=ppt/tags/tag111.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112.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113.xml><?xml version="1.0" encoding="utf-8"?>
<p:tagLst xmlns:a="http://schemas.openxmlformats.org/drawingml/2006/main" xmlns:r="http://schemas.openxmlformats.org/officeDocument/2006/relationships" xmlns:p="http://schemas.openxmlformats.org/presentationml/2006/main">
  <p:tag name="AUTOSHAPETYPE" val="9"/>
</p:tagLst>
</file>

<file path=ppt/tags/tag114.xml><?xml version="1.0" encoding="utf-8"?>
<p:tagLst xmlns:a="http://schemas.openxmlformats.org/drawingml/2006/main" xmlns:r="http://schemas.openxmlformats.org/officeDocument/2006/relationships" xmlns:p="http://schemas.openxmlformats.org/presentationml/2006/main">
  <p:tag name="EASYCHECK" val=";SHNO"/>
</p:tagLst>
</file>

<file path=ppt/tags/tag115.xml><?xml version="1.0" encoding="utf-8"?>
<p:tagLst xmlns:a="http://schemas.openxmlformats.org/drawingml/2006/main" xmlns:r="http://schemas.openxmlformats.org/officeDocument/2006/relationships" xmlns:p="http://schemas.openxmlformats.org/presentationml/2006/main">
  <p:tag name="EASYELEMENTTAGGED" val="yes"/>
  <p:tag name="NELEMENTS" val="1"/>
</p:tagLst>
</file>

<file path=ppt/tags/tag116.xml><?xml version="1.0" encoding="utf-8"?>
<p:tagLst xmlns:a="http://schemas.openxmlformats.org/drawingml/2006/main" xmlns:r="http://schemas.openxmlformats.org/officeDocument/2006/relationships" xmlns:p="http://schemas.openxmlformats.org/presentationml/2006/main">
  <p:tag name="NELEMENTS" val="3"/>
  <p:tag name="FLOWDIRECTION" val="1"/>
  <p:tag name="ABSTANDH" val="8"/>
  <p:tag name="ELEMENT3" val="placeholder;fixedWidth=400;hAlign=center"/>
  <p:tag name="ABSTANDV" val="5.669292"/>
  <p:tag name="MARGINH" val="0"/>
  <p:tag name="MARGINV" val="0"/>
</p:tagLst>
</file>

<file path=ppt/tags/tag117.xml><?xml version="1.0" encoding="utf-8"?>
<p:tagLst xmlns:a="http://schemas.openxmlformats.org/drawingml/2006/main" xmlns:r="http://schemas.openxmlformats.org/officeDocument/2006/relationships" xmlns:p="http://schemas.openxmlformats.org/presentationml/2006/main">
  <p:tag name="NELEMENTS" val="3"/>
  <p:tag name="EASYCHECK" val=";TIPU"/>
  <p:tag name="ISAUTOSHAPE" val="1"/>
  <p:tag name="FLOWDIRECTION" val="1"/>
  <p:tag name="ABSTANDH" val="8"/>
  <p:tag name="ELEMENT3" val="placeholder;fixedWidth=400;hAlign=center"/>
  <p:tag name="ABSTANDV" val="5.669292"/>
  <p:tag name="MARGINH" val="0"/>
  <p:tag name="MARGINV" val="0"/>
</p:tagLst>
</file>

<file path=ppt/tags/tag118.xml><?xml version="1.0" encoding="utf-8"?>
<p:tagLst xmlns:a="http://schemas.openxmlformats.org/drawingml/2006/main" xmlns:r="http://schemas.openxmlformats.org/officeDocument/2006/relationships" xmlns:p="http://schemas.openxmlformats.org/presentationml/2006/main">
  <p:tag name="EASYCHECK" val=";SHNO"/>
</p:tagLst>
</file>

<file path=ppt/tags/tag119.xml><?xml version="1.0" encoding="utf-8"?>
<p:tagLst xmlns:a="http://schemas.openxmlformats.org/drawingml/2006/main" xmlns:r="http://schemas.openxmlformats.org/officeDocument/2006/relationships" xmlns:p="http://schemas.openxmlformats.org/presentationml/2006/main">
  <p:tag name="NELEMENTS" val="3"/>
  <p:tag name="FLOWDIRECTION" val="1"/>
  <p:tag name="ABSTANDH" val="8"/>
  <p:tag name="ELEMENT3" val="placeholder;fixedWidth=400;hAlign=center"/>
  <p:tag name="ABSTANDV" val="5.669292"/>
  <p:tag name="MARGINH" val="0"/>
  <p:tag name="MARGINV" val="0"/>
</p:tagLst>
</file>

<file path=ppt/tags/tag12.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13.xml><?xml version="1.0" encoding="utf-8"?>
<p:tagLst xmlns:a="http://schemas.openxmlformats.org/drawingml/2006/main" xmlns:r="http://schemas.openxmlformats.org/officeDocument/2006/relationships" xmlns:p="http://schemas.openxmlformats.org/presentationml/2006/main">
  <p:tag name="EASYCHECK" val=";SWNP;SHNO"/>
</p:tagLst>
</file>

<file path=ppt/tags/tag14.xml><?xml version="1.0" encoding="utf-8"?>
<p:tagLst xmlns:a="http://schemas.openxmlformats.org/drawingml/2006/main" xmlns:r="http://schemas.openxmlformats.org/officeDocument/2006/relationships" xmlns:p="http://schemas.openxmlformats.org/presentationml/2006/main">
  <p:tag name="EASYELEMENTTAGGED" val="yes"/>
</p:tagLst>
</file>

<file path=ppt/tags/tag15.xml><?xml version="1.0" encoding="utf-8"?>
<p:tagLst xmlns:a="http://schemas.openxmlformats.org/drawingml/2006/main" xmlns:r="http://schemas.openxmlformats.org/officeDocument/2006/relationships" xmlns:p="http://schemas.openxmlformats.org/presentationml/2006/main">
  <p:tag name="ICONSECONDCOLOR" val="16777215"/>
  <p:tag name="EASYCOUNT" val=";403.;404.;405.;406.;407.;408.;409.;410.;411.;399.;400.;401.;402.;403.;404.;405.;406.;407.;393.;394.;395.;139."/>
</p:tagLst>
</file>

<file path=ppt/tags/tag16.xml><?xml version="1.0" encoding="utf-8"?>
<p:tagLst xmlns:a="http://schemas.openxmlformats.org/drawingml/2006/main" xmlns:r="http://schemas.openxmlformats.org/officeDocument/2006/relationships" xmlns:p="http://schemas.openxmlformats.org/presentationml/2006/main">
  <p:tag name="ICONSECONDCOLOR" val="16777215"/>
  <p:tag name="EASYCOUNT" val=";343.;344.;687.;688.;679.;680.;638.;639.;640.;243."/>
</p:tagLst>
</file>

<file path=ppt/tags/tag17.xml><?xml version="1.0" encoding="utf-8"?>
<p:tagLst xmlns:a="http://schemas.openxmlformats.org/drawingml/2006/main" xmlns:r="http://schemas.openxmlformats.org/officeDocument/2006/relationships" xmlns:p="http://schemas.openxmlformats.org/presentationml/2006/main">
  <p:tag name="ICONSECONDCOLOR" val="16777215"/>
  <p:tag name="EASYCOUNT" val=";25.;24.;25.;26.;24.;25.;26.;23.;24.;25.;32.;33.;34.;12."/>
</p:tagLst>
</file>

<file path=ppt/tags/tag18.xml><?xml version="1.0" encoding="utf-8"?>
<p:tagLst xmlns:a="http://schemas.openxmlformats.org/drawingml/2006/main" xmlns:r="http://schemas.openxmlformats.org/officeDocument/2006/relationships" xmlns:p="http://schemas.openxmlformats.org/presentationml/2006/main">
  <p:tag name="ICONSECONDCOLOR" val="16777215"/>
  <p:tag name="EASYCOUNT" val=";97.;322.;323.;324.;678.;679.;680.;669.;670.;671.;619.;620.;621.;235."/>
</p:tagLst>
</file>

<file path=ppt/tags/tag19.xml><?xml version="1.0" encoding="utf-8"?>
<p:tagLst xmlns:a="http://schemas.openxmlformats.org/drawingml/2006/main" xmlns:r="http://schemas.openxmlformats.org/officeDocument/2006/relationships" xmlns:p="http://schemas.openxmlformats.org/presentationml/2006/main">
  <p:tag name="ICONSECONDCOLOR" val="16777215"/>
  <p:tag name="EASYCOUNT" val=";639.;640.;641.;642.;643.;644.;645.;646.;647.;648.;649.;650.;651.;652.;653.;631.;632.;633.;634.;635.;636.;637.;638.;639.;640.;641.;642.;643.;644.;645.;387.;388.;389.;137."/>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ICONSECONDCOLOR" val="16777215"/>
  <p:tag name="EASYCOUNT" val=";854.;855.;856.;857.;858.;859.;860.;861.;862.;863.;864.;865.;866.;867.;868.;869.;870.;844.;845.;846.;847.;848.;849.;850.;851.;852.;853.;854.;855.;856.;857.;858.;859.;860.;774.;775.;776.;292."/>
</p:tagLst>
</file>

<file path=ppt/tags/tag21.xml><?xml version="1.0" encoding="utf-8"?>
<p:tagLst xmlns:a="http://schemas.openxmlformats.org/drawingml/2006/main" xmlns:r="http://schemas.openxmlformats.org/officeDocument/2006/relationships" xmlns:p="http://schemas.openxmlformats.org/presentationml/2006/main">
  <p:tag name="ISAUTOSHAPE" val="1"/>
</p:tagLst>
</file>

<file path=ppt/tags/tag22.xml><?xml version="1.0" encoding="utf-8"?>
<p:tagLst xmlns:a="http://schemas.openxmlformats.org/drawingml/2006/main" xmlns:r="http://schemas.openxmlformats.org/officeDocument/2006/relationships" xmlns:p="http://schemas.openxmlformats.org/presentationml/2006/main">
  <p:tag name="EASYCOUNT" val=";292."/>
</p:tagLst>
</file>

<file path=ppt/tags/tag23.xml><?xml version="1.0" encoding="utf-8"?>
<p:tagLst xmlns:a="http://schemas.openxmlformats.org/drawingml/2006/main" xmlns:r="http://schemas.openxmlformats.org/officeDocument/2006/relationships" xmlns:p="http://schemas.openxmlformats.org/presentationml/2006/main">
  <p:tag name="EASYCHECK" val=";OWLW"/>
</p:tagLst>
</file>

<file path=ppt/tags/tag24.xml><?xml version="1.0" encoding="utf-8"?>
<p:tagLst xmlns:a="http://schemas.openxmlformats.org/drawingml/2006/main" xmlns:r="http://schemas.openxmlformats.org/officeDocument/2006/relationships" xmlns:p="http://schemas.openxmlformats.org/presentationml/2006/main">
  <p:tag name="EASYCOUNT" val=";137."/>
</p:tagLst>
</file>

<file path=ppt/tags/tag25.xml><?xml version="1.0" encoding="utf-8"?>
<p:tagLst xmlns:a="http://schemas.openxmlformats.org/drawingml/2006/main" xmlns:r="http://schemas.openxmlformats.org/officeDocument/2006/relationships" xmlns:p="http://schemas.openxmlformats.org/presentationml/2006/main">
  <p:tag name="EASYCHECK" val=";OWLW"/>
</p:tagLst>
</file>

<file path=ppt/tags/tag26.xml><?xml version="1.0" encoding="utf-8"?>
<p:tagLst xmlns:a="http://schemas.openxmlformats.org/drawingml/2006/main" xmlns:r="http://schemas.openxmlformats.org/officeDocument/2006/relationships" xmlns:p="http://schemas.openxmlformats.org/presentationml/2006/main">
  <p:tag name="EASYCOUNT" val=";235."/>
</p:tagLst>
</file>

<file path=ppt/tags/tag27.xml><?xml version="1.0" encoding="utf-8"?>
<p:tagLst xmlns:a="http://schemas.openxmlformats.org/drawingml/2006/main" xmlns:r="http://schemas.openxmlformats.org/officeDocument/2006/relationships" xmlns:p="http://schemas.openxmlformats.org/presentationml/2006/main">
  <p:tag name="EASYCHECK" val=";OWLW"/>
</p:tagLst>
</file>

<file path=ppt/tags/tag28.xml><?xml version="1.0" encoding="utf-8"?>
<p:tagLst xmlns:a="http://schemas.openxmlformats.org/drawingml/2006/main" xmlns:r="http://schemas.openxmlformats.org/officeDocument/2006/relationships" xmlns:p="http://schemas.openxmlformats.org/presentationml/2006/main">
  <p:tag name="EASYCOUNT" val=";12."/>
</p:tagLst>
</file>

<file path=ppt/tags/tag29.xml><?xml version="1.0" encoding="utf-8"?>
<p:tagLst xmlns:a="http://schemas.openxmlformats.org/drawingml/2006/main" xmlns:r="http://schemas.openxmlformats.org/officeDocument/2006/relationships" xmlns:p="http://schemas.openxmlformats.org/presentationml/2006/main">
  <p:tag name="EASYCHECK" val=";OWLW"/>
</p:tagLst>
</file>

<file path=ppt/tags/tag3.xml><?xml version="1.0" encoding="utf-8"?>
<p:tagLst xmlns:a="http://schemas.openxmlformats.org/drawingml/2006/main" xmlns:r="http://schemas.openxmlformats.org/officeDocument/2006/relationships" xmlns:p="http://schemas.openxmlformats.org/presentationml/2006/main">
  <p:tag name="AUTOSHAPETYPE" val="138"/>
</p:tagLst>
</file>

<file path=ppt/tags/tag30.xml><?xml version="1.0" encoding="utf-8"?>
<p:tagLst xmlns:a="http://schemas.openxmlformats.org/drawingml/2006/main" xmlns:r="http://schemas.openxmlformats.org/officeDocument/2006/relationships" xmlns:p="http://schemas.openxmlformats.org/presentationml/2006/main">
  <p:tag name="EASYCOUNT" val=";243."/>
</p:tagLst>
</file>

<file path=ppt/tags/tag31.xml><?xml version="1.0" encoding="utf-8"?>
<p:tagLst xmlns:a="http://schemas.openxmlformats.org/drawingml/2006/main" xmlns:r="http://schemas.openxmlformats.org/officeDocument/2006/relationships" xmlns:p="http://schemas.openxmlformats.org/presentationml/2006/main">
  <p:tag name="EASYCHECK" val=";OWLW"/>
</p:tagLst>
</file>

<file path=ppt/tags/tag32.xml><?xml version="1.0" encoding="utf-8"?>
<p:tagLst xmlns:a="http://schemas.openxmlformats.org/drawingml/2006/main" xmlns:r="http://schemas.openxmlformats.org/officeDocument/2006/relationships" xmlns:p="http://schemas.openxmlformats.org/presentationml/2006/main">
  <p:tag name="EASYCOUNT" val=";139."/>
</p:tagLst>
</file>

<file path=ppt/tags/tag33.xml><?xml version="1.0" encoding="utf-8"?>
<p:tagLst xmlns:a="http://schemas.openxmlformats.org/drawingml/2006/main" xmlns:r="http://schemas.openxmlformats.org/officeDocument/2006/relationships" xmlns:p="http://schemas.openxmlformats.org/presentationml/2006/main">
  <p:tag name="EASYCHECK" val=";OWLW"/>
</p:tagLst>
</file>

<file path=ppt/tags/tag34.xml><?xml version="1.0" encoding="utf-8"?>
<p:tagLst xmlns:a="http://schemas.openxmlformats.org/drawingml/2006/main" xmlns:r="http://schemas.openxmlformats.org/officeDocument/2006/relationships" xmlns:p="http://schemas.openxmlformats.org/presentationml/2006/main">
  <p:tag name="NELEMENTS" val="3"/>
  <p:tag name="ISAUTOSHAPE" val="1"/>
  <p:tag name="FLOWDIRECTION" val="2"/>
  <p:tag name="ABSTANDV" val="6"/>
  <p:tag name="ELEMENT1" val="valign=top"/>
  <p:tag name="ELEMENT3" val="placeholder"/>
  <p:tag name="ELEMENT4" val="placeholder"/>
  <p:tag name="ABSTANDH" val="5.669292"/>
  <p:tag name="MARGINH" val="0"/>
  <p:tag name="MARGINV" val="0"/>
  <p:tag name="TEMPID" val="14224"/>
</p:tagLst>
</file>

<file path=ppt/tags/tag35.xml><?xml version="1.0" encoding="utf-8"?>
<p:tagLst xmlns:a="http://schemas.openxmlformats.org/drawingml/2006/main" xmlns:r="http://schemas.openxmlformats.org/officeDocument/2006/relationships" xmlns:p="http://schemas.openxmlformats.org/presentationml/2006/main">
  <p:tag name="NELEMENTS" val="3"/>
  <p:tag name="ISAUTOSHAPE" val="1"/>
  <p:tag name="FLOWDIRECTION" val="2"/>
  <p:tag name="ABSTANDV" val="6"/>
  <p:tag name="ELEMENT1" val="valign=top"/>
  <p:tag name="ELEMENT3" val="placeholder"/>
  <p:tag name="ELEMENT4" val="placeholder"/>
  <p:tag name="ABSTANDH" val="5.669292"/>
  <p:tag name="MARGINH" val="0"/>
  <p:tag name="MARGINV" val="0"/>
  <p:tag name="TEMPID" val="14224"/>
</p:tagLst>
</file>

<file path=ppt/tags/tag36.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37.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38.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39.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4.xml><?xml version="1.0" encoding="utf-8"?>
<p:tagLst xmlns:a="http://schemas.openxmlformats.org/drawingml/2006/main" xmlns:r="http://schemas.openxmlformats.org/officeDocument/2006/relationships" xmlns:p="http://schemas.openxmlformats.org/presentationml/2006/main">
  <p:tag name="SETAUTONAVIGATOR" val="no"/>
</p:tagLst>
</file>

<file path=ppt/tags/tag40.xml><?xml version="1.0" encoding="utf-8"?>
<p:tagLst xmlns:a="http://schemas.openxmlformats.org/drawingml/2006/main" xmlns:r="http://schemas.openxmlformats.org/officeDocument/2006/relationships" xmlns:p="http://schemas.openxmlformats.org/presentationml/2006/main">
  <p:tag name="NELEMENTS" val="3"/>
  <p:tag name="ISAUTOSHAPE" val="1"/>
  <p:tag name="FLOWDIRECTION" val="2"/>
  <p:tag name="ABSTANDV" val="6"/>
  <p:tag name="ELEMENT1" val="valign=top"/>
  <p:tag name="ELEMENT3" val="placeholder"/>
  <p:tag name="ELEMENT4" val="placeholder"/>
  <p:tag name="ABSTANDH" val="5.669292"/>
  <p:tag name="MARGINH" val="0"/>
  <p:tag name="MARGINV" val="0"/>
  <p:tag name="TEMPID" val="14224"/>
</p:tagLst>
</file>

<file path=ppt/tags/tag41.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42.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43.xml><?xml version="1.0" encoding="utf-8"?>
<p:tagLst xmlns:a="http://schemas.openxmlformats.org/drawingml/2006/main" xmlns:r="http://schemas.openxmlformats.org/officeDocument/2006/relationships" xmlns:p="http://schemas.openxmlformats.org/presentationml/2006/main">
  <p:tag name="NELEMENTS" val="3"/>
  <p:tag name="ISAUTOSHAPE" val="1"/>
  <p:tag name="FLOWDIRECTION" val="2"/>
  <p:tag name="ABSTANDV" val="6"/>
  <p:tag name="ELEMENT1" val="valign=top"/>
  <p:tag name="ELEMENT3" val="placeholder"/>
  <p:tag name="ELEMENT4" val="placeholder"/>
  <p:tag name="ABSTANDH" val="5.669292"/>
  <p:tag name="MARGINH" val="0"/>
  <p:tag name="MARGINV" val="0"/>
  <p:tag name="TEMPID" val="14224"/>
</p:tagLst>
</file>

<file path=ppt/tags/tag44.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45.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46.xml><?xml version="1.0" encoding="utf-8"?>
<p:tagLst xmlns:a="http://schemas.openxmlformats.org/drawingml/2006/main" xmlns:r="http://schemas.openxmlformats.org/officeDocument/2006/relationships" xmlns:p="http://schemas.openxmlformats.org/presentationml/2006/main">
  <p:tag name="NELEMENTS" val="3"/>
  <p:tag name="ISAUTOSHAPE" val="1"/>
  <p:tag name="FLOWDIRECTION" val="2"/>
  <p:tag name="ABSTANDV" val="6"/>
  <p:tag name="ELEMENT1" val="valign=top"/>
  <p:tag name="ELEMENT3" val="placeholder"/>
  <p:tag name="ELEMENT4" val="placeholder"/>
  <p:tag name="ABSTANDH" val="5.669292"/>
  <p:tag name="MARGINH" val="0"/>
  <p:tag name="MARGINV" val="0"/>
  <p:tag name="TEMPID" val="14224"/>
</p:tagLst>
</file>

<file path=ppt/tags/tag47.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48.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49.xml><?xml version="1.0" encoding="utf-8"?>
<p:tagLst xmlns:a="http://schemas.openxmlformats.org/drawingml/2006/main" xmlns:r="http://schemas.openxmlformats.org/officeDocument/2006/relationships" xmlns:p="http://schemas.openxmlformats.org/presentationml/2006/main">
  <p:tag name="NELEMENTS" val="3"/>
  <p:tag name="ISAUTOSHAPE" val="1"/>
  <p:tag name="FLOWDIRECTION" val="2"/>
  <p:tag name="ABSTANDV" val="6"/>
  <p:tag name="ELEMENT1" val="valign=top"/>
  <p:tag name="ELEMENT3" val="placeholder"/>
  <p:tag name="ELEMENT4" val="placeholder"/>
  <p:tag name="ABSTANDH" val="5.669292"/>
  <p:tag name="MARGINH" val="0"/>
  <p:tag name="MARGINV" val="0"/>
  <p:tag name="TEMPID" val="14224"/>
</p:tagLst>
</file>

<file path=ppt/tags/tag5.xml><?xml version="1.0" encoding="utf-8"?>
<p:tagLst xmlns:a="http://schemas.openxmlformats.org/drawingml/2006/main" xmlns:r="http://schemas.openxmlformats.org/officeDocument/2006/relationships" xmlns:p="http://schemas.openxmlformats.org/presentationml/2006/main">
  <p:tag name="EASYCHECK" val=";SHNO"/>
</p:tagLst>
</file>

<file path=ppt/tags/tag50.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51.xml><?xml version="1.0" encoding="utf-8"?>
<p:tagLst xmlns:a="http://schemas.openxmlformats.org/drawingml/2006/main" xmlns:r="http://schemas.openxmlformats.org/officeDocument/2006/relationships" xmlns:p="http://schemas.openxmlformats.org/presentationml/2006/main">
  <p:tag name="NELEMENTS" val="3"/>
  <p:tag name="FLOWDIRECTION" val="2"/>
  <p:tag name="ABSTANDV" val="6"/>
  <p:tag name="ELEMENT1" val="valign=top"/>
  <p:tag name="ELEMENT3" val="placeholder"/>
  <p:tag name="ELEMENT4" val="placeholder"/>
  <p:tag name="ABSTANDH" val="5.669292"/>
  <p:tag name="MARGINH" val="0"/>
  <p:tag name="MARGINV" val="0"/>
  <p:tag name="TEMPID" val="14224"/>
</p:tagLst>
</file>

<file path=ppt/tags/tag52.xml><?xml version="1.0" encoding="utf-8"?>
<p:tagLst xmlns:a="http://schemas.openxmlformats.org/drawingml/2006/main" xmlns:r="http://schemas.openxmlformats.org/officeDocument/2006/relationships" xmlns:p="http://schemas.openxmlformats.org/presentationml/2006/main">
  <p:tag name="EASYCOUNT" val=";9."/>
  <p:tag name="EASYCHECK" val=";SHNO"/>
</p:tagLst>
</file>

<file path=ppt/tags/tag53.xml><?xml version="1.0" encoding="utf-8"?>
<p:tagLst xmlns:a="http://schemas.openxmlformats.org/drawingml/2006/main" xmlns:r="http://schemas.openxmlformats.org/officeDocument/2006/relationships" xmlns:p="http://schemas.openxmlformats.org/presentationml/2006/main">
  <p:tag name="EASYCHECK" val=";SHNO"/>
</p:tagLst>
</file>

<file path=ppt/tags/tag54.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55.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56.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57.xml><?xml version="1.0" encoding="utf-8"?>
<p:tagLst xmlns:a="http://schemas.openxmlformats.org/drawingml/2006/main" xmlns:r="http://schemas.openxmlformats.org/officeDocument/2006/relationships" xmlns:p="http://schemas.openxmlformats.org/presentationml/2006/main">
  <p:tag name="EASYCHECK" val=";OWLW"/>
</p:tagLst>
</file>

<file path=ppt/tags/tag58.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59.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6.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60.xml><?xml version="1.0" encoding="utf-8"?>
<p:tagLst xmlns:a="http://schemas.openxmlformats.org/drawingml/2006/main" xmlns:r="http://schemas.openxmlformats.org/officeDocument/2006/relationships" xmlns:p="http://schemas.openxmlformats.org/presentationml/2006/main">
  <p:tag name="EASYCHECK" val=";SHNO"/>
</p:tagLst>
</file>

<file path=ppt/tags/tag61.xml><?xml version="1.0" encoding="utf-8"?>
<p:tagLst xmlns:a="http://schemas.openxmlformats.org/drawingml/2006/main" xmlns:r="http://schemas.openxmlformats.org/officeDocument/2006/relationships" xmlns:p="http://schemas.openxmlformats.org/presentationml/2006/main">
  <p:tag name="EASYELEMENTTAGGED" val="yes"/>
  <p:tag name="NELEMENTS" val="2"/>
</p:tagLst>
</file>

<file path=ppt/tags/tag62.xml><?xml version="1.0" encoding="utf-8"?>
<p:tagLst xmlns:a="http://schemas.openxmlformats.org/drawingml/2006/main" xmlns:r="http://schemas.openxmlformats.org/officeDocument/2006/relationships" xmlns:p="http://schemas.openxmlformats.org/presentationml/2006/main">
  <p:tag name="NELEMENTS" val="3"/>
  <p:tag name="FLOWDIRECTION" val="1"/>
  <p:tag name="ABSTANDH" val="8"/>
  <p:tag name="ELEMENT3" val="placeholder;fixedWidth=400;hAlign=center"/>
  <p:tag name="ABSTANDV" val="5.669292"/>
  <p:tag name="MARGINH" val="0"/>
  <p:tag name="MARGINV" val="0"/>
</p:tagLst>
</file>

<file path=ppt/tags/tag63.xml><?xml version="1.0" encoding="utf-8"?>
<p:tagLst xmlns:a="http://schemas.openxmlformats.org/drawingml/2006/main" xmlns:r="http://schemas.openxmlformats.org/officeDocument/2006/relationships" xmlns:p="http://schemas.openxmlformats.org/presentationml/2006/main">
  <p:tag name="NELEMENTS" val="3"/>
  <p:tag name="FLOWDIRECTION" val="1"/>
  <p:tag name="ABSTANDH" val="8"/>
  <p:tag name="ELEMENT3" val="placeholder;fixedWidth=400;hAlign=center"/>
  <p:tag name="ABSTANDV" val="5.669292"/>
  <p:tag name="MARGINH" val="0"/>
  <p:tag name="MARGINV" val="0"/>
</p:tagLst>
</file>

<file path=ppt/tags/tag64.xml><?xml version="1.0" encoding="utf-8"?>
<p:tagLst xmlns:a="http://schemas.openxmlformats.org/drawingml/2006/main" xmlns:r="http://schemas.openxmlformats.org/officeDocument/2006/relationships" xmlns:p="http://schemas.openxmlformats.org/presentationml/2006/main">
  <p:tag name="NELEMENTS" val="3"/>
  <p:tag name="EASYCHECK" val=";TIPU"/>
  <p:tag name="ISAUTOSHAPE" val="1"/>
  <p:tag name="FLOWDIRECTION" val="1"/>
  <p:tag name="ABSTANDH" val="8"/>
  <p:tag name="ELEMENT3" val="placeholder;fixedWidth=400;hAlign=center"/>
  <p:tag name="ABSTANDV" val="5.669292"/>
  <p:tag name="MARGINH" val="0"/>
  <p:tag name="MARGINV" val="0"/>
</p:tagLst>
</file>

<file path=ppt/tags/tag65.xml><?xml version="1.0" encoding="utf-8"?>
<p:tagLst xmlns:a="http://schemas.openxmlformats.org/drawingml/2006/main" xmlns:r="http://schemas.openxmlformats.org/officeDocument/2006/relationships" xmlns:p="http://schemas.openxmlformats.org/presentationml/2006/main">
  <p:tag name="NELEMENTS" val="3"/>
  <p:tag name="EASYCHECK" val=";TIPU"/>
  <p:tag name="ISAUTOSHAPE" val="1"/>
  <p:tag name="FLOWDIRECTION" val="1"/>
  <p:tag name="ABSTANDH" val="8"/>
  <p:tag name="ELEMENT3" val="placeholder;fixedWidth=400;hAlign=center"/>
  <p:tag name="ABSTANDV" val="5.669292"/>
  <p:tag name="MARGINH" val="0"/>
  <p:tag name="MARGINV" val="0"/>
</p:tagLst>
</file>

<file path=ppt/tags/tag66.xml><?xml version="1.0" encoding="utf-8"?>
<p:tagLst xmlns:a="http://schemas.openxmlformats.org/drawingml/2006/main" xmlns:r="http://schemas.openxmlformats.org/officeDocument/2006/relationships" xmlns:p="http://schemas.openxmlformats.org/presentationml/2006/main">
  <p:tag name="EASYCHECK" val=";SHNO"/>
</p:tagLst>
</file>

<file path=ppt/tags/tag67.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68.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69.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7.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70.xml><?xml version="1.0" encoding="utf-8"?>
<p:tagLst xmlns:a="http://schemas.openxmlformats.org/drawingml/2006/main" xmlns:r="http://schemas.openxmlformats.org/officeDocument/2006/relationships" xmlns:p="http://schemas.openxmlformats.org/presentationml/2006/main">
  <p:tag name="EASYCHECK" val=";OWLW"/>
</p:tagLst>
</file>

<file path=ppt/tags/tag71.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72.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EASYCHECK" val=";SHNO"/>
</p:tagLst>
</file>

<file path=ppt/tags/tag75.xml><?xml version="1.0" encoding="utf-8"?>
<p:tagLst xmlns:a="http://schemas.openxmlformats.org/drawingml/2006/main" xmlns:r="http://schemas.openxmlformats.org/officeDocument/2006/relationships" xmlns:p="http://schemas.openxmlformats.org/presentationml/2006/main">
  <p:tag name="EASYELEMENTTAGGED" val="yes"/>
  <p:tag name="NELEMENTS" val="2"/>
</p:tagLst>
</file>

<file path=ppt/tags/tag76.xml><?xml version="1.0" encoding="utf-8"?>
<p:tagLst xmlns:a="http://schemas.openxmlformats.org/drawingml/2006/main" xmlns:r="http://schemas.openxmlformats.org/officeDocument/2006/relationships" xmlns:p="http://schemas.openxmlformats.org/presentationml/2006/main">
  <p:tag name="NELEMENTS" val="3"/>
  <p:tag name="FLOWDIRECTION" val="1"/>
  <p:tag name="ABSTANDH" val="8"/>
  <p:tag name="ELEMENT3" val="placeholder;fixedWidth=400;hAlign=center"/>
  <p:tag name="ABSTANDV" val="5.669292"/>
  <p:tag name="MARGINH" val="0"/>
  <p:tag name="MARGINV" val="0"/>
</p:tagLst>
</file>

<file path=ppt/tags/tag77.xml><?xml version="1.0" encoding="utf-8"?>
<p:tagLst xmlns:a="http://schemas.openxmlformats.org/drawingml/2006/main" xmlns:r="http://schemas.openxmlformats.org/officeDocument/2006/relationships" xmlns:p="http://schemas.openxmlformats.org/presentationml/2006/main">
  <p:tag name="NELEMENTS" val="3"/>
  <p:tag name="FLOWDIRECTION" val="1"/>
  <p:tag name="ABSTANDH" val="8"/>
  <p:tag name="ELEMENT3" val="placeholder;fixedWidth=400;hAlign=center"/>
  <p:tag name="ABSTANDV" val="5.669292"/>
  <p:tag name="MARGINH" val="0"/>
  <p:tag name="MARGINV" val="0"/>
</p:tagLst>
</file>

<file path=ppt/tags/tag78.xml><?xml version="1.0" encoding="utf-8"?>
<p:tagLst xmlns:a="http://schemas.openxmlformats.org/drawingml/2006/main" xmlns:r="http://schemas.openxmlformats.org/officeDocument/2006/relationships" xmlns:p="http://schemas.openxmlformats.org/presentationml/2006/main">
  <p:tag name="NELEMENTS" val="3"/>
  <p:tag name="EASYCHECK" val=";TIPU"/>
  <p:tag name="ISAUTOSHAPE" val="1"/>
  <p:tag name="FLOWDIRECTION" val="1"/>
  <p:tag name="ABSTANDH" val="8"/>
  <p:tag name="ELEMENT3" val="placeholder;fixedWidth=400;hAlign=center"/>
  <p:tag name="ABSTANDV" val="5.669292"/>
  <p:tag name="MARGINH" val="0"/>
  <p:tag name="MARGINV" val="0"/>
</p:tagLst>
</file>

<file path=ppt/tags/tag79.xml><?xml version="1.0" encoding="utf-8"?>
<p:tagLst xmlns:a="http://schemas.openxmlformats.org/drawingml/2006/main" xmlns:r="http://schemas.openxmlformats.org/officeDocument/2006/relationships" xmlns:p="http://schemas.openxmlformats.org/presentationml/2006/main">
  <p:tag name="NELEMENTS" val="3"/>
  <p:tag name="EASYCHECK" val=";TIPU"/>
  <p:tag name="ISAUTOSHAPE" val="1"/>
  <p:tag name="FLOWDIRECTION" val="1"/>
  <p:tag name="ABSTANDH" val="8"/>
  <p:tag name="ELEMENT3" val="placeholder;fixedWidth=400;hAlign=center"/>
  <p:tag name="ABSTANDV" val="5.669292"/>
  <p:tag name="MARGINH" val="0"/>
  <p:tag name="MARGINV" val="0"/>
</p:tagLst>
</file>

<file path=ppt/tags/tag8.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80.xml><?xml version="1.0" encoding="utf-8"?>
<p:tagLst xmlns:a="http://schemas.openxmlformats.org/drawingml/2006/main" xmlns:r="http://schemas.openxmlformats.org/officeDocument/2006/relationships" xmlns:p="http://schemas.openxmlformats.org/presentationml/2006/main">
  <p:tag name="EASYCOUNT" val=";9."/>
  <p:tag name="EASYCHECK" val=";SHNO"/>
</p:tagLst>
</file>

<file path=ppt/tags/tag81.xml><?xml version="1.0" encoding="utf-8"?>
<p:tagLst xmlns:a="http://schemas.openxmlformats.org/drawingml/2006/main" xmlns:r="http://schemas.openxmlformats.org/officeDocument/2006/relationships" xmlns:p="http://schemas.openxmlformats.org/presentationml/2006/main">
  <p:tag name="EASYCHECK" val=";SHNO"/>
</p:tagLst>
</file>

<file path=ppt/tags/tag82.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83.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84.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85.xml><?xml version="1.0" encoding="utf-8"?>
<p:tagLst xmlns:a="http://schemas.openxmlformats.org/drawingml/2006/main" xmlns:r="http://schemas.openxmlformats.org/officeDocument/2006/relationships" xmlns:p="http://schemas.openxmlformats.org/presentationml/2006/main">
  <p:tag name="EASYCHECK" val=";OWLW"/>
</p:tagLst>
</file>

<file path=ppt/tags/tag86.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87.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88.xml><?xml version="1.0" encoding="utf-8"?>
<p:tagLst xmlns:a="http://schemas.openxmlformats.org/drawingml/2006/main" xmlns:r="http://schemas.openxmlformats.org/officeDocument/2006/relationships" xmlns:p="http://schemas.openxmlformats.org/presentationml/2006/main">
  <p:tag name="EASYCHECK" val=";SHNO"/>
</p:tagLst>
</file>

<file path=ppt/tags/tag89.xml><?xml version="1.0" encoding="utf-8"?>
<p:tagLst xmlns:a="http://schemas.openxmlformats.org/drawingml/2006/main" xmlns:r="http://schemas.openxmlformats.org/officeDocument/2006/relationships" xmlns:p="http://schemas.openxmlformats.org/presentationml/2006/main">
  <p:tag name="NELEMENTS" val="3"/>
  <p:tag name="EASYCHECK" val=";TIPU"/>
  <p:tag name="ISAUTOSHAPE" val="1"/>
  <p:tag name="FLOWDIRECTION" val="1"/>
  <p:tag name="ABSTANDH" val="8"/>
  <p:tag name="ELEMENT3" val="placeholder;fixedWidth=400;hAlign=center"/>
  <p:tag name="ABSTANDV" val="5.669292"/>
  <p:tag name="MARGINH" val="0"/>
  <p:tag name="MARGINV" val="0"/>
</p:tagLst>
</file>

<file path=ppt/tags/tag9.xml><?xml version="1.0" encoding="utf-8"?>
<p:tagLst xmlns:a="http://schemas.openxmlformats.org/drawingml/2006/main" xmlns:r="http://schemas.openxmlformats.org/officeDocument/2006/relationships" xmlns:p="http://schemas.openxmlformats.org/presentationml/2006/main">
  <p:tag name="EASYDATA" val="&lt;style level=2&gt;{Title}&lt;/style&gt;"/>
  <p:tag name="EASYCHECK" val=";TWFS"/>
</p:tagLst>
</file>

<file path=ppt/tags/tag90.xml><?xml version="1.0" encoding="utf-8"?>
<p:tagLst xmlns:a="http://schemas.openxmlformats.org/drawingml/2006/main" xmlns:r="http://schemas.openxmlformats.org/officeDocument/2006/relationships" xmlns:p="http://schemas.openxmlformats.org/presentationml/2006/main">
  <p:tag name="NELEMENTS" val="3"/>
  <p:tag name="EASYCHECK" val=";TIPU"/>
  <p:tag name="ISAUTOSHAPE" val="1"/>
  <p:tag name="FLOWDIRECTION" val="1"/>
  <p:tag name="ABSTANDH" val="8"/>
  <p:tag name="ELEMENT3" val="placeholder;fixedWidth=400;hAlign=center"/>
  <p:tag name="ABSTANDV" val="5.669292"/>
  <p:tag name="MARGINH" val="0"/>
  <p:tag name="MARGINV" val="0"/>
</p:tagLst>
</file>

<file path=ppt/tags/tag91.xml><?xml version="1.0" encoding="utf-8"?>
<p:tagLst xmlns:a="http://schemas.openxmlformats.org/drawingml/2006/main" xmlns:r="http://schemas.openxmlformats.org/officeDocument/2006/relationships" xmlns:p="http://schemas.openxmlformats.org/presentationml/2006/main">
  <p:tag name="NELEMENTS" val="3"/>
  <p:tag name="EASYCHECK" val=";TIPU"/>
  <p:tag name="ISAUTOSHAPE" val="1"/>
  <p:tag name="FLOWDIRECTION" val="1"/>
  <p:tag name="ABSTANDH" val="8"/>
  <p:tag name="ELEMENT3" val="placeholder;fixedWidth=400;hAlign=center"/>
  <p:tag name="ABSTANDV" val="5.669292"/>
  <p:tag name="MARGINH" val="0"/>
  <p:tag name="MARGINV" val="0"/>
</p:tagLst>
</file>

<file path=ppt/tags/tag92.xml><?xml version="1.0" encoding="utf-8"?>
<p:tagLst xmlns:a="http://schemas.openxmlformats.org/drawingml/2006/main" xmlns:r="http://schemas.openxmlformats.org/officeDocument/2006/relationships" xmlns:p="http://schemas.openxmlformats.org/presentationml/2006/main">
  <p:tag name="EASYELEMENTTAGGED" val="yes"/>
  <p:tag name="NELEMENTS" val="2"/>
</p:tagLst>
</file>

<file path=ppt/tags/tag93.xml><?xml version="1.0" encoding="utf-8"?>
<p:tagLst xmlns:a="http://schemas.openxmlformats.org/drawingml/2006/main" xmlns:r="http://schemas.openxmlformats.org/officeDocument/2006/relationships" xmlns:p="http://schemas.openxmlformats.org/presentationml/2006/main">
  <p:tag name="NELEMENTS" val="3"/>
  <p:tag name="FLOWDIRECTION" val="1"/>
  <p:tag name="ABSTANDH" val="8"/>
  <p:tag name="ELEMENT3" val="placeholder;fixedWidth=400;hAlign=center"/>
  <p:tag name="ABSTANDV" val="5.669292"/>
  <p:tag name="MARGINH" val="0"/>
  <p:tag name="MARGINV" val="0"/>
</p:tagLst>
</file>

<file path=ppt/tags/tag94.xml><?xml version="1.0" encoding="utf-8"?>
<p:tagLst xmlns:a="http://schemas.openxmlformats.org/drawingml/2006/main" xmlns:r="http://schemas.openxmlformats.org/officeDocument/2006/relationships" xmlns:p="http://schemas.openxmlformats.org/presentationml/2006/main">
  <p:tag name="NELEMENTS" val="3"/>
  <p:tag name="FLOWDIRECTION" val="1"/>
  <p:tag name="ABSTANDH" val="8"/>
  <p:tag name="ELEMENT3" val="placeholder;fixedWidth=400;hAlign=center"/>
  <p:tag name="ABSTANDV" val="5.669292"/>
  <p:tag name="MARGINH" val="0"/>
  <p:tag name="MARGINV" val="0"/>
</p:tagLst>
</file>

<file path=ppt/tags/tag95.xml><?xml version="1.0" encoding="utf-8"?>
<p:tagLst xmlns:a="http://schemas.openxmlformats.org/drawingml/2006/main" xmlns:r="http://schemas.openxmlformats.org/officeDocument/2006/relationships" xmlns:p="http://schemas.openxmlformats.org/presentationml/2006/main">
  <p:tag name="NELEMENTS" val="3"/>
  <p:tag name="EASYCHECK" val=";TIPU"/>
  <p:tag name="ISAUTOSHAPE" val="1"/>
  <p:tag name="FLOWDIRECTION" val="1"/>
  <p:tag name="ABSTANDH" val="8"/>
  <p:tag name="ELEMENT3" val="placeholder;fixedWidth=400;hAlign=center"/>
  <p:tag name="ABSTANDV" val="5.669292"/>
  <p:tag name="MARGINH" val="0"/>
  <p:tag name="MARGINV" val="0"/>
</p:tagLst>
</file>

<file path=ppt/tags/tag96.xml><?xml version="1.0" encoding="utf-8"?>
<p:tagLst xmlns:a="http://schemas.openxmlformats.org/drawingml/2006/main" xmlns:r="http://schemas.openxmlformats.org/officeDocument/2006/relationships" xmlns:p="http://schemas.openxmlformats.org/presentationml/2006/main">
  <p:tag name="EASYCHECK" val=";SHNO"/>
</p:tagLst>
</file>

<file path=ppt/tags/tag97.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98.xml><?xml version="1.0" encoding="utf-8"?>
<p:tagLst xmlns:a="http://schemas.openxmlformats.org/drawingml/2006/main" xmlns:r="http://schemas.openxmlformats.org/officeDocument/2006/relationships" xmlns:p="http://schemas.openxmlformats.org/presentationml/2006/main">
  <p:tag name="EASYDATA" val="{Name@imgfill}&lt;lf&gt;"/>
</p:tagLst>
</file>

<file path=ppt/tags/tag99.xml><?xml version="1.0" encoding="utf-8"?>
<p:tagLst xmlns:a="http://schemas.openxmlformats.org/drawingml/2006/main" xmlns:r="http://schemas.openxmlformats.org/officeDocument/2006/relationships" xmlns:p="http://schemas.openxmlformats.org/presentationml/2006/main">
  <p:tag name="EASYDATA" val="{Name@imgfill}&lt;lf&gt;"/>
</p:tagLst>
</file>

<file path=ppt/theme/theme1.xml><?xml version="1.0" encoding="utf-8"?>
<a:theme xmlns:a="http://schemas.openxmlformats.org/drawingml/2006/main" name="RNE">
  <a:themeElements>
    <a:clrScheme name="RailNetEurope">
      <a:dk1>
        <a:sysClr val="windowText" lastClr="000000"/>
      </a:dk1>
      <a:lt1>
        <a:sysClr val="window" lastClr="FFFFFF"/>
      </a:lt1>
      <a:dk2>
        <a:srgbClr val="0B2659"/>
      </a:dk2>
      <a:lt2>
        <a:srgbClr val="E8E8E8"/>
      </a:lt2>
      <a:accent1>
        <a:srgbClr val="075F20"/>
      </a:accent1>
      <a:accent2>
        <a:srgbClr val="397F4D"/>
      </a:accent2>
      <a:accent3>
        <a:srgbClr val="6A9F79"/>
      </a:accent3>
      <a:accent4>
        <a:srgbClr val="9CBFA6"/>
      </a:accent4>
      <a:accent5>
        <a:srgbClr val="CDDFD2"/>
      </a:accent5>
      <a:accent6>
        <a:srgbClr val="E8E8E8"/>
      </a:accent6>
      <a:hlink>
        <a:srgbClr val="BA8748"/>
      </a:hlink>
      <a:folHlink>
        <a:srgbClr val="BA8748"/>
      </a:folHlink>
    </a:clrScheme>
    <a:fontScheme name="RNE">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8E8E8"/>
        </a:solidFill>
        <a:ln w="6350" cap="flat" cmpd="sng" algn="ctr">
          <a:noFill/>
          <a:prstDash val="solid"/>
          <a:miter lim="800000"/>
        </a:ln>
        <a:effectLst/>
      </a:spPr>
      <a:bodyPr lIns="72000" tIns="72000" rIns="72000" bIns="72000" rtlCol="0" anchor="ctr"/>
      <a:lstStyle>
        <a:defPPr algn="ctr">
          <a:defRPr sz="1600" dirty="0">
            <a:solidFill>
              <a:srgbClr val="000000"/>
            </a:solidFill>
            <a:latin typeface="Aptos" panose="020B0004020202020204" pitchFamily="34" charset="0"/>
          </a:defRPr>
        </a:defPPr>
      </a:lstStyle>
      <a:style>
        <a:lnRef idx="2">
          <a:schemeClr val="accent1">
            <a:shade val="15000"/>
          </a:schemeClr>
        </a:lnRef>
        <a:fillRef idx="1">
          <a:schemeClr val="accent1"/>
        </a:fillRef>
        <a:effectRef idx="0">
          <a:schemeClr val="accent1"/>
        </a:effectRef>
        <a:fontRef idx="minor">
          <a:schemeClr val="lt1"/>
        </a:fontRef>
      </a:style>
    </a:spDef>
    <a:lnDef>
      <a:spPr>
        <a:ln w="6350">
          <a:solidFill>
            <a:srgbClr val="000000"/>
          </a:solidFill>
        </a:ln>
      </a:spPr>
      <a:bodyPr/>
      <a:lstStyle/>
      <a:style>
        <a:lnRef idx="2">
          <a:schemeClr val="accent1"/>
        </a:lnRef>
        <a:fillRef idx="0">
          <a:schemeClr val="accent1"/>
        </a:fillRef>
        <a:effectRef idx="1">
          <a:schemeClr val="accent1"/>
        </a:effectRef>
        <a:fontRef idx="minor">
          <a:schemeClr val="tx1"/>
        </a:fontRef>
      </a:style>
    </a:lnDef>
    <a:txDef>
      <a:spPr>
        <a:noFill/>
        <a:ln w="6350">
          <a:noFill/>
        </a:ln>
      </a:spPr>
      <a:bodyPr wrap="square" lIns="0" tIns="0" rIns="0" bIns="0" rtlCol="0">
        <a:spAutoFit/>
      </a:bodyPr>
      <a:lstStyle>
        <a:defPPr algn="l">
          <a:defRPr sz="1600" dirty="0">
            <a:latin typeface="Aptos" panose="020B0004020202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2549</Words>
  <Application>Microsoft Macintosh PowerPoint</Application>
  <PresentationFormat>Widescreen</PresentationFormat>
  <Paragraphs>296</Paragraphs>
  <Slides>28</Slides>
  <Notes>20</Notes>
  <HiddenSlides>2</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42" baseType="lpstr">
      <vt:lpstr>Aptos</vt:lpstr>
      <vt:lpstr>Arial</vt:lpstr>
      <vt:lpstr>Calibri</vt:lpstr>
      <vt:lpstr>Calibri Light</vt:lpstr>
      <vt:lpstr>DB Sans</vt:lpstr>
      <vt:lpstr>Noto Sans Symbols</vt:lpstr>
      <vt:lpstr>Open Sans</vt:lpstr>
      <vt:lpstr>Open Sans Medium</vt:lpstr>
      <vt:lpstr>Quattrocento Sans</vt:lpstr>
      <vt:lpstr>Segoe UI</vt:lpstr>
      <vt:lpstr>Wingdings</vt:lpstr>
      <vt:lpstr>RNE</vt:lpstr>
      <vt:lpstr>1_Office Theme</vt:lpstr>
      <vt:lpstr>think-cell Slide</vt:lpstr>
      <vt:lpstr>PowerPoint Presentation</vt:lpstr>
      <vt:lpstr>PowerPoint Presentation</vt:lpstr>
      <vt:lpstr>Data providers and Data consumers</vt:lpstr>
      <vt:lpstr>Harald Reisinger</vt:lpstr>
      <vt:lpstr>Data providers and Data consumers</vt:lpstr>
      <vt:lpstr>Data Consumers</vt:lpstr>
      <vt:lpstr>Julián Rojas​</vt:lpstr>
      <vt:lpstr>Julián Rojas</vt:lpstr>
      <vt:lpstr>Ingo Ritter​</vt:lpstr>
      <vt:lpstr>Ingo Ritter</vt:lpstr>
      <vt:lpstr>Roland Klüber</vt:lpstr>
      <vt:lpstr>Reduced Interoperability Challenges of Combined Transport</vt:lpstr>
      <vt:lpstr>Roland Klüber</vt:lpstr>
      <vt:lpstr>Data Consumers</vt:lpstr>
      <vt:lpstr>Polling Question - slido</vt:lpstr>
      <vt:lpstr>Data Providers</vt:lpstr>
      <vt:lpstr>Mathias Vanden Auweele​</vt:lpstr>
      <vt:lpstr>Mathias Vanden Auweele</vt:lpstr>
      <vt:lpstr>Gilles Peterhans</vt:lpstr>
      <vt:lpstr>Gilles Peterhans</vt:lpstr>
      <vt:lpstr>Gilles Peterhans</vt:lpstr>
      <vt:lpstr>Miguel Figueres-Esteban</vt:lpstr>
      <vt:lpstr>Miguel Figueres-Esteban</vt:lpstr>
      <vt:lpstr>Miguel Figueres-Esteban</vt:lpstr>
      <vt:lpstr>Data Providers</vt:lpstr>
      <vt:lpstr>Polling Question</vt:lpstr>
      <vt:lpstr>Data Providers and Data Consumers</vt:lpstr>
      <vt:lpstr>Data Providers and Data Consumers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Giulia Rossi</dc:creator>
  <cp:lastModifiedBy>Giulia Rossi</cp:lastModifiedBy>
  <cp:revision>1</cp:revision>
  <dcterms:created xsi:type="dcterms:W3CDTF">2024-06-19T08:37:50Z</dcterms:created>
  <dcterms:modified xsi:type="dcterms:W3CDTF">2024-06-19T08:38:09Z</dcterms:modified>
</cp:coreProperties>
</file>