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3"/>
  </p:notesMasterIdLst>
  <p:sldIdLst>
    <p:sldId id="256" r:id="rId7"/>
    <p:sldId id="865" r:id="rId8"/>
    <p:sldId id="1131" r:id="rId9"/>
    <p:sldId id="277" r:id="rId10"/>
    <p:sldId id="1132" r:id="rId11"/>
    <p:sldId id="1134" r:id="rId12"/>
    <p:sldId id="617" r:id="rId13"/>
    <p:sldId id="618" r:id="rId14"/>
    <p:sldId id="1135" r:id="rId15"/>
    <p:sldId id="279" r:id="rId16"/>
    <p:sldId id="270" r:id="rId17"/>
    <p:sldId id="1136" r:id="rId18"/>
    <p:sldId id="1038" r:id="rId19"/>
    <p:sldId id="1133" r:id="rId20"/>
    <p:sldId id="273"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4B7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67078" autoAdjust="0"/>
  </p:normalViewPr>
  <p:slideViewPr>
    <p:cSldViewPr snapToGrid="0">
      <p:cViewPr varScale="1">
        <p:scale>
          <a:sx n="81" d="100"/>
          <a:sy n="81" d="100"/>
        </p:scale>
        <p:origin x="7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eg"/><Relationship Id="rId1"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12.jpeg"/></Relationships>
</file>

<file path=ppt/diagrams/_rels/data2.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eg"/><Relationship Id="rId1"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12.jpeg"/></Relationships>
</file>

<file path=ppt/diagrams/_rels/data3.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eg"/><Relationship Id="rId1"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12.jpeg"/></Relationships>
</file>

<file path=ppt/diagrams/_rels/data4.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eg"/><Relationship Id="rId1"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eg"/><Relationship Id="rId1"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1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eg"/><Relationship Id="rId1"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1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eg"/><Relationship Id="rId1"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eg"/><Relationship Id="rId1"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229C2-2495-4A75-9FFC-E5EB00B4A239}"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en-GB"/>
        </a:p>
      </dgm:t>
    </dgm:pt>
    <dgm:pt modelId="{D802682C-1195-428C-A795-807F6385DD7C}">
      <dgm:prSet phldrT="[Text]" custT="1"/>
      <dgm:spPr>
        <a:noFill/>
      </dgm:spPr>
      <dgm:t>
        <a:bodyPr/>
        <a:lstStyle/>
        <a:p>
          <a:pPr algn="ctr">
            <a:buNone/>
          </a:pPr>
          <a:r>
            <a:rPr lang="en-GB" sz="1900" b="1" kern="1200" dirty="0"/>
            <a:t>Josef Doppelbauer</a:t>
          </a:r>
        </a:p>
        <a:p>
          <a:pPr algn="ctr">
            <a:buNone/>
          </a:pPr>
          <a:r>
            <a:rPr lang="fr-BE" sz="1900" kern="1200" dirty="0" err="1"/>
            <a:t>Executive</a:t>
          </a:r>
          <a:r>
            <a:rPr lang="fr-BE" sz="1900" kern="1200" dirty="0"/>
            <a:t> </a:t>
          </a:r>
          <a:r>
            <a:rPr lang="fr-BE" sz="1900" kern="1200" dirty="0" err="1"/>
            <a:t>Director</a:t>
          </a:r>
          <a:endParaRPr lang="en-GB" sz="1900" kern="1200" dirty="0"/>
        </a:p>
      </dgm:t>
    </dgm:pt>
    <dgm:pt modelId="{27851827-4B67-476C-95D9-4821B9D12FEE}" type="parTrans" cxnId="{8064A331-B65D-4116-BF5B-4CDBA52D164E}">
      <dgm:prSet/>
      <dgm:spPr/>
      <dgm:t>
        <a:bodyPr/>
        <a:lstStyle/>
        <a:p>
          <a:endParaRPr lang="en-GB"/>
        </a:p>
      </dgm:t>
    </dgm:pt>
    <dgm:pt modelId="{4FB65A30-61DF-4453-BDB0-2ECBE9B95B41}" type="sibTrans" cxnId="{8064A331-B65D-4116-BF5B-4CDBA52D164E}">
      <dgm:prSet/>
      <dgm:spPr/>
      <dgm:t>
        <a:bodyPr/>
        <a:lstStyle/>
        <a:p>
          <a:endParaRPr lang="en-GB"/>
        </a:p>
      </dgm:t>
    </dgm:pt>
    <dgm:pt modelId="{46D1BB39-D43D-4B17-A38E-517505092A18}">
      <dgm:prSet phldrT="[Text]" custT="1"/>
      <dgm:spPr/>
      <dgm:t>
        <a:bodyPr/>
        <a:lstStyle/>
        <a:p>
          <a:pPr algn="ctr">
            <a:buNone/>
          </a:pPr>
          <a:r>
            <a:rPr lang="en-GB" sz="1900" b="1" i="0" dirty="0"/>
            <a:t>Matthias Ruete</a:t>
          </a:r>
          <a:endParaRPr lang="en-GB" sz="1900" b="1" dirty="0"/>
        </a:p>
      </dgm:t>
    </dgm:pt>
    <dgm:pt modelId="{EEA3A7CF-C70B-4CAD-8D7A-433F62D6DA98}" type="parTrans" cxnId="{69857003-FA3A-4EC4-A6E8-1432106BA885}">
      <dgm:prSet/>
      <dgm:spPr/>
      <dgm:t>
        <a:bodyPr/>
        <a:lstStyle/>
        <a:p>
          <a:endParaRPr lang="en-GB"/>
        </a:p>
      </dgm:t>
    </dgm:pt>
    <dgm:pt modelId="{100C8992-8941-4136-94C8-B0C04EC91AF1}" type="sibTrans" cxnId="{69857003-FA3A-4EC4-A6E8-1432106BA885}">
      <dgm:prSet/>
      <dgm:spPr/>
      <dgm:t>
        <a:bodyPr/>
        <a:lstStyle/>
        <a:p>
          <a:endParaRPr lang="en-GB"/>
        </a:p>
      </dgm:t>
    </dgm:pt>
    <dgm:pt modelId="{D3C84CAF-E860-4840-A87D-AB956B1733CE}">
      <dgm:prSet phldrT="[Text]" custT="1"/>
      <dgm:spPr>
        <a:noFill/>
      </dgm:spPr>
      <dgm:t>
        <a:bodyPr/>
        <a:lstStyle/>
        <a:p>
          <a:pPr algn="ctr">
            <a:buNone/>
          </a:pPr>
          <a:r>
            <a:rPr lang="fr-BE" sz="1900" b="1" i="0" kern="1200" dirty="0"/>
            <a:t>Pio Guido</a:t>
          </a:r>
          <a:endParaRPr lang="en-GB" sz="1900" b="1" i="0" kern="1200" dirty="0"/>
        </a:p>
      </dgm:t>
    </dgm:pt>
    <dgm:pt modelId="{5CF3E1C5-AF93-46B4-85B7-5F33316DEB38}" type="parTrans" cxnId="{77035CC0-B3BD-427E-B7FB-32C3B4A7F910}">
      <dgm:prSet/>
      <dgm:spPr/>
      <dgm:t>
        <a:bodyPr/>
        <a:lstStyle/>
        <a:p>
          <a:endParaRPr lang="en-GB"/>
        </a:p>
      </dgm:t>
    </dgm:pt>
    <dgm:pt modelId="{422CDC45-B32E-4522-A806-DBAF4EADC6F5}" type="sibTrans" cxnId="{77035CC0-B3BD-427E-B7FB-32C3B4A7F910}">
      <dgm:prSet/>
      <dgm:spPr/>
      <dgm:t>
        <a:bodyPr/>
        <a:lstStyle/>
        <a:p>
          <a:endParaRPr lang="en-GB"/>
        </a:p>
      </dgm:t>
    </dgm:pt>
    <dgm:pt modelId="{1DE8EEDF-55D1-4DFF-883D-2741DB7BE2CD}">
      <dgm:prSet phldrT="[Text]" custT="1"/>
      <dgm:spPr/>
      <dgm:t>
        <a:bodyPr/>
        <a:lstStyle/>
        <a:p>
          <a:pPr algn="ctr">
            <a:buNone/>
          </a:pPr>
          <a:endParaRPr lang="en-GB" sz="2000" dirty="0"/>
        </a:p>
      </dgm:t>
    </dgm:pt>
    <dgm:pt modelId="{F632A782-CB51-4DAA-AAD3-D40866D78581}" type="parTrans" cxnId="{C186D731-CEF7-4F82-A913-CCE7C2D8CC24}">
      <dgm:prSet/>
      <dgm:spPr/>
      <dgm:t>
        <a:bodyPr/>
        <a:lstStyle/>
        <a:p>
          <a:endParaRPr lang="en-GB"/>
        </a:p>
      </dgm:t>
    </dgm:pt>
    <dgm:pt modelId="{70701FA5-751A-4C59-AE2A-B0421A8C53C2}" type="sibTrans" cxnId="{C186D731-CEF7-4F82-A913-CCE7C2D8CC24}">
      <dgm:prSet/>
      <dgm:spPr/>
      <dgm:t>
        <a:bodyPr/>
        <a:lstStyle/>
        <a:p>
          <a:endParaRPr lang="en-GB"/>
        </a:p>
      </dgm:t>
    </dgm:pt>
    <dgm:pt modelId="{6E71002D-B555-4C1C-A436-EF6242C4C1A5}">
      <dgm:prSet phldrT="[Text]" custT="1"/>
      <dgm:spPr>
        <a:noFill/>
      </dgm:spPr>
      <dgm:t>
        <a:bodyPr/>
        <a:lstStyle/>
        <a:p>
          <a:pPr algn="ctr">
            <a:buNone/>
          </a:pPr>
          <a:endParaRPr lang="en-GB" sz="2000" kern="1200" dirty="0"/>
        </a:p>
      </dgm:t>
    </dgm:pt>
    <dgm:pt modelId="{4278351B-5147-4CF0-B82C-A3AC055D23E5}" type="parTrans" cxnId="{02DFEFDE-A584-4D79-BBB8-4C9D40E0482D}">
      <dgm:prSet/>
      <dgm:spPr/>
      <dgm:t>
        <a:bodyPr/>
        <a:lstStyle/>
        <a:p>
          <a:endParaRPr lang="en-GB"/>
        </a:p>
      </dgm:t>
    </dgm:pt>
    <dgm:pt modelId="{A24E98EB-CEA5-437A-A722-488124A0F2A9}" type="sibTrans" cxnId="{02DFEFDE-A584-4D79-BBB8-4C9D40E0482D}">
      <dgm:prSet/>
      <dgm:spPr/>
      <dgm:t>
        <a:bodyPr/>
        <a:lstStyle/>
        <a:p>
          <a:endParaRPr lang="en-GB"/>
        </a:p>
      </dgm:t>
    </dgm:pt>
    <dgm:pt modelId="{94A62277-96EF-4E79-ABD3-0BF7BCE80F7F}">
      <dgm:prSet phldrT="[Text]" custT="1"/>
      <dgm:spPr/>
      <dgm:t>
        <a:bodyPr/>
        <a:lstStyle/>
        <a:p>
          <a:pPr algn="ctr">
            <a:buNone/>
          </a:pPr>
          <a:r>
            <a:rPr lang="fr-BE" sz="1900" dirty="0"/>
            <a:t>European TEN-T Coordinator for ERTMS</a:t>
          </a:r>
          <a:endParaRPr lang="en-GB" sz="1900" dirty="0"/>
        </a:p>
      </dgm:t>
    </dgm:pt>
    <dgm:pt modelId="{7214C029-4474-48CC-A68A-B4A59811E134}" type="parTrans" cxnId="{9077BA5D-2C27-4962-A159-888A7F32AA1D}">
      <dgm:prSet/>
      <dgm:spPr/>
      <dgm:t>
        <a:bodyPr/>
        <a:lstStyle/>
        <a:p>
          <a:endParaRPr lang="en-GB"/>
        </a:p>
      </dgm:t>
    </dgm:pt>
    <dgm:pt modelId="{88E59CDF-DD3D-421F-98C9-3497106077E6}" type="sibTrans" cxnId="{9077BA5D-2C27-4962-A159-888A7F32AA1D}">
      <dgm:prSet/>
      <dgm:spPr/>
      <dgm:t>
        <a:bodyPr/>
        <a:lstStyle/>
        <a:p>
          <a:endParaRPr lang="en-GB"/>
        </a:p>
      </dgm:t>
    </dgm:pt>
    <dgm:pt modelId="{CFBDB0E9-52D9-48D1-926F-99B04D7018A2}">
      <dgm:prSet phldrT="[Text]" custT="1"/>
      <dgm:spPr>
        <a:noFill/>
      </dgm:spPr>
      <dgm:t>
        <a:bodyPr/>
        <a:lstStyle/>
        <a:p>
          <a:pPr algn="ctr">
            <a:buNone/>
          </a:pPr>
          <a:endParaRPr lang="en-GB" sz="2000" kern="1200" dirty="0"/>
        </a:p>
      </dgm:t>
    </dgm:pt>
    <dgm:pt modelId="{21F96716-BCF5-4E78-83DC-48A4994DF307}" type="parTrans" cxnId="{C7661E8D-D271-44C2-A1C7-15947263867A}">
      <dgm:prSet/>
      <dgm:spPr/>
      <dgm:t>
        <a:bodyPr/>
        <a:lstStyle/>
        <a:p>
          <a:endParaRPr lang="en-GB"/>
        </a:p>
      </dgm:t>
    </dgm:pt>
    <dgm:pt modelId="{4E239BF4-81FF-4F5C-9580-B6A47ADB477B}" type="sibTrans" cxnId="{C7661E8D-D271-44C2-A1C7-15947263867A}">
      <dgm:prSet/>
      <dgm:spPr/>
      <dgm:t>
        <a:bodyPr/>
        <a:lstStyle/>
        <a:p>
          <a:endParaRPr lang="en-GB"/>
        </a:p>
      </dgm:t>
    </dgm:pt>
    <dgm:pt modelId="{68BE0D65-34DB-40E2-878D-6F94FCF0C7DD}">
      <dgm:prSet phldrT="[Text]" custT="1"/>
      <dgm:spPr>
        <a:noFill/>
      </dgm:spPr>
      <dgm:t>
        <a:bodyPr/>
        <a:lstStyle/>
        <a:p>
          <a:pPr algn="ctr">
            <a:buNone/>
          </a:pPr>
          <a:r>
            <a:rPr lang="fr-BE" sz="1900" kern="1200" dirty="0"/>
            <a:t>Head of Railway </a:t>
          </a:r>
          <a:r>
            <a:rPr lang="fr-BE" sz="1900" kern="1200" dirty="0" err="1"/>
            <a:t>Systems</a:t>
          </a:r>
          <a:r>
            <a:rPr lang="fr-BE" sz="1900" kern="1200" dirty="0"/>
            <a:t> </a:t>
          </a:r>
          <a:r>
            <a:rPr lang="fr-BE" sz="1900" kern="1200" dirty="0" err="1"/>
            <a:t>Department</a:t>
          </a:r>
          <a:endParaRPr lang="en-GB" sz="1900" kern="1200" dirty="0"/>
        </a:p>
      </dgm:t>
    </dgm:pt>
    <dgm:pt modelId="{A798C503-9383-40E9-9CFF-4EE078EAAEC2}" type="parTrans" cxnId="{490BD72B-78CB-41DD-BEBC-905FD5A09330}">
      <dgm:prSet/>
      <dgm:spPr/>
      <dgm:t>
        <a:bodyPr/>
        <a:lstStyle/>
        <a:p>
          <a:endParaRPr lang="en-GB"/>
        </a:p>
      </dgm:t>
    </dgm:pt>
    <dgm:pt modelId="{CDB47BDE-7098-43B4-96A5-8F3AB1491824}" type="sibTrans" cxnId="{490BD72B-78CB-41DD-BEBC-905FD5A09330}">
      <dgm:prSet/>
      <dgm:spPr/>
      <dgm:t>
        <a:bodyPr/>
        <a:lstStyle/>
        <a:p>
          <a:endParaRPr lang="en-GB"/>
        </a:p>
      </dgm:t>
    </dgm:pt>
    <dgm:pt modelId="{20C07574-FBE7-419B-88ED-976DBE5D4A86}">
      <dgm:prSet phldrT="[Text]" custT="1"/>
      <dgm:spPr/>
      <dgm:t>
        <a:bodyPr/>
        <a:lstStyle/>
        <a:p>
          <a:pPr algn="ctr">
            <a:buNone/>
          </a:pPr>
          <a:r>
            <a:rPr lang="en-GB" sz="1900" b="1" kern="1200" dirty="0"/>
            <a:t>Monika </a:t>
          </a:r>
          <a:r>
            <a:rPr lang="en-GB" sz="1900" b="1" kern="1200" dirty="0" err="1"/>
            <a:t>Heiming</a:t>
          </a:r>
          <a:endParaRPr lang="en-GB" sz="1900" kern="1200" dirty="0"/>
        </a:p>
      </dgm:t>
    </dgm:pt>
    <dgm:pt modelId="{DFA7AE07-AFFE-404B-B65D-136AD2F4A090}" type="parTrans" cxnId="{C02294AE-3AED-4A09-9D91-3EECB1CDBD8D}">
      <dgm:prSet/>
      <dgm:spPr/>
      <dgm:t>
        <a:bodyPr/>
        <a:lstStyle/>
        <a:p>
          <a:endParaRPr lang="en-GB"/>
        </a:p>
      </dgm:t>
    </dgm:pt>
    <dgm:pt modelId="{2683D82C-2870-4A15-98F8-AF5F98E60B8A}" type="sibTrans" cxnId="{C02294AE-3AED-4A09-9D91-3EECB1CDBD8D}">
      <dgm:prSet/>
      <dgm:spPr/>
      <dgm:t>
        <a:bodyPr/>
        <a:lstStyle/>
        <a:p>
          <a:endParaRPr lang="en-GB"/>
        </a:p>
      </dgm:t>
    </dgm:pt>
    <dgm:pt modelId="{C61EF870-46F4-4865-A500-D6E31CD3B67F}">
      <dgm:prSet phldrT="[Text]" custT="1"/>
      <dgm:spPr/>
      <dgm:t>
        <a:bodyPr/>
        <a:lstStyle/>
        <a:p>
          <a:pPr algn="ctr">
            <a:buNone/>
          </a:pPr>
          <a:r>
            <a:rPr lang="fr-BE" sz="1900" dirty="0">
              <a:solidFill>
                <a:prstClr val="black">
                  <a:hueOff val="0"/>
                  <a:satOff val="0"/>
                  <a:lumOff val="0"/>
                  <a:alphaOff val="0"/>
                </a:prstClr>
              </a:solidFill>
              <a:latin typeface="Calibri" panose="020F0502020204030204"/>
              <a:ea typeface="+mn-ea"/>
              <a:cs typeface="+mn-cs"/>
            </a:rPr>
            <a:t>Executive Director</a:t>
          </a:r>
          <a:endParaRPr lang="en-GB" sz="1900" dirty="0">
            <a:solidFill>
              <a:prstClr val="black">
                <a:hueOff val="0"/>
                <a:satOff val="0"/>
                <a:lumOff val="0"/>
                <a:alphaOff val="0"/>
              </a:prstClr>
            </a:solidFill>
            <a:latin typeface="Calibri" panose="020F0502020204030204"/>
            <a:ea typeface="+mn-ea"/>
            <a:cs typeface="+mn-cs"/>
          </a:endParaRPr>
        </a:p>
      </dgm:t>
    </dgm:pt>
    <dgm:pt modelId="{0282C636-A2AB-4AC6-B069-3F93ADA18499}" type="parTrans" cxnId="{A32E3BFF-DD49-41F7-9B6F-5F98675B766A}">
      <dgm:prSet/>
      <dgm:spPr/>
      <dgm:t>
        <a:bodyPr/>
        <a:lstStyle/>
        <a:p>
          <a:endParaRPr lang="en-GB"/>
        </a:p>
      </dgm:t>
    </dgm:pt>
    <dgm:pt modelId="{79904300-8F02-4108-95AD-DB23FAB34FDD}" type="sibTrans" cxnId="{A32E3BFF-DD49-41F7-9B6F-5F98675B766A}">
      <dgm:prSet/>
      <dgm:spPr/>
      <dgm:t>
        <a:bodyPr/>
        <a:lstStyle/>
        <a:p>
          <a:endParaRPr lang="en-GB"/>
        </a:p>
      </dgm:t>
    </dgm:pt>
    <dgm:pt modelId="{C70313DB-6EC8-4232-A61E-16566D3F03D3}">
      <dgm:prSet phldrT="[Text]" custT="1"/>
      <dgm:spPr>
        <a:ln w="12700">
          <a:noFill/>
        </a:ln>
      </dgm:spPr>
      <dgm:t>
        <a:bodyPr/>
        <a:lstStyle/>
        <a:p>
          <a:pPr algn="l"/>
          <a:r>
            <a:rPr lang="en-GB" sz="1900" b="1" dirty="0"/>
            <a:t>Mark </a:t>
          </a:r>
          <a:r>
            <a:rPr lang="en-GB" sz="1900" b="1" dirty="0" err="1"/>
            <a:t>Topal-Gökceli</a:t>
          </a:r>
          <a:endParaRPr lang="en-GB" sz="1900" b="1" i="0" dirty="0"/>
        </a:p>
        <a:p>
          <a:pPr algn="ctr"/>
          <a:r>
            <a:rPr lang="en-GB" sz="1900" b="0" i="0" dirty="0"/>
            <a:t>CTO ÖBB</a:t>
          </a:r>
          <a:endParaRPr lang="en-GB" sz="1900" dirty="0">
            <a:solidFill>
              <a:prstClr val="black">
                <a:hueOff val="0"/>
                <a:satOff val="0"/>
                <a:lumOff val="0"/>
                <a:alphaOff val="0"/>
              </a:prstClr>
            </a:solidFill>
            <a:latin typeface="Calibri" panose="020F0502020204030204"/>
            <a:ea typeface="+mn-ea"/>
            <a:cs typeface="+mn-cs"/>
          </a:endParaRPr>
        </a:p>
      </dgm:t>
    </dgm:pt>
    <dgm:pt modelId="{1D4FCD65-50FE-4639-9388-1E8E47D70E28}" type="parTrans" cxnId="{EE66CE4B-491E-45CD-9EE2-46D899DA52BD}">
      <dgm:prSet/>
      <dgm:spPr/>
      <dgm:t>
        <a:bodyPr/>
        <a:lstStyle/>
        <a:p>
          <a:endParaRPr lang="en-GB"/>
        </a:p>
      </dgm:t>
    </dgm:pt>
    <dgm:pt modelId="{6494A7A5-307C-4A18-99B8-3055B89F7A4A}" type="sibTrans" cxnId="{EE66CE4B-491E-45CD-9EE2-46D899DA52BD}">
      <dgm:prSet/>
      <dgm:spPr/>
      <dgm:t>
        <a:bodyPr/>
        <a:lstStyle/>
        <a:p>
          <a:endParaRPr lang="en-GB"/>
        </a:p>
      </dgm:t>
    </dgm:pt>
    <dgm:pt modelId="{04037878-AAB7-4485-9621-862C59CB72E8}">
      <dgm:prSet phldrT="[Text]"/>
      <dgm:spPr/>
      <dgm:t>
        <a:bodyPr/>
        <a:lstStyle/>
        <a:p>
          <a:pPr algn="l">
            <a:buNone/>
          </a:pPr>
          <a:endParaRPr lang="en-GB" sz="3600" dirty="0">
            <a:solidFill>
              <a:prstClr val="black">
                <a:hueOff val="0"/>
                <a:satOff val="0"/>
                <a:lumOff val="0"/>
                <a:alphaOff val="0"/>
              </a:prstClr>
            </a:solidFill>
            <a:latin typeface="Calibri" panose="020F0502020204030204"/>
            <a:ea typeface="+mn-ea"/>
            <a:cs typeface="+mn-cs"/>
          </a:endParaRPr>
        </a:p>
      </dgm:t>
    </dgm:pt>
    <dgm:pt modelId="{5C5B9586-B02E-4212-96D5-F2A2404FF5AF}" type="parTrans" cxnId="{95FEA1F1-612A-489F-88E0-480FDF376F7F}">
      <dgm:prSet/>
      <dgm:spPr/>
      <dgm:t>
        <a:bodyPr/>
        <a:lstStyle/>
        <a:p>
          <a:endParaRPr lang="en-GB"/>
        </a:p>
      </dgm:t>
    </dgm:pt>
    <dgm:pt modelId="{32F97A64-5049-418F-AD5E-79C42A42F026}" type="sibTrans" cxnId="{95FEA1F1-612A-489F-88E0-480FDF376F7F}">
      <dgm:prSet/>
      <dgm:spPr/>
      <dgm:t>
        <a:bodyPr/>
        <a:lstStyle/>
        <a:p>
          <a:endParaRPr lang="en-GB"/>
        </a:p>
      </dgm:t>
    </dgm:pt>
    <dgm:pt modelId="{359C2B28-21ED-4185-B73F-5B04762D78C0}" type="pres">
      <dgm:prSet presAssocID="{5A1229C2-2495-4A75-9FFC-E5EB00B4A239}" presName="Name0" presStyleCnt="0">
        <dgm:presLayoutVars>
          <dgm:chMax/>
          <dgm:chPref/>
          <dgm:dir/>
          <dgm:animLvl val="lvl"/>
          <dgm:resizeHandles val="exact"/>
        </dgm:presLayoutVars>
      </dgm:prSet>
      <dgm:spPr/>
    </dgm:pt>
    <dgm:pt modelId="{7F39F499-455B-426B-82E7-1DC0381BAA11}" type="pres">
      <dgm:prSet presAssocID="{D802682C-1195-428C-A795-807F6385DD7C}" presName="composite" presStyleCnt="0"/>
      <dgm:spPr/>
    </dgm:pt>
    <dgm:pt modelId="{B66BB8BF-3150-4D18-A28E-7C34A0DECADE}" type="pres">
      <dgm:prSet presAssocID="{D802682C-1195-428C-A795-807F6385DD7C}" presName="Image" presStyleLbl="alignNode1" presStyleIdx="0" presStyleCnt="5" custLinFactNeighborX="813" custLinFactNeighborY="169"/>
      <dgm:spPr>
        <a:blipFill rotWithShape="1">
          <a:blip xmlns:r="http://schemas.openxmlformats.org/officeDocument/2006/relationships" r:embed="rId1"/>
          <a:srcRect/>
          <a:stretch>
            <a:fillRect t="-9000" b="-9000"/>
          </a:stretch>
        </a:blipFill>
      </dgm:spPr>
    </dgm:pt>
    <dgm:pt modelId="{3140174E-4CA0-412D-987D-212502B72577}" type="pres">
      <dgm:prSet presAssocID="{D802682C-1195-428C-A795-807F6385DD7C}" presName="Accent" presStyleLbl="parChTrans1D1" presStyleIdx="0" presStyleCnt="5"/>
      <dgm:spPr>
        <a:ln>
          <a:noFill/>
        </a:ln>
      </dgm:spPr>
    </dgm:pt>
    <dgm:pt modelId="{7BED1ED8-AA3B-46C5-A3C0-2C18DF38AE9E}" type="pres">
      <dgm:prSet presAssocID="{D802682C-1195-428C-A795-807F6385DD7C}" presName="Parent" presStyleLbl="revTx" presStyleIdx="0" presStyleCnt="5" custLinFactNeighborY="340">
        <dgm:presLayoutVars>
          <dgm:chMax val="0"/>
          <dgm:chPref val="0"/>
          <dgm:bulletEnabled val="1"/>
        </dgm:presLayoutVars>
      </dgm:prSet>
      <dgm:spPr/>
    </dgm:pt>
    <dgm:pt modelId="{46A19AB0-E02B-4DF6-BAA2-571A5FEFC9FF}" type="pres">
      <dgm:prSet presAssocID="{4FB65A30-61DF-4453-BDB0-2ECBE9B95B41}" presName="sibTrans" presStyleCnt="0"/>
      <dgm:spPr/>
    </dgm:pt>
    <dgm:pt modelId="{7AA77B15-68D5-40B7-963D-864668F8AF94}" type="pres">
      <dgm:prSet presAssocID="{D3C84CAF-E860-4840-A87D-AB956B1733CE}" presName="composite" presStyleCnt="0"/>
      <dgm:spPr/>
    </dgm:pt>
    <dgm:pt modelId="{C7E7016C-E0F9-4A55-B70E-CAD6427446F0}" type="pres">
      <dgm:prSet presAssocID="{D3C84CAF-E860-4840-A87D-AB956B1733CE}" presName="Image" presStyleLbl="alignNode1" presStyleIdx="1" presStyleCnt="5"/>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28" t="-15999" r="-8284" b="-5713"/>
          </a:stretch>
        </a:blipFill>
      </dgm:spPr>
    </dgm:pt>
    <dgm:pt modelId="{DBB99727-4C7F-441B-96F8-742FFE97C69D}" type="pres">
      <dgm:prSet presAssocID="{D3C84CAF-E860-4840-A87D-AB956B1733CE}" presName="Accent" presStyleLbl="parChTrans1D1" presStyleIdx="1" presStyleCnt="5"/>
      <dgm:spPr/>
    </dgm:pt>
    <dgm:pt modelId="{19116A59-6F16-4AC9-80BF-E96154F6BB48}" type="pres">
      <dgm:prSet presAssocID="{D3C84CAF-E860-4840-A87D-AB956B1733CE}" presName="Parent" presStyleLbl="revTx" presStyleIdx="1" presStyleCnt="5">
        <dgm:presLayoutVars>
          <dgm:chMax val="0"/>
          <dgm:chPref val="0"/>
          <dgm:bulletEnabled val="1"/>
        </dgm:presLayoutVars>
      </dgm:prSet>
      <dgm:spPr/>
    </dgm:pt>
    <dgm:pt modelId="{BE2C3984-0AF3-40F6-8201-F3769871B87B}" type="pres">
      <dgm:prSet presAssocID="{422CDC45-B32E-4522-A806-DBAF4EADC6F5}" presName="sibTrans" presStyleCnt="0"/>
      <dgm:spPr/>
    </dgm:pt>
    <dgm:pt modelId="{B42B4312-B445-4D15-A51B-1E086AA09A07}" type="pres">
      <dgm:prSet presAssocID="{20C07574-FBE7-419B-88ED-976DBE5D4A86}" presName="composite" presStyleCnt="0"/>
      <dgm:spPr/>
    </dgm:pt>
    <dgm:pt modelId="{DAD3FFCA-6BB8-49D9-A505-237A2CAED4E8}" type="pres">
      <dgm:prSet presAssocID="{20C07574-FBE7-419B-88ED-976DBE5D4A86}" presName="Image" presStyleLbl="alignNode1" presStyleIdx="2" presStyleCnt="5" custAng="0" custScaleY="99940" custLinFactNeighborX="201" custLinFactNeighborY="76"/>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20E41C8D-638C-419C-BF1E-188CA12E107E}" type="pres">
      <dgm:prSet presAssocID="{20C07574-FBE7-419B-88ED-976DBE5D4A86}" presName="Accent" presStyleLbl="parChTrans1D1" presStyleIdx="2" presStyleCnt="5"/>
      <dgm:spPr/>
    </dgm:pt>
    <dgm:pt modelId="{CDF5656E-D827-4493-929E-156B3436511E}" type="pres">
      <dgm:prSet presAssocID="{20C07574-FBE7-419B-88ED-976DBE5D4A86}" presName="Parent" presStyleLbl="revTx" presStyleIdx="2" presStyleCnt="5" custLinFactNeighborY="1012">
        <dgm:presLayoutVars>
          <dgm:chMax val="0"/>
          <dgm:chPref val="0"/>
          <dgm:bulletEnabled val="1"/>
        </dgm:presLayoutVars>
      </dgm:prSet>
      <dgm:spPr/>
    </dgm:pt>
    <dgm:pt modelId="{6F679087-7DE1-458C-B25F-2D672374C41B}" type="pres">
      <dgm:prSet presAssocID="{2683D82C-2870-4A15-98F8-AF5F98E60B8A}" presName="sibTrans" presStyleCnt="0"/>
      <dgm:spPr/>
    </dgm:pt>
    <dgm:pt modelId="{D24089AB-0F49-4618-9609-1528C056F856}" type="pres">
      <dgm:prSet presAssocID="{C70313DB-6EC8-4232-A61E-16566D3F03D3}" presName="composite" presStyleCnt="0"/>
      <dgm:spPr/>
    </dgm:pt>
    <dgm:pt modelId="{C8507F80-591B-4AB7-9275-39424C0C9C1B}" type="pres">
      <dgm:prSet presAssocID="{C70313DB-6EC8-4232-A61E-16566D3F03D3}" presName="Image" presStyleLbl="alignNode1" presStyleIdx="3" presStyleCnt="5" custAng="0" custLinFactNeighborX="175"/>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55709" t="-21998" r="-52854" b="-83710"/>
          </a:stretch>
        </a:blipFill>
      </dgm:spPr>
    </dgm:pt>
    <dgm:pt modelId="{98982B63-2730-490A-A52C-40A0B67194A8}" type="pres">
      <dgm:prSet presAssocID="{C70313DB-6EC8-4232-A61E-16566D3F03D3}" presName="Accent" presStyleLbl="parChTrans1D1" presStyleIdx="3" presStyleCnt="5"/>
      <dgm:spPr/>
    </dgm:pt>
    <dgm:pt modelId="{F38ABC61-85E1-4183-9F3D-A155892402B2}" type="pres">
      <dgm:prSet presAssocID="{C70313DB-6EC8-4232-A61E-16566D3F03D3}" presName="Parent" presStyleLbl="revTx" presStyleIdx="3" presStyleCnt="5">
        <dgm:presLayoutVars>
          <dgm:chMax val="0"/>
          <dgm:chPref val="0"/>
          <dgm:bulletEnabled val="1"/>
        </dgm:presLayoutVars>
      </dgm:prSet>
      <dgm:spPr/>
    </dgm:pt>
    <dgm:pt modelId="{0949B75D-031F-496F-BA9A-7B33F2BBDA59}" type="pres">
      <dgm:prSet presAssocID="{6494A7A5-307C-4A18-99B8-3055B89F7A4A}" presName="sibTrans" presStyleCnt="0"/>
      <dgm:spPr/>
    </dgm:pt>
    <dgm:pt modelId="{215EDFE9-B1B0-41A9-94AB-CB26C5079A9B}" type="pres">
      <dgm:prSet presAssocID="{46D1BB39-D43D-4B17-A38E-517505092A18}" presName="composite" presStyleCnt="0"/>
      <dgm:spPr/>
    </dgm:pt>
    <dgm:pt modelId="{BFAD2A2C-8CA6-4EA1-9B3C-E8A6FD7F2F08}" type="pres">
      <dgm:prSet presAssocID="{46D1BB39-D43D-4B17-A38E-517505092A18}" presName="Image" presStyleLbl="alignNode1" presStyleIdx="4" presStyleCnt="5"/>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58794" t="-61425" r="-107366" b="-44283"/>
          </a:stretch>
        </a:blipFill>
      </dgm:spPr>
    </dgm:pt>
    <dgm:pt modelId="{E60285F4-3DDC-4049-94AD-43C74F866C9C}" type="pres">
      <dgm:prSet presAssocID="{46D1BB39-D43D-4B17-A38E-517505092A18}" presName="Accent" presStyleLbl="parChTrans1D1" presStyleIdx="4" presStyleCnt="5"/>
      <dgm:spPr/>
    </dgm:pt>
    <dgm:pt modelId="{2D7EAAB7-AE03-4F6F-AAA4-A945D49E7D27}" type="pres">
      <dgm:prSet presAssocID="{46D1BB39-D43D-4B17-A38E-517505092A18}" presName="Parent" presStyleLbl="revTx" presStyleIdx="4" presStyleCnt="5">
        <dgm:presLayoutVars>
          <dgm:chMax val="0"/>
          <dgm:chPref val="0"/>
          <dgm:bulletEnabled val="1"/>
        </dgm:presLayoutVars>
      </dgm:prSet>
      <dgm:spPr/>
    </dgm:pt>
  </dgm:ptLst>
  <dgm:cxnLst>
    <dgm:cxn modelId="{69857003-FA3A-4EC4-A6E8-1432106BA885}" srcId="{5A1229C2-2495-4A75-9FFC-E5EB00B4A239}" destId="{46D1BB39-D43D-4B17-A38E-517505092A18}" srcOrd="4" destOrd="0" parTransId="{EEA3A7CF-C70B-4CAD-8D7A-433F62D6DA98}" sibTransId="{100C8992-8941-4136-94C8-B0C04EC91AF1}"/>
    <dgm:cxn modelId="{051F6F06-8738-41FC-9B2B-08C9E063D3F0}" type="presOf" srcId="{04037878-AAB7-4485-9621-862C59CB72E8}" destId="{CDF5656E-D827-4493-929E-156B3436511E}" srcOrd="0" destOrd="2" presId="urn:microsoft.com/office/officeart/2008/layout/PictureLineup"/>
    <dgm:cxn modelId="{490BD72B-78CB-41DD-BEBC-905FD5A09330}" srcId="{D3C84CAF-E860-4840-A87D-AB956B1733CE}" destId="{68BE0D65-34DB-40E2-878D-6F94FCF0C7DD}" srcOrd="0" destOrd="0" parTransId="{A798C503-9383-40E9-9CFF-4EE078EAAEC2}" sibTransId="{CDB47BDE-7098-43B4-96A5-8F3AB1491824}"/>
    <dgm:cxn modelId="{8064A331-B65D-4116-BF5B-4CDBA52D164E}" srcId="{5A1229C2-2495-4A75-9FFC-E5EB00B4A239}" destId="{D802682C-1195-428C-A795-807F6385DD7C}" srcOrd="0" destOrd="0" parTransId="{27851827-4B67-476C-95D9-4821B9D12FEE}" sibTransId="{4FB65A30-61DF-4453-BDB0-2ECBE9B95B41}"/>
    <dgm:cxn modelId="{C186D731-CEF7-4F82-A913-CCE7C2D8CC24}" srcId="{46D1BB39-D43D-4B17-A38E-517505092A18}" destId="{1DE8EEDF-55D1-4DFF-883D-2741DB7BE2CD}" srcOrd="1" destOrd="0" parTransId="{F632A782-CB51-4DAA-AAD3-D40866D78581}" sibTransId="{70701FA5-751A-4C59-AE2A-B0421A8C53C2}"/>
    <dgm:cxn modelId="{E8C41E5D-9340-4FE3-9BD9-F07BF09C0B03}" type="presOf" srcId="{D3C84CAF-E860-4840-A87D-AB956B1733CE}" destId="{19116A59-6F16-4AC9-80BF-E96154F6BB48}" srcOrd="0" destOrd="0" presId="urn:microsoft.com/office/officeart/2008/layout/PictureLineup"/>
    <dgm:cxn modelId="{9077BA5D-2C27-4962-A159-888A7F32AA1D}" srcId="{46D1BB39-D43D-4B17-A38E-517505092A18}" destId="{94A62277-96EF-4E79-ABD3-0BF7BCE80F7F}" srcOrd="0" destOrd="0" parTransId="{7214C029-4474-48CC-A68A-B4A59811E134}" sibTransId="{88E59CDF-DD3D-421F-98C9-3497106077E6}"/>
    <dgm:cxn modelId="{149D706B-413D-4EEF-B628-9F22BF28C2C0}" type="presOf" srcId="{6E71002D-B555-4C1C-A436-EF6242C4C1A5}" destId="{7BED1ED8-AA3B-46C5-A3C0-2C18DF38AE9E}" srcOrd="0" destOrd="1" presId="urn:microsoft.com/office/officeart/2008/layout/PictureLineup"/>
    <dgm:cxn modelId="{EE66CE4B-491E-45CD-9EE2-46D899DA52BD}" srcId="{5A1229C2-2495-4A75-9FFC-E5EB00B4A239}" destId="{C70313DB-6EC8-4232-A61E-16566D3F03D3}" srcOrd="3" destOrd="0" parTransId="{1D4FCD65-50FE-4639-9388-1E8E47D70E28}" sibTransId="{6494A7A5-307C-4A18-99B8-3055B89F7A4A}"/>
    <dgm:cxn modelId="{C3720F76-5EEB-40FE-892E-C175C19772D8}" type="presOf" srcId="{CFBDB0E9-52D9-48D1-926F-99B04D7018A2}" destId="{7BED1ED8-AA3B-46C5-A3C0-2C18DF38AE9E}" srcOrd="0" destOrd="2" presId="urn:microsoft.com/office/officeart/2008/layout/PictureLineup"/>
    <dgm:cxn modelId="{5B00CE7E-A86B-46C3-A0C3-8DB8A3EE8A42}" type="presOf" srcId="{68BE0D65-34DB-40E2-878D-6F94FCF0C7DD}" destId="{19116A59-6F16-4AC9-80BF-E96154F6BB48}" srcOrd="0" destOrd="1" presId="urn:microsoft.com/office/officeart/2008/layout/PictureLineup"/>
    <dgm:cxn modelId="{14CE538C-FD95-46A2-9E7A-99C872E54017}" type="presOf" srcId="{C61EF870-46F4-4865-A500-D6E31CD3B67F}" destId="{CDF5656E-D827-4493-929E-156B3436511E}" srcOrd="0" destOrd="1" presId="urn:microsoft.com/office/officeart/2008/layout/PictureLineup"/>
    <dgm:cxn modelId="{C7661E8D-D271-44C2-A1C7-15947263867A}" srcId="{D802682C-1195-428C-A795-807F6385DD7C}" destId="{CFBDB0E9-52D9-48D1-926F-99B04D7018A2}" srcOrd="1" destOrd="0" parTransId="{21F96716-BCF5-4E78-83DC-48A4994DF307}" sibTransId="{4E239BF4-81FF-4F5C-9580-B6A47ADB477B}"/>
    <dgm:cxn modelId="{A6F983AD-CA31-42A6-93A5-3879616CE70B}" type="presOf" srcId="{1DE8EEDF-55D1-4DFF-883D-2741DB7BE2CD}" destId="{2D7EAAB7-AE03-4F6F-AAA4-A945D49E7D27}" srcOrd="0" destOrd="2" presId="urn:microsoft.com/office/officeart/2008/layout/PictureLineup"/>
    <dgm:cxn modelId="{C02294AE-3AED-4A09-9D91-3EECB1CDBD8D}" srcId="{5A1229C2-2495-4A75-9FFC-E5EB00B4A239}" destId="{20C07574-FBE7-419B-88ED-976DBE5D4A86}" srcOrd="2" destOrd="0" parTransId="{DFA7AE07-AFFE-404B-B65D-136AD2F4A090}" sibTransId="{2683D82C-2870-4A15-98F8-AF5F98E60B8A}"/>
    <dgm:cxn modelId="{AC567EAF-AD18-421C-9DB1-0D1E9BBDE6F5}" type="presOf" srcId="{5A1229C2-2495-4A75-9FFC-E5EB00B4A239}" destId="{359C2B28-21ED-4185-B73F-5B04762D78C0}" srcOrd="0" destOrd="0" presId="urn:microsoft.com/office/officeart/2008/layout/PictureLineup"/>
    <dgm:cxn modelId="{4E3A96BD-FD4C-44A0-8F9D-70BAED6A2C3B}" type="presOf" srcId="{20C07574-FBE7-419B-88ED-976DBE5D4A86}" destId="{CDF5656E-D827-4493-929E-156B3436511E}" srcOrd="0" destOrd="0" presId="urn:microsoft.com/office/officeart/2008/layout/PictureLineup"/>
    <dgm:cxn modelId="{77035CC0-B3BD-427E-B7FB-32C3B4A7F910}" srcId="{5A1229C2-2495-4A75-9FFC-E5EB00B4A239}" destId="{D3C84CAF-E860-4840-A87D-AB956B1733CE}" srcOrd="1" destOrd="0" parTransId="{5CF3E1C5-AF93-46B4-85B7-5F33316DEB38}" sibTransId="{422CDC45-B32E-4522-A806-DBAF4EADC6F5}"/>
    <dgm:cxn modelId="{77D0C1CA-CADC-41CF-A68E-8C67E2B8B992}" type="presOf" srcId="{D802682C-1195-428C-A795-807F6385DD7C}" destId="{7BED1ED8-AA3B-46C5-A3C0-2C18DF38AE9E}" srcOrd="0" destOrd="0" presId="urn:microsoft.com/office/officeart/2008/layout/PictureLineup"/>
    <dgm:cxn modelId="{02DFEFDE-A584-4D79-BBB8-4C9D40E0482D}" srcId="{D802682C-1195-428C-A795-807F6385DD7C}" destId="{6E71002D-B555-4C1C-A436-EF6242C4C1A5}" srcOrd="0" destOrd="0" parTransId="{4278351B-5147-4CF0-B82C-A3AC055D23E5}" sibTransId="{A24E98EB-CEA5-437A-A722-488124A0F2A9}"/>
    <dgm:cxn modelId="{95FEA1F1-612A-489F-88E0-480FDF376F7F}" srcId="{20C07574-FBE7-419B-88ED-976DBE5D4A86}" destId="{04037878-AAB7-4485-9621-862C59CB72E8}" srcOrd="1" destOrd="0" parTransId="{5C5B9586-B02E-4212-96D5-F2A2404FF5AF}" sibTransId="{32F97A64-5049-418F-AD5E-79C42A42F026}"/>
    <dgm:cxn modelId="{9324F3F1-AD22-4E4D-93CA-5388040D9B69}" type="presOf" srcId="{46D1BB39-D43D-4B17-A38E-517505092A18}" destId="{2D7EAAB7-AE03-4F6F-AAA4-A945D49E7D27}" srcOrd="0" destOrd="0" presId="urn:microsoft.com/office/officeart/2008/layout/PictureLineup"/>
    <dgm:cxn modelId="{0F3093F2-AC72-4B93-B49C-F6213F993BA7}" type="presOf" srcId="{C70313DB-6EC8-4232-A61E-16566D3F03D3}" destId="{F38ABC61-85E1-4183-9F3D-A155892402B2}" srcOrd="0" destOrd="0" presId="urn:microsoft.com/office/officeart/2008/layout/PictureLineup"/>
    <dgm:cxn modelId="{A03BCBFA-0F6E-4A64-AA79-2D1BC84BE380}" type="presOf" srcId="{94A62277-96EF-4E79-ABD3-0BF7BCE80F7F}" destId="{2D7EAAB7-AE03-4F6F-AAA4-A945D49E7D27}" srcOrd="0" destOrd="1" presId="urn:microsoft.com/office/officeart/2008/layout/PictureLineup"/>
    <dgm:cxn modelId="{A32E3BFF-DD49-41F7-9B6F-5F98675B766A}" srcId="{20C07574-FBE7-419B-88ED-976DBE5D4A86}" destId="{C61EF870-46F4-4865-A500-D6E31CD3B67F}" srcOrd="0" destOrd="0" parTransId="{0282C636-A2AB-4AC6-B069-3F93ADA18499}" sibTransId="{79904300-8F02-4108-95AD-DB23FAB34FDD}"/>
    <dgm:cxn modelId="{B179B256-F000-4EED-A7E5-7410E9B718BE}" type="presParOf" srcId="{359C2B28-21ED-4185-B73F-5B04762D78C0}" destId="{7F39F499-455B-426B-82E7-1DC0381BAA11}" srcOrd="0" destOrd="0" presId="urn:microsoft.com/office/officeart/2008/layout/PictureLineup"/>
    <dgm:cxn modelId="{8CC107BA-0278-4F73-9DC9-EB2B64D29F4E}" type="presParOf" srcId="{7F39F499-455B-426B-82E7-1DC0381BAA11}" destId="{B66BB8BF-3150-4D18-A28E-7C34A0DECADE}" srcOrd="0" destOrd="0" presId="urn:microsoft.com/office/officeart/2008/layout/PictureLineup"/>
    <dgm:cxn modelId="{BDFEB51B-03D2-46A4-8634-E2D1C5A82043}" type="presParOf" srcId="{7F39F499-455B-426B-82E7-1DC0381BAA11}" destId="{3140174E-4CA0-412D-987D-212502B72577}" srcOrd="1" destOrd="0" presId="urn:microsoft.com/office/officeart/2008/layout/PictureLineup"/>
    <dgm:cxn modelId="{A3941323-F3D4-4B3F-89C4-48A932BCE826}" type="presParOf" srcId="{7F39F499-455B-426B-82E7-1DC0381BAA11}" destId="{7BED1ED8-AA3B-46C5-A3C0-2C18DF38AE9E}" srcOrd="2" destOrd="0" presId="urn:microsoft.com/office/officeart/2008/layout/PictureLineup"/>
    <dgm:cxn modelId="{7FF21165-CD1B-44FC-86BC-0133933A2158}" type="presParOf" srcId="{359C2B28-21ED-4185-B73F-5B04762D78C0}" destId="{46A19AB0-E02B-4DF6-BAA2-571A5FEFC9FF}" srcOrd="1" destOrd="0" presId="urn:microsoft.com/office/officeart/2008/layout/PictureLineup"/>
    <dgm:cxn modelId="{0317111A-12AD-4BD4-B8DC-10CDFEBE823D}" type="presParOf" srcId="{359C2B28-21ED-4185-B73F-5B04762D78C0}" destId="{7AA77B15-68D5-40B7-963D-864668F8AF94}" srcOrd="2" destOrd="0" presId="urn:microsoft.com/office/officeart/2008/layout/PictureLineup"/>
    <dgm:cxn modelId="{4C9BC311-0281-48FC-93C4-7E6D22059A6C}" type="presParOf" srcId="{7AA77B15-68D5-40B7-963D-864668F8AF94}" destId="{C7E7016C-E0F9-4A55-B70E-CAD6427446F0}" srcOrd="0" destOrd="0" presId="urn:microsoft.com/office/officeart/2008/layout/PictureLineup"/>
    <dgm:cxn modelId="{6E2B08EA-8F70-4740-8354-51C23EA7280F}" type="presParOf" srcId="{7AA77B15-68D5-40B7-963D-864668F8AF94}" destId="{DBB99727-4C7F-441B-96F8-742FFE97C69D}" srcOrd="1" destOrd="0" presId="urn:microsoft.com/office/officeart/2008/layout/PictureLineup"/>
    <dgm:cxn modelId="{EEA99F6D-12A4-45E2-AA94-18DCCB8B7FD4}" type="presParOf" srcId="{7AA77B15-68D5-40B7-963D-864668F8AF94}" destId="{19116A59-6F16-4AC9-80BF-E96154F6BB48}" srcOrd="2" destOrd="0" presId="urn:microsoft.com/office/officeart/2008/layout/PictureLineup"/>
    <dgm:cxn modelId="{E7066F4E-A69D-4B46-B3BF-B82213C256A3}" type="presParOf" srcId="{359C2B28-21ED-4185-B73F-5B04762D78C0}" destId="{BE2C3984-0AF3-40F6-8201-F3769871B87B}" srcOrd="3" destOrd="0" presId="urn:microsoft.com/office/officeart/2008/layout/PictureLineup"/>
    <dgm:cxn modelId="{40D4173F-62F8-47EF-8806-D9010DF9640E}" type="presParOf" srcId="{359C2B28-21ED-4185-B73F-5B04762D78C0}" destId="{B42B4312-B445-4D15-A51B-1E086AA09A07}" srcOrd="4" destOrd="0" presId="urn:microsoft.com/office/officeart/2008/layout/PictureLineup"/>
    <dgm:cxn modelId="{1CC80F72-BF2F-4665-AD2A-EA895C89BEA8}" type="presParOf" srcId="{B42B4312-B445-4D15-A51B-1E086AA09A07}" destId="{DAD3FFCA-6BB8-49D9-A505-237A2CAED4E8}" srcOrd="0" destOrd="0" presId="urn:microsoft.com/office/officeart/2008/layout/PictureLineup"/>
    <dgm:cxn modelId="{B1CAE3DE-D84E-4C15-ADEC-DBD874416966}" type="presParOf" srcId="{B42B4312-B445-4D15-A51B-1E086AA09A07}" destId="{20E41C8D-638C-419C-BF1E-188CA12E107E}" srcOrd="1" destOrd="0" presId="urn:microsoft.com/office/officeart/2008/layout/PictureLineup"/>
    <dgm:cxn modelId="{3F626D9D-2FF5-4638-A3B0-FE52813D031E}" type="presParOf" srcId="{B42B4312-B445-4D15-A51B-1E086AA09A07}" destId="{CDF5656E-D827-4493-929E-156B3436511E}" srcOrd="2" destOrd="0" presId="urn:microsoft.com/office/officeart/2008/layout/PictureLineup"/>
    <dgm:cxn modelId="{E2CF2FB5-4C02-42AD-B0C2-C4DEB9C48CCA}" type="presParOf" srcId="{359C2B28-21ED-4185-B73F-5B04762D78C0}" destId="{6F679087-7DE1-458C-B25F-2D672374C41B}" srcOrd="5" destOrd="0" presId="urn:microsoft.com/office/officeart/2008/layout/PictureLineup"/>
    <dgm:cxn modelId="{062B3FE0-7A23-462A-B03F-1858A6AAB80F}" type="presParOf" srcId="{359C2B28-21ED-4185-B73F-5B04762D78C0}" destId="{D24089AB-0F49-4618-9609-1528C056F856}" srcOrd="6" destOrd="0" presId="urn:microsoft.com/office/officeart/2008/layout/PictureLineup"/>
    <dgm:cxn modelId="{C0719248-D381-42D5-889D-D65DBA8641AA}" type="presParOf" srcId="{D24089AB-0F49-4618-9609-1528C056F856}" destId="{C8507F80-591B-4AB7-9275-39424C0C9C1B}" srcOrd="0" destOrd="0" presId="urn:microsoft.com/office/officeart/2008/layout/PictureLineup"/>
    <dgm:cxn modelId="{2B326AD4-3ADF-4060-827E-50D87D540A90}" type="presParOf" srcId="{D24089AB-0F49-4618-9609-1528C056F856}" destId="{98982B63-2730-490A-A52C-40A0B67194A8}" srcOrd="1" destOrd="0" presId="urn:microsoft.com/office/officeart/2008/layout/PictureLineup"/>
    <dgm:cxn modelId="{D38CF495-4BBA-41EB-BD27-17B25F30078A}" type="presParOf" srcId="{D24089AB-0F49-4618-9609-1528C056F856}" destId="{F38ABC61-85E1-4183-9F3D-A155892402B2}" srcOrd="2" destOrd="0" presId="urn:microsoft.com/office/officeart/2008/layout/PictureLineup"/>
    <dgm:cxn modelId="{BCDBE79B-3EE2-4DE9-A665-28302E89C259}" type="presParOf" srcId="{359C2B28-21ED-4185-B73F-5B04762D78C0}" destId="{0949B75D-031F-496F-BA9A-7B33F2BBDA59}" srcOrd="7" destOrd="0" presId="urn:microsoft.com/office/officeart/2008/layout/PictureLineup"/>
    <dgm:cxn modelId="{277AFAB4-B7D2-4CED-9560-DB279CD62D2D}" type="presParOf" srcId="{359C2B28-21ED-4185-B73F-5B04762D78C0}" destId="{215EDFE9-B1B0-41A9-94AB-CB26C5079A9B}" srcOrd="8" destOrd="0" presId="urn:microsoft.com/office/officeart/2008/layout/PictureLineup"/>
    <dgm:cxn modelId="{1800CDD0-7BC2-49BF-AA47-5C2A4715C3A3}" type="presParOf" srcId="{215EDFE9-B1B0-41A9-94AB-CB26C5079A9B}" destId="{BFAD2A2C-8CA6-4EA1-9B3C-E8A6FD7F2F08}" srcOrd="0" destOrd="0" presId="urn:microsoft.com/office/officeart/2008/layout/PictureLineup"/>
    <dgm:cxn modelId="{73431A8E-F172-46FF-8B7A-63D572723797}" type="presParOf" srcId="{215EDFE9-B1B0-41A9-94AB-CB26C5079A9B}" destId="{E60285F4-3DDC-4049-94AD-43C74F866C9C}" srcOrd="1" destOrd="0" presId="urn:microsoft.com/office/officeart/2008/layout/PictureLineup"/>
    <dgm:cxn modelId="{2E794E5C-3DB6-4F9F-B9C7-BE708E7D3270}" type="presParOf" srcId="{215EDFE9-B1B0-41A9-94AB-CB26C5079A9B}" destId="{2D7EAAB7-AE03-4F6F-AAA4-A945D49E7D27}"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1229C2-2495-4A75-9FFC-E5EB00B4A239}"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en-GB"/>
        </a:p>
      </dgm:t>
    </dgm:pt>
    <dgm:pt modelId="{D802682C-1195-428C-A795-807F6385DD7C}">
      <dgm:prSet phldrT="[Text]" custT="1"/>
      <dgm:spPr>
        <a:noFill/>
      </dgm:spPr>
      <dgm:t>
        <a:bodyPr/>
        <a:lstStyle/>
        <a:p>
          <a:pPr algn="ctr">
            <a:buNone/>
          </a:pPr>
          <a:r>
            <a:rPr lang="en-GB" sz="1900" b="1" kern="1200" dirty="0"/>
            <a:t>Josef Doppelbauer</a:t>
          </a:r>
        </a:p>
        <a:p>
          <a:pPr algn="ctr">
            <a:buNone/>
          </a:pPr>
          <a:r>
            <a:rPr lang="fr-BE" sz="1900" kern="1200" dirty="0" err="1"/>
            <a:t>Executive</a:t>
          </a:r>
          <a:r>
            <a:rPr lang="fr-BE" sz="1900" kern="1200" dirty="0"/>
            <a:t> </a:t>
          </a:r>
          <a:r>
            <a:rPr lang="fr-BE" sz="1900" kern="1200" dirty="0" err="1"/>
            <a:t>Director</a:t>
          </a:r>
          <a:endParaRPr lang="en-GB" sz="1900" kern="1200" dirty="0"/>
        </a:p>
      </dgm:t>
    </dgm:pt>
    <dgm:pt modelId="{27851827-4B67-476C-95D9-4821B9D12FEE}" type="parTrans" cxnId="{8064A331-B65D-4116-BF5B-4CDBA52D164E}">
      <dgm:prSet/>
      <dgm:spPr/>
      <dgm:t>
        <a:bodyPr/>
        <a:lstStyle/>
        <a:p>
          <a:endParaRPr lang="en-GB"/>
        </a:p>
      </dgm:t>
    </dgm:pt>
    <dgm:pt modelId="{4FB65A30-61DF-4453-BDB0-2ECBE9B95B41}" type="sibTrans" cxnId="{8064A331-B65D-4116-BF5B-4CDBA52D164E}">
      <dgm:prSet/>
      <dgm:spPr/>
      <dgm:t>
        <a:bodyPr/>
        <a:lstStyle/>
        <a:p>
          <a:endParaRPr lang="en-GB"/>
        </a:p>
      </dgm:t>
    </dgm:pt>
    <dgm:pt modelId="{46D1BB39-D43D-4B17-A38E-517505092A18}">
      <dgm:prSet phldrT="[Text]" custT="1"/>
      <dgm:spPr/>
      <dgm:t>
        <a:bodyPr/>
        <a:lstStyle/>
        <a:p>
          <a:pPr algn="ctr">
            <a:buNone/>
          </a:pPr>
          <a:r>
            <a:rPr lang="en-GB" sz="1900" b="1" i="0" dirty="0"/>
            <a:t>Matthias Ruete</a:t>
          </a:r>
          <a:endParaRPr lang="en-GB" sz="1900" b="1" dirty="0"/>
        </a:p>
      </dgm:t>
    </dgm:pt>
    <dgm:pt modelId="{EEA3A7CF-C70B-4CAD-8D7A-433F62D6DA98}" type="parTrans" cxnId="{69857003-FA3A-4EC4-A6E8-1432106BA885}">
      <dgm:prSet/>
      <dgm:spPr/>
      <dgm:t>
        <a:bodyPr/>
        <a:lstStyle/>
        <a:p>
          <a:endParaRPr lang="en-GB"/>
        </a:p>
      </dgm:t>
    </dgm:pt>
    <dgm:pt modelId="{100C8992-8941-4136-94C8-B0C04EC91AF1}" type="sibTrans" cxnId="{69857003-FA3A-4EC4-A6E8-1432106BA885}">
      <dgm:prSet/>
      <dgm:spPr/>
      <dgm:t>
        <a:bodyPr/>
        <a:lstStyle/>
        <a:p>
          <a:endParaRPr lang="en-GB"/>
        </a:p>
      </dgm:t>
    </dgm:pt>
    <dgm:pt modelId="{D3C84CAF-E860-4840-A87D-AB956B1733CE}">
      <dgm:prSet phldrT="[Text]" custT="1"/>
      <dgm:spPr>
        <a:noFill/>
      </dgm:spPr>
      <dgm:t>
        <a:bodyPr/>
        <a:lstStyle/>
        <a:p>
          <a:pPr algn="ctr">
            <a:buNone/>
          </a:pPr>
          <a:r>
            <a:rPr lang="fr-BE" sz="1900" b="1" i="0" kern="1200" dirty="0"/>
            <a:t>Pio Guido</a:t>
          </a:r>
          <a:endParaRPr lang="en-GB" sz="1900" b="1" i="0" kern="1200" dirty="0"/>
        </a:p>
      </dgm:t>
    </dgm:pt>
    <dgm:pt modelId="{5CF3E1C5-AF93-46B4-85B7-5F33316DEB38}" type="parTrans" cxnId="{77035CC0-B3BD-427E-B7FB-32C3B4A7F910}">
      <dgm:prSet/>
      <dgm:spPr/>
      <dgm:t>
        <a:bodyPr/>
        <a:lstStyle/>
        <a:p>
          <a:endParaRPr lang="en-GB"/>
        </a:p>
      </dgm:t>
    </dgm:pt>
    <dgm:pt modelId="{422CDC45-B32E-4522-A806-DBAF4EADC6F5}" type="sibTrans" cxnId="{77035CC0-B3BD-427E-B7FB-32C3B4A7F910}">
      <dgm:prSet/>
      <dgm:spPr/>
      <dgm:t>
        <a:bodyPr/>
        <a:lstStyle/>
        <a:p>
          <a:endParaRPr lang="en-GB"/>
        </a:p>
      </dgm:t>
    </dgm:pt>
    <dgm:pt modelId="{1DE8EEDF-55D1-4DFF-883D-2741DB7BE2CD}">
      <dgm:prSet phldrT="[Text]" custT="1"/>
      <dgm:spPr/>
      <dgm:t>
        <a:bodyPr/>
        <a:lstStyle/>
        <a:p>
          <a:pPr algn="ctr">
            <a:buNone/>
          </a:pPr>
          <a:endParaRPr lang="en-GB" sz="2000" dirty="0"/>
        </a:p>
      </dgm:t>
    </dgm:pt>
    <dgm:pt modelId="{F632A782-CB51-4DAA-AAD3-D40866D78581}" type="parTrans" cxnId="{C186D731-CEF7-4F82-A913-CCE7C2D8CC24}">
      <dgm:prSet/>
      <dgm:spPr/>
      <dgm:t>
        <a:bodyPr/>
        <a:lstStyle/>
        <a:p>
          <a:endParaRPr lang="en-GB"/>
        </a:p>
      </dgm:t>
    </dgm:pt>
    <dgm:pt modelId="{70701FA5-751A-4C59-AE2A-B0421A8C53C2}" type="sibTrans" cxnId="{C186D731-CEF7-4F82-A913-CCE7C2D8CC24}">
      <dgm:prSet/>
      <dgm:spPr/>
      <dgm:t>
        <a:bodyPr/>
        <a:lstStyle/>
        <a:p>
          <a:endParaRPr lang="en-GB"/>
        </a:p>
      </dgm:t>
    </dgm:pt>
    <dgm:pt modelId="{6E71002D-B555-4C1C-A436-EF6242C4C1A5}">
      <dgm:prSet phldrT="[Text]" custT="1"/>
      <dgm:spPr>
        <a:noFill/>
      </dgm:spPr>
      <dgm:t>
        <a:bodyPr/>
        <a:lstStyle/>
        <a:p>
          <a:pPr algn="ctr">
            <a:buNone/>
          </a:pPr>
          <a:endParaRPr lang="en-GB" sz="2000" kern="1200" dirty="0"/>
        </a:p>
      </dgm:t>
    </dgm:pt>
    <dgm:pt modelId="{4278351B-5147-4CF0-B82C-A3AC055D23E5}" type="parTrans" cxnId="{02DFEFDE-A584-4D79-BBB8-4C9D40E0482D}">
      <dgm:prSet/>
      <dgm:spPr/>
      <dgm:t>
        <a:bodyPr/>
        <a:lstStyle/>
        <a:p>
          <a:endParaRPr lang="en-GB"/>
        </a:p>
      </dgm:t>
    </dgm:pt>
    <dgm:pt modelId="{A24E98EB-CEA5-437A-A722-488124A0F2A9}" type="sibTrans" cxnId="{02DFEFDE-A584-4D79-BBB8-4C9D40E0482D}">
      <dgm:prSet/>
      <dgm:spPr/>
      <dgm:t>
        <a:bodyPr/>
        <a:lstStyle/>
        <a:p>
          <a:endParaRPr lang="en-GB"/>
        </a:p>
      </dgm:t>
    </dgm:pt>
    <dgm:pt modelId="{94A62277-96EF-4E79-ABD3-0BF7BCE80F7F}">
      <dgm:prSet phldrT="[Text]" custT="1"/>
      <dgm:spPr/>
      <dgm:t>
        <a:bodyPr/>
        <a:lstStyle/>
        <a:p>
          <a:pPr algn="ctr">
            <a:buNone/>
          </a:pPr>
          <a:r>
            <a:rPr lang="fr-BE" sz="1900" dirty="0"/>
            <a:t>European TEN-T Coordinator for ERTMS</a:t>
          </a:r>
          <a:endParaRPr lang="en-GB" sz="1900" dirty="0"/>
        </a:p>
      </dgm:t>
    </dgm:pt>
    <dgm:pt modelId="{7214C029-4474-48CC-A68A-B4A59811E134}" type="parTrans" cxnId="{9077BA5D-2C27-4962-A159-888A7F32AA1D}">
      <dgm:prSet/>
      <dgm:spPr/>
      <dgm:t>
        <a:bodyPr/>
        <a:lstStyle/>
        <a:p>
          <a:endParaRPr lang="en-GB"/>
        </a:p>
      </dgm:t>
    </dgm:pt>
    <dgm:pt modelId="{88E59CDF-DD3D-421F-98C9-3497106077E6}" type="sibTrans" cxnId="{9077BA5D-2C27-4962-A159-888A7F32AA1D}">
      <dgm:prSet/>
      <dgm:spPr/>
      <dgm:t>
        <a:bodyPr/>
        <a:lstStyle/>
        <a:p>
          <a:endParaRPr lang="en-GB"/>
        </a:p>
      </dgm:t>
    </dgm:pt>
    <dgm:pt modelId="{CFBDB0E9-52D9-48D1-926F-99B04D7018A2}">
      <dgm:prSet phldrT="[Text]" custT="1"/>
      <dgm:spPr>
        <a:noFill/>
      </dgm:spPr>
      <dgm:t>
        <a:bodyPr/>
        <a:lstStyle/>
        <a:p>
          <a:pPr algn="ctr">
            <a:buNone/>
          </a:pPr>
          <a:endParaRPr lang="en-GB" sz="2000" kern="1200" dirty="0"/>
        </a:p>
      </dgm:t>
    </dgm:pt>
    <dgm:pt modelId="{21F96716-BCF5-4E78-83DC-48A4994DF307}" type="parTrans" cxnId="{C7661E8D-D271-44C2-A1C7-15947263867A}">
      <dgm:prSet/>
      <dgm:spPr/>
      <dgm:t>
        <a:bodyPr/>
        <a:lstStyle/>
        <a:p>
          <a:endParaRPr lang="en-GB"/>
        </a:p>
      </dgm:t>
    </dgm:pt>
    <dgm:pt modelId="{4E239BF4-81FF-4F5C-9580-B6A47ADB477B}" type="sibTrans" cxnId="{C7661E8D-D271-44C2-A1C7-15947263867A}">
      <dgm:prSet/>
      <dgm:spPr/>
      <dgm:t>
        <a:bodyPr/>
        <a:lstStyle/>
        <a:p>
          <a:endParaRPr lang="en-GB"/>
        </a:p>
      </dgm:t>
    </dgm:pt>
    <dgm:pt modelId="{68BE0D65-34DB-40E2-878D-6F94FCF0C7DD}">
      <dgm:prSet phldrT="[Text]" custT="1"/>
      <dgm:spPr>
        <a:noFill/>
      </dgm:spPr>
      <dgm:t>
        <a:bodyPr/>
        <a:lstStyle/>
        <a:p>
          <a:pPr algn="ctr">
            <a:buNone/>
          </a:pPr>
          <a:r>
            <a:rPr lang="fr-BE" sz="1900" kern="1200" dirty="0"/>
            <a:t>Head of Railway </a:t>
          </a:r>
          <a:r>
            <a:rPr lang="fr-BE" sz="1900" kern="1200" dirty="0" err="1"/>
            <a:t>Systems</a:t>
          </a:r>
          <a:r>
            <a:rPr lang="fr-BE" sz="1900" kern="1200" dirty="0"/>
            <a:t> </a:t>
          </a:r>
          <a:r>
            <a:rPr lang="fr-BE" sz="1900" kern="1200" dirty="0" err="1"/>
            <a:t>Department</a:t>
          </a:r>
          <a:endParaRPr lang="en-GB" sz="1900" kern="1200" dirty="0"/>
        </a:p>
      </dgm:t>
    </dgm:pt>
    <dgm:pt modelId="{A798C503-9383-40E9-9CFF-4EE078EAAEC2}" type="parTrans" cxnId="{490BD72B-78CB-41DD-BEBC-905FD5A09330}">
      <dgm:prSet/>
      <dgm:spPr/>
      <dgm:t>
        <a:bodyPr/>
        <a:lstStyle/>
        <a:p>
          <a:endParaRPr lang="en-GB"/>
        </a:p>
      </dgm:t>
    </dgm:pt>
    <dgm:pt modelId="{CDB47BDE-7098-43B4-96A5-8F3AB1491824}" type="sibTrans" cxnId="{490BD72B-78CB-41DD-BEBC-905FD5A09330}">
      <dgm:prSet/>
      <dgm:spPr/>
      <dgm:t>
        <a:bodyPr/>
        <a:lstStyle/>
        <a:p>
          <a:endParaRPr lang="en-GB"/>
        </a:p>
      </dgm:t>
    </dgm:pt>
    <dgm:pt modelId="{20C07574-FBE7-419B-88ED-976DBE5D4A86}">
      <dgm:prSet phldrT="[Text]" custT="1"/>
      <dgm:spPr/>
      <dgm:t>
        <a:bodyPr/>
        <a:lstStyle/>
        <a:p>
          <a:pPr algn="ctr">
            <a:buNone/>
          </a:pPr>
          <a:r>
            <a:rPr lang="en-GB" sz="1900" b="1" kern="1200" dirty="0"/>
            <a:t>Monika </a:t>
          </a:r>
          <a:r>
            <a:rPr lang="en-GB" sz="1900" b="1" kern="1200" dirty="0" err="1"/>
            <a:t>Heiming</a:t>
          </a:r>
          <a:endParaRPr lang="en-GB" sz="1900" kern="1200" dirty="0"/>
        </a:p>
      </dgm:t>
    </dgm:pt>
    <dgm:pt modelId="{DFA7AE07-AFFE-404B-B65D-136AD2F4A090}" type="parTrans" cxnId="{C02294AE-3AED-4A09-9D91-3EECB1CDBD8D}">
      <dgm:prSet/>
      <dgm:spPr/>
      <dgm:t>
        <a:bodyPr/>
        <a:lstStyle/>
        <a:p>
          <a:endParaRPr lang="en-GB"/>
        </a:p>
      </dgm:t>
    </dgm:pt>
    <dgm:pt modelId="{2683D82C-2870-4A15-98F8-AF5F98E60B8A}" type="sibTrans" cxnId="{C02294AE-3AED-4A09-9D91-3EECB1CDBD8D}">
      <dgm:prSet/>
      <dgm:spPr/>
      <dgm:t>
        <a:bodyPr/>
        <a:lstStyle/>
        <a:p>
          <a:endParaRPr lang="en-GB"/>
        </a:p>
      </dgm:t>
    </dgm:pt>
    <dgm:pt modelId="{C61EF870-46F4-4865-A500-D6E31CD3B67F}">
      <dgm:prSet phldrT="[Text]" custT="1"/>
      <dgm:spPr/>
      <dgm:t>
        <a:bodyPr/>
        <a:lstStyle/>
        <a:p>
          <a:pPr algn="ctr">
            <a:buNone/>
          </a:pPr>
          <a:r>
            <a:rPr lang="fr-BE" sz="1900" dirty="0">
              <a:solidFill>
                <a:prstClr val="black">
                  <a:hueOff val="0"/>
                  <a:satOff val="0"/>
                  <a:lumOff val="0"/>
                  <a:alphaOff val="0"/>
                </a:prstClr>
              </a:solidFill>
              <a:latin typeface="Calibri" panose="020F0502020204030204"/>
              <a:ea typeface="+mn-ea"/>
              <a:cs typeface="+mn-cs"/>
            </a:rPr>
            <a:t>Executive Director</a:t>
          </a:r>
          <a:endParaRPr lang="en-GB" sz="1900" dirty="0">
            <a:solidFill>
              <a:prstClr val="black">
                <a:hueOff val="0"/>
                <a:satOff val="0"/>
                <a:lumOff val="0"/>
                <a:alphaOff val="0"/>
              </a:prstClr>
            </a:solidFill>
            <a:latin typeface="Calibri" panose="020F0502020204030204"/>
            <a:ea typeface="+mn-ea"/>
            <a:cs typeface="+mn-cs"/>
          </a:endParaRPr>
        </a:p>
      </dgm:t>
    </dgm:pt>
    <dgm:pt modelId="{0282C636-A2AB-4AC6-B069-3F93ADA18499}" type="parTrans" cxnId="{A32E3BFF-DD49-41F7-9B6F-5F98675B766A}">
      <dgm:prSet/>
      <dgm:spPr/>
      <dgm:t>
        <a:bodyPr/>
        <a:lstStyle/>
        <a:p>
          <a:endParaRPr lang="en-GB"/>
        </a:p>
      </dgm:t>
    </dgm:pt>
    <dgm:pt modelId="{79904300-8F02-4108-95AD-DB23FAB34FDD}" type="sibTrans" cxnId="{A32E3BFF-DD49-41F7-9B6F-5F98675B766A}">
      <dgm:prSet/>
      <dgm:spPr/>
      <dgm:t>
        <a:bodyPr/>
        <a:lstStyle/>
        <a:p>
          <a:endParaRPr lang="en-GB"/>
        </a:p>
      </dgm:t>
    </dgm:pt>
    <dgm:pt modelId="{C70313DB-6EC8-4232-A61E-16566D3F03D3}">
      <dgm:prSet phldrT="[Text]" custT="1"/>
      <dgm:spPr>
        <a:ln w="12700">
          <a:noFill/>
        </a:ln>
      </dgm:spPr>
      <dgm:t>
        <a:bodyPr/>
        <a:lstStyle/>
        <a:p>
          <a:pPr algn="l"/>
          <a:r>
            <a:rPr lang="en-GB" sz="1900" b="1" dirty="0"/>
            <a:t>Mark </a:t>
          </a:r>
          <a:r>
            <a:rPr lang="en-GB" sz="1900" b="1" dirty="0" err="1"/>
            <a:t>Topal-Gökceli</a:t>
          </a:r>
          <a:endParaRPr lang="en-GB" sz="1900" b="1" i="0" dirty="0"/>
        </a:p>
        <a:p>
          <a:pPr algn="ctr"/>
          <a:r>
            <a:rPr lang="en-GB" sz="1900" b="0" i="0" dirty="0"/>
            <a:t>CTO ÖBB</a:t>
          </a:r>
          <a:endParaRPr lang="en-GB" sz="1900" dirty="0">
            <a:solidFill>
              <a:prstClr val="black">
                <a:hueOff val="0"/>
                <a:satOff val="0"/>
                <a:lumOff val="0"/>
                <a:alphaOff val="0"/>
              </a:prstClr>
            </a:solidFill>
            <a:latin typeface="Calibri" panose="020F0502020204030204"/>
            <a:ea typeface="+mn-ea"/>
            <a:cs typeface="+mn-cs"/>
          </a:endParaRPr>
        </a:p>
      </dgm:t>
    </dgm:pt>
    <dgm:pt modelId="{1D4FCD65-50FE-4639-9388-1E8E47D70E28}" type="parTrans" cxnId="{EE66CE4B-491E-45CD-9EE2-46D899DA52BD}">
      <dgm:prSet/>
      <dgm:spPr/>
      <dgm:t>
        <a:bodyPr/>
        <a:lstStyle/>
        <a:p>
          <a:endParaRPr lang="en-GB"/>
        </a:p>
      </dgm:t>
    </dgm:pt>
    <dgm:pt modelId="{6494A7A5-307C-4A18-99B8-3055B89F7A4A}" type="sibTrans" cxnId="{EE66CE4B-491E-45CD-9EE2-46D899DA52BD}">
      <dgm:prSet/>
      <dgm:spPr/>
      <dgm:t>
        <a:bodyPr/>
        <a:lstStyle/>
        <a:p>
          <a:endParaRPr lang="en-GB"/>
        </a:p>
      </dgm:t>
    </dgm:pt>
    <dgm:pt modelId="{04037878-AAB7-4485-9621-862C59CB72E8}">
      <dgm:prSet phldrT="[Text]"/>
      <dgm:spPr/>
      <dgm:t>
        <a:bodyPr/>
        <a:lstStyle/>
        <a:p>
          <a:pPr algn="l">
            <a:buNone/>
          </a:pPr>
          <a:endParaRPr lang="en-GB" sz="3600" dirty="0">
            <a:solidFill>
              <a:prstClr val="black">
                <a:hueOff val="0"/>
                <a:satOff val="0"/>
                <a:lumOff val="0"/>
                <a:alphaOff val="0"/>
              </a:prstClr>
            </a:solidFill>
            <a:latin typeface="Calibri" panose="020F0502020204030204"/>
            <a:ea typeface="+mn-ea"/>
            <a:cs typeface="+mn-cs"/>
          </a:endParaRPr>
        </a:p>
      </dgm:t>
    </dgm:pt>
    <dgm:pt modelId="{5C5B9586-B02E-4212-96D5-F2A2404FF5AF}" type="parTrans" cxnId="{95FEA1F1-612A-489F-88E0-480FDF376F7F}">
      <dgm:prSet/>
      <dgm:spPr/>
      <dgm:t>
        <a:bodyPr/>
        <a:lstStyle/>
        <a:p>
          <a:endParaRPr lang="en-GB"/>
        </a:p>
      </dgm:t>
    </dgm:pt>
    <dgm:pt modelId="{32F97A64-5049-418F-AD5E-79C42A42F026}" type="sibTrans" cxnId="{95FEA1F1-612A-489F-88E0-480FDF376F7F}">
      <dgm:prSet/>
      <dgm:spPr/>
      <dgm:t>
        <a:bodyPr/>
        <a:lstStyle/>
        <a:p>
          <a:endParaRPr lang="en-GB"/>
        </a:p>
      </dgm:t>
    </dgm:pt>
    <dgm:pt modelId="{359C2B28-21ED-4185-B73F-5B04762D78C0}" type="pres">
      <dgm:prSet presAssocID="{5A1229C2-2495-4A75-9FFC-E5EB00B4A239}" presName="Name0" presStyleCnt="0">
        <dgm:presLayoutVars>
          <dgm:chMax/>
          <dgm:chPref/>
          <dgm:dir/>
          <dgm:animLvl val="lvl"/>
          <dgm:resizeHandles val="exact"/>
        </dgm:presLayoutVars>
      </dgm:prSet>
      <dgm:spPr/>
    </dgm:pt>
    <dgm:pt modelId="{7F39F499-455B-426B-82E7-1DC0381BAA11}" type="pres">
      <dgm:prSet presAssocID="{D802682C-1195-428C-A795-807F6385DD7C}" presName="composite" presStyleCnt="0"/>
      <dgm:spPr/>
    </dgm:pt>
    <dgm:pt modelId="{B66BB8BF-3150-4D18-A28E-7C34A0DECADE}" type="pres">
      <dgm:prSet presAssocID="{D802682C-1195-428C-A795-807F6385DD7C}" presName="Image" presStyleLbl="alignNode1" presStyleIdx="0" presStyleCnt="5" custLinFactNeighborX="813" custLinFactNeighborY="169"/>
      <dgm:spPr>
        <a:blipFill rotWithShape="1">
          <a:blip xmlns:r="http://schemas.openxmlformats.org/officeDocument/2006/relationships" r:embed="rId1"/>
          <a:srcRect/>
          <a:stretch>
            <a:fillRect t="-9000" b="-9000"/>
          </a:stretch>
        </a:blipFill>
      </dgm:spPr>
    </dgm:pt>
    <dgm:pt modelId="{3140174E-4CA0-412D-987D-212502B72577}" type="pres">
      <dgm:prSet presAssocID="{D802682C-1195-428C-A795-807F6385DD7C}" presName="Accent" presStyleLbl="parChTrans1D1" presStyleIdx="0" presStyleCnt="5"/>
      <dgm:spPr>
        <a:ln>
          <a:noFill/>
        </a:ln>
      </dgm:spPr>
    </dgm:pt>
    <dgm:pt modelId="{7BED1ED8-AA3B-46C5-A3C0-2C18DF38AE9E}" type="pres">
      <dgm:prSet presAssocID="{D802682C-1195-428C-A795-807F6385DD7C}" presName="Parent" presStyleLbl="revTx" presStyleIdx="0" presStyleCnt="5" custLinFactNeighborY="340">
        <dgm:presLayoutVars>
          <dgm:chMax val="0"/>
          <dgm:chPref val="0"/>
          <dgm:bulletEnabled val="1"/>
        </dgm:presLayoutVars>
      </dgm:prSet>
      <dgm:spPr/>
    </dgm:pt>
    <dgm:pt modelId="{46A19AB0-E02B-4DF6-BAA2-571A5FEFC9FF}" type="pres">
      <dgm:prSet presAssocID="{4FB65A30-61DF-4453-BDB0-2ECBE9B95B41}" presName="sibTrans" presStyleCnt="0"/>
      <dgm:spPr/>
    </dgm:pt>
    <dgm:pt modelId="{7AA77B15-68D5-40B7-963D-864668F8AF94}" type="pres">
      <dgm:prSet presAssocID="{D3C84CAF-E860-4840-A87D-AB956B1733CE}" presName="composite" presStyleCnt="0"/>
      <dgm:spPr/>
    </dgm:pt>
    <dgm:pt modelId="{C7E7016C-E0F9-4A55-B70E-CAD6427446F0}" type="pres">
      <dgm:prSet presAssocID="{D3C84CAF-E860-4840-A87D-AB956B1733CE}" presName="Image" presStyleLbl="alignNode1" presStyleIdx="1" presStyleCnt="5"/>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28" t="-15999" r="-8284" b="-5713"/>
          </a:stretch>
        </a:blipFill>
      </dgm:spPr>
    </dgm:pt>
    <dgm:pt modelId="{DBB99727-4C7F-441B-96F8-742FFE97C69D}" type="pres">
      <dgm:prSet presAssocID="{D3C84CAF-E860-4840-A87D-AB956B1733CE}" presName="Accent" presStyleLbl="parChTrans1D1" presStyleIdx="1" presStyleCnt="5"/>
      <dgm:spPr/>
    </dgm:pt>
    <dgm:pt modelId="{19116A59-6F16-4AC9-80BF-E96154F6BB48}" type="pres">
      <dgm:prSet presAssocID="{D3C84CAF-E860-4840-A87D-AB956B1733CE}" presName="Parent" presStyleLbl="revTx" presStyleIdx="1" presStyleCnt="5">
        <dgm:presLayoutVars>
          <dgm:chMax val="0"/>
          <dgm:chPref val="0"/>
          <dgm:bulletEnabled val="1"/>
        </dgm:presLayoutVars>
      </dgm:prSet>
      <dgm:spPr/>
    </dgm:pt>
    <dgm:pt modelId="{BE2C3984-0AF3-40F6-8201-F3769871B87B}" type="pres">
      <dgm:prSet presAssocID="{422CDC45-B32E-4522-A806-DBAF4EADC6F5}" presName="sibTrans" presStyleCnt="0"/>
      <dgm:spPr/>
    </dgm:pt>
    <dgm:pt modelId="{B42B4312-B445-4D15-A51B-1E086AA09A07}" type="pres">
      <dgm:prSet presAssocID="{20C07574-FBE7-419B-88ED-976DBE5D4A86}" presName="composite" presStyleCnt="0"/>
      <dgm:spPr/>
    </dgm:pt>
    <dgm:pt modelId="{DAD3FFCA-6BB8-49D9-A505-237A2CAED4E8}" type="pres">
      <dgm:prSet presAssocID="{20C07574-FBE7-419B-88ED-976DBE5D4A86}" presName="Image" presStyleLbl="alignNode1" presStyleIdx="2" presStyleCnt="5" custAng="0" custScaleY="99940" custLinFactNeighborX="201" custLinFactNeighborY="76"/>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20E41C8D-638C-419C-BF1E-188CA12E107E}" type="pres">
      <dgm:prSet presAssocID="{20C07574-FBE7-419B-88ED-976DBE5D4A86}" presName="Accent" presStyleLbl="parChTrans1D1" presStyleIdx="2" presStyleCnt="5"/>
      <dgm:spPr/>
    </dgm:pt>
    <dgm:pt modelId="{CDF5656E-D827-4493-929E-156B3436511E}" type="pres">
      <dgm:prSet presAssocID="{20C07574-FBE7-419B-88ED-976DBE5D4A86}" presName="Parent" presStyleLbl="revTx" presStyleIdx="2" presStyleCnt="5" custLinFactNeighborY="1012">
        <dgm:presLayoutVars>
          <dgm:chMax val="0"/>
          <dgm:chPref val="0"/>
          <dgm:bulletEnabled val="1"/>
        </dgm:presLayoutVars>
      </dgm:prSet>
      <dgm:spPr/>
    </dgm:pt>
    <dgm:pt modelId="{6F679087-7DE1-458C-B25F-2D672374C41B}" type="pres">
      <dgm:prSet presAssocID="{2683D82C-2870-4A15-98F8-AF5F98E60B8A}" presName="sibTrans" presStyleCnt="0"/>
      <dgm:spPr/>
    </dgm:pt>
    <dgm:pt modelId="{D24089AB-0F49-4618-9609-1528C056F856}" type="pres">
      <dgm:prSet presAssocID="{C70313DB-6EC8-4232-A61E-16566D3F03D3}" presName="composite" presStyleCnt="0"/>
      <dgm:spPr/>
    </dgm:pt>
    <dgm:pt modelId="{C8507F80-591B-4AB7-9275-39424C0C9C1B}" type="pres">
      <dgm:prSet presAssocID="{C70313DB-6EC8-4232-A61E-16566D3F03D3}" presName="Image" presStyleLbl="alignNode1" presStyleIdx="3" presStyleCnt="5" custAng="0" custLinFactNeighborX="175"/>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55709" t="-21998" r="-52854" b="-83710"/>
          </a:stretch>
        </a:blipFill>
      </dgm:spPr>
    </dgm:pt>
    <dgm:pt modelId="{98982B63-2730-490A-A52C-40A0B67194A8}" type="pres">
      <dgm:prSet presAssocID="{C70313DB-6EC8-4232-A61E-16566D3F03D3}" presName="Accent" presStyleLbl="parChTrans1D1" presStyleIdx="3" presStyleCnt="5"/>
      <dgm:spPr/>
    </dgm:pt>
    <dgm:pt modelId="{F38ABC61-85E1-4183-9F3D-A155892402B2}" type="pres">
      <dgm:prSet presAssocID="{C70313DB-6EC8-4232-A61E-16566D3F03D3}" presName="Parent" presStyleLbl="revTx" presStyleIdx="3" presStyleCnt="5">
        <dgm:presLayoutVars>
          <dgm:chMax val="0"/>
          <dgm:chPref val="0"/>
          <dgm:bulletEnabled val="1"/>
        </dgm:presLayoutVars>
      </dgm:prSet>
      <dgm:spPr/>
    </dgm:pt>
    <dgm:pt modelId="{0949B75D-031F-496F-BA9A-7B33F2BBDA59}" type="pres">
      <dgm:prSet presAssocID="{6494A7A5-307C-4A18-99B8-3055B89F7A4A}" presName="sibTrans" presStyleCnt="0"/>
      <dgm:spPr/>
    </dgm:pt>
    <dgm:pt modelId="{215EDFE9-B1B0-41A9-94AB-CB26C5079A9B}" type="pres">
      <dgm:prSet presAssocID="{46D1BB39-D43D-4B17-A38E-517505092A18}" presName="composite" presStyleCnt="0"/>
      <dgm:spPr/>
    </dgm:pt>
    <dgm:pt modelId="{BFAD2A2C-8CA6-4EA1-9B3C-E8A6FD7F2F08}" type="pres">
      <dgm:prSet presAssocID="{46D1BB39-D43D-4B17-A38E-517505092A18}" presName="Image" presStyleLbl="alignNode1" presStyleIdx="4" presStyleCnt="5"/>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58794" t="-61425" r="-107366" b="-44283"/>
          </a:stretch>
        </a:blipFill>
      </dgm:spPr>
    </dgm:pt>
    <dgm:pt modelId="{E60285F4-3DDC-4049-94AD-43C74F866C9C}" type="pres">
      <dgm:prSet presAssocID="{46D1BB39-D43D-4B17-A38E-517505092A18}" presName="Accent" presStyleLbl="parChTrans1D1" presStyleIdx="4" presStyleCnt="5"/>
      <dgm:spPr/>
    </dgm:pt>
    <dgm:pt modelId="{2D7EAAB7-AE03-4F6F-AAA4-A945D49E7D27}" type="pres">
      <dgm:prSet presAssocID="{46D1BB39-D43D-4B17-A38E-517505092A18}" presName="Parent" presStyleLbl="revTx" presStyleIdx="4" presStyleCnt="5">
        <dgm:presLayoutVars>
          <dgm:chMax val="0"/>
          <dgm:chPref val="0"/>
          <dgm:bulletEnabled val="1"/>
        </dgm:presLayoutVars>
      </dgm:prSet>
      <dgm:spPr/>
    </dgm:pt>
  </dgm:ptLst>
  <dgm:cxnLst>
    <dgm:cxn modelId="{69857003-FA3A-4EC4-A6E8-1432106BA885}" srcId="{5A1229C2-2495-4A75-9FFC-E5EB00B4A239}" destId="{46D1BB39-D43D-4B17-A38E-517505092A18}" srcOrd="4" destOrd="0" parTransId="{EEA3A7CF-C70B-4CAD-8D7A-433F62D6DA98}" sibTransId="{100C8992-8941-4136-94C8-B0C04EC91AF1}"/>
    <dgm:cxn modelId="{051F6F06-8738-41FC-9B2B-08C9E063D3F0}" type="presOf" srcId="{04037878-AAB7-4485-9621-862C59CB72E8}" destId="{CDF5656E-D827-4493-929E-156B3436511E}" srcOrd="0" destOrd="2" presId="urn:microsoft.com/office/officeart/2008/layout/PictureLineup"/>
    <dgm:cxn modelId="{490BD72B-78CB-41DD-BEBC-905FD5A09330}" srcId="{D3C84CAF-E860-4840-A87D-AB956B1733CE}" destId="{68BE0D65-34DB-40E2-878D-6F94FCF0C7DD}" srcOrd="0" destOrd="0" parTransId="{A798C503-9383-40E9-9CFF-4EE078EAAEC2}" sibTransId="{CDB47BDE-7098-43B4-96A5-8F3AB1491824}"/>
    <dgm:cxn modelId="{8064A331-B65D-4116-BF5B-4CDBA52D164E}" srcId="{5A1229C2-2495-4A75-9FFC-E5EB00B4A239}" destId="{D802682C-1195-428C-A795-807F6385DD7C}" srcOrd="0" destOrd="0" parTransId="{27851827-4B67-476C-95D9-4821B9D12FEE}" sibTransId="{4FB65A30-61DF-4453-BDB0-2ECBE9B95B41}"/>
    <dgm:cxn modelId="{C186D731-CEF7-4F82-A913-CCE7C2D8CC24}" srcId="{46D1BB39-D43D-4B17-A38E-517505092A18}" destId="{1DE8EEDF-55D1-4DFF-883D-2741DB7BE2CD}" srcOrd="1" destOrd="0" parTransId="{F632A782-CB51-4DAA-AAD3-D40866D78581}" sibTransId="{70701FA5-751A-4C59-AE2A-B0421A8C53C2}"/>
    <dgm:cxn modelId="{E8C41E5D-9340-4FE3-9BD9-F07BF09C0B03}" type="presOf" srcId="{D3C84CAF-E860-4840-A87D-AB956B1733CE}" destId="{19116A59-6F16-4AC9-80BF-E96154F6BB48}" srcOrd="0" destOrd="0" presId="urn:microsoft.com/office/officeart/2008/layout/PictureLineup"/>
    <dgm:cxn modelId="{9077BA5D-2C27-4962-A159-888A7F32AA1D}" srcId="{46D1BB39-D43D-4B17-A38E-517505092A18}" destId="{94A62277-96EF-4E79-ABD3-0BF7BCE80F7F}" srcOrd="0" destOrd="0" parTransId="{7214C029-4474-48CC-A68A-B4A59811E134}" sibTransId="{88E59CDF-DD3D-421F-98C9-3497106077E6}"/>
    <dgm:cxn modelId="{149D706B-413D-4EEF-B628-9F22BF28C2C0}" type="presOf" srcId="{6E71002D-B555-4C1C-A436-EF6242C4C1A5}" destId="{7BED1ED8-AA3B-46C5-A3C0-2C18DF38AE9E}" srcOrd="0" destOrd="1" presId="urn:microsoft.com/office/officeart/2008/layout/PictureLineup"/>
    <dgm:cxn modelId="{EE66CE4B-491E-45CD-9EE2-46D899DA52BD}" srcId="{5A1229C2-2495-4A75-9FFC-E5EB00B4A239}" destId="{C70313DB-6EC8-4232-A61E-16566D3F03D3}" srcOrd="3" destOrd="0" parTransId="{1D4FCD65-50FE-4639-9388-1E8E47D70E28}" sibTransId="{6494A7A5-307C-4A18-99B8-3055B89F7A4A}"/>
    <dgm:cxn modelId="{C3720F76-5EEB-40FE-892E-C175C19772D8}" type="presOf" srcId="{CFBDB0E9-52D9-48D1-926F-99B04D7018A2}" destId="{7BED1ED8-AA3B-46C5-A3C0-2C18DF38AE9E}" srcOrd="0" destOrd="2" presId="urn:microsoft.com/office/officeart/2008/layout/PictureLineup"/>
    <dgm:cxn modelId="{5B00CE7E-A86B-46C3-A0C3-8DB8A3EE8A42}" type="presOf" srcId="{68BE0D65-34DB-40E2-878D-6F94FCF0C7DD}" destId="{19116A59-6F16-4AC9-80BF-E96154F6BB48}" srcOrd="0" destOrd="1" presId="urn:microsoft.com/office/officeart/2008/layout/PictureLineup"/>
    <dgm:cxn modelId="{14CE538C-FD95-46A2-9E7A-99C872E54017}" type="presOf" srcId="{C61EF870-46F4-4865-A500-D6E31CD3B67F}" destId="{CDF5656E-D827-4493-929E-156B3436511E}" srcOrd="0" destOrd="1" presId="urn:microsoft.com/office/officeart/2008/layout/PictureLineup"/>
    <dgm:cxn modelId="{C7661E8D-D271-44C2-A1C7-15947263867A}" srcId="{D802682C-1195-428C-A795-807F6385DD7C}" destId="{CFBDB0E9-52D9-48D1-926F-99B04D7018A2}" srcOrd="1" destOrd="0" parTransId="{21F96716-BCF5-4E78-83DC-48A4994DF307}" sibTransId="{4E239BF4-81FF-4F5C-9580-B6A47ADB477B}"/>
    <dgm:cxn modelId="{A6F983AD-CA31-42A6-93A5-3879616CE70B}" type="presOf" srcId="{1DE8EEDF-55D1-4DFF-883D-2741DB7BE2CD}" destId="{2D7EAAB7-AE03-4F6F-AAA4-A945D49E7D27}" srcOrd="0" destOrd="2" presId="urn:microsoft.com/office/officeart/2008/layout/PictureLineup"/>
    <dgm:cxn modelId="{C02294AE-3AED-4A09-9D91-3EECB1CDBD8D}" srcId="{5A1229C2-2495-4A75-9FFC-E5EB00B4A239}" destId="{20C07574-FBE7-419B-88ED-976DBE5D4A86}" srcOrd="2" destOrd="0" parTransId="{DFA7AE07-AFFE-404B-B65D-136AD2F4A090}" sibTransId="{2683D82C-2870-4A15-98F8-AF5F98E60B8A}"/>
    <dgm:cxn modelId="{AC567EAF-AD18-421C-9DB1-0D1E9BBDE6F5}" type="presOf" srcId="{5A1229C2-2495-4A75-9FFC-E5EB00B4A239}" destId="{359C2B28-21ED-4185-B73F-5B04762D78C0}" srcOrd="0" destOrd="0" presId="urn:microsoft.com/office/officeart/2008/layout/PictureLineup"/>
    <dgm:cxn modelId="{4E3A96BD-FD4C-44A0-8F9D-70BAED6A2C3B}" type="presOf" srcId="{20C07574-FBE7-419B-88ED-976DBE5D4A86}" destId="{CDF5656E-D827-4493-929E-156B3436511E}" srcOrd="0" destOrd="0" presId="urn:microsoft.com/office/officeart/2008/layout/PictureLineup"/>
    <dgm:cxn modelId="{77035CC0-B3BD-427E-B7FB-32C3B4A7F910}" srcId="{5A1229C2-2495-4A75-9FFC-E5EB00B4A239}" destId="{D3C84CAF-E860-4840-A87D-AB956B1733CE}" srcOrd="1" destOrd="0" parTransId="{5CF3E1C5-AF93-46B4-85B7-5F33316DEB38}" sibTransId="{422CDC45-B32E-4522-A806-DBAF4EADC6F5}"/>
    <dgm:cxn modelId="{77D0C1CA-CADC-41CF-A68E-8C67E2B8B992}" type="presOf" srcId="{D802682C-1195-428C-A795-807F6385DD7C}" destId="{7BED1ED8-AA3B-46C5-A3C0-2C18DF38AE9E}" srcOrd="0" destOrd="0" presId="urn:microsoft.com/office/officeart/2008/layout/PictureLineup"/>
    <dgm:cxn modelId="{02DFEFDE-A584-4D79-BBB8-4C9D40E0482D}" srcId="{D802682C-1195-428C-A795-807F6385DD7C}" destId="{6E71002D-B555-4C1C-A436-EF6242C4C1A5}" srcOrd="0" destOrd="0" parTransId="{4278351B-5147-4CF0-B82C-A3AC055D23E5}" sibTransId="{A24E98EB-CEA5-437A-A722-488124A0F2A9}"/>
    <dgm:cxn modelId="{95FEA1F1-612A-489F-88E0-480FDF376F7F}" srcId="{20C07574-FBE7-419B-88ED-976DBE5D4A86}" destId="{04037878-AAB7-4485-9621-862C59CB72E8}" srcOrd="1" destOrd="0" parTransId="{5C5B9586-B02E-4212-96D5-F2A2404FF5AF}" sibTransId="{32F97A64-5049-418F-AD5E-79C42A42F026}"/>
    <dgm:cxn modelId="{9324F3F1-AD22-4E4D-93CA-5388040D9B69}" type="presOf" srcId="{46D1BB39-D43D-4B17-A38E-517505092A18}" destId="{2D7EAAB7-AE03-4F6F-AAA4-A945D49E7D27}" srcOrd="0" destOrd="0" presId="urn:microsoft.com/office/officeart/2008/layout/PictureLineup"/>
    <dgm:cxn modelId="{0F3093F2-AC72-4B93-B49C-F6213F993BA7}" type="presOf" srcId="{C70313DB-6EC8-4232-A61E-16566D3F03D3}" destId="{F38ABC61-85E1-4183-9F3D-A155892402B2}" srcOrd="0" destOrd="0" presId="urn:microsoft.com/office/officeart/2008/layout/PictureLineup"/>
    <dgm:cxn modelId="{A03BCBFA-0F6E-4A64-AA79-2D1BC84BE380}" type="presOf" srcId="{94A62277-96EF-4E79-ABD3-0BF7BCE80F7F}" destId="{2D7EAAB7-AE03-4F6F-AAA4-A945D49E7D27}" srcOrd="0" destOrd="1" presId="urn:microsoft.com/office/officeart/2008/layout/PictureLineup"/>
    <dgm:cxn modelId="{A32E3BFF-DD49-41F7-9B6F-5F98675B766A}" srcId="{20C07574-FBE7-419B-88ED-976DBE5D4A86}" destId="{C61EF870-46F4-4865-A500-D6E31CD3B67F}" srcOrd="0" destOrd="0" parTransId="{0282C636-A2AB-4AC6-B069-3F93ADA18499}" sibTransId="{79904300-8F02-4108-95AD-DB23FAB34FDD}"/>
    <dgm:cxn modelId="{B179B256-F000-4EED-A7E5-7410E9B718BE}" type="presParOf" srcId="{359C2B28-21ED-4185-B73F-5B04762D78C0}" destId="{7F39F499-455B-426B-82E7-1DC0381BAA11}" srcOrd="0" destOrd="0" presId="urn:microsoft.com/office/officeart/2008/layout/PictureLineup"/>
    <dgm:cxn modelId="{8CC107BA-0278-4F73-9DC9-EB2B64D29F4E}" type="presParOf" srcId="{7F39F499-455B-426B-82E7-1DC0381BAA11}" destId="{B66BB8BF-3150-4D18-A28E-7C34A0DECADE}" srcOrd="0" destOrd="0" presId="urn:microsoft.com/office/officeart/2008/layout/PictureLineup"/>
    <dgm:cxn modelId="{BDFEB51B-03D2-46A4-8634-E2D1C5A82043}" type="presParOf" srcId="{7F39F499-455B-426B-82E7-1DC0381BAA11}" destId="{3140174E-4CA0-412D-987D-212502B72577}" srcOrd="1" destOrd="0" presId="urn:microsoft.com/office/officeart/2008/layout/PictureLineup"/>
    <dgm:cxn modelId="{A3941323-F3D4-4B3F-89C4-48A932BCE826}" type="presParOf" srcId="{7F39F499-455B-426B-82E7-1DC0381BAA11}" destId="{7BED1ED8-AA3B-46C5-A3C0-2C18DF38AE9E}" srcOrd="2" destOrd="0" presId="urn:microsoft.com/office/officeart/2008/layout/PictureLineup"/>
    <dgm:cxn modelId="{7FF21165-CD1B-44FC-86BC-0133933A2158}" type="presParOf" srcId="{359C2B28-21ED-4185-B73F-5B04762D78C0}" destId="{46A19AB0-E02B-4DF6-BAA2-571A5FEFC9FF}" srcOrd="1" destOrd="0" presId="urn:microsoft.com/office/officeart/2008/layout/PictureLineup"/>
    <dgm:cxn modelId="{0317111A-12AD-4BD4-B8DC-10CDFEBE823D}" type="presParOf" srcId="{359C2B28-21ED-4185-B73F-5B04762D78C0}" destId="{7AA77B15-68D5-40B7-963D-864668F8AF94}" srcOrd="2" destOrd="0" presId="urn:microsoft.com/office/officeart/2008/layout/PictureLineup"/>
    <dgm:cxn modelId="{4C9BC311-0281-48FC-93C4-7E6D22059A6C}" type="presParOf" srcId="{7AA77B15-68D5-40B7-963D-864668F8AF94}" destId="{C7E7016C-E0F9-4A55-B70E-CAD6427446F0}" srcOrd="0" destOrd="0" presId="urn:microsoft.com/office/officeart/2008/layout/PictureLineup"/>
    <dgm:cxn modelId="{6E2B08EA-8F70-4740-8354-51C23EA7280F}" type="presParOf" srcId="{7AA77B15-68D5-40B7-963D-864668F8AF94}" destId="{DBB99727-4C7F-441B-96F8-742FFE97C69D}" srcOrd="1" destOrd="0" presId="urn:microsoft.com/office/officeart/2008/layout/PictureLineup"/>
    <dgm:cxn modelId="{EEA99F6D-12A4-45E2-AA94-18DCCB8B7FD4}" type="presParOf" srcId="{7AA77B15-68D5-40B7-963D-864668F8AF94}" destId="{19116A59-6F16-4AC9-80BF-E96154F6BB48}" srcOrd="2" destOrd="0" presId="urn:microsoft.com/office/officeart/2008/layout/PictureLineup"/>
    <dgm:cxn modelId="{E7066F4E-A69D-4B46-B3BF-B82213C256A3}" type="presParOf" srcId="{359C2B28-21ED-4185-B73F-5B04762D78C0}" destId="{BE2C3984-0AF3-40F6-8201-F3769871B87B}" srcOrd="3" destOrd="0" presId="urn:microsoft.com/office/officeart/2008/layout/PictureLineup"/>
    <dgm:cxn modelId="{40D4173F-62F8-47EF-8806-D9010DF9640E}" type="presParOf" srcId="{359C2B28-21ED-4185-B73F-5B04762D78C0}" destId="{B42B4312-B445-4D15-A51B-1E086AA09A07}" srcOrd="4" destOrd="0" presId="urn:microsoft.com/office/officeart/2008/layout/PictureLineup"/>
    <dgm:cxn modelId="{1CC80F72-BF2F-4665-AD2A-EA895C89BEA8}" type="presParOf" srcId="{B42B4312-B445-4D15-A51B-1E086AA09A07}" destId="{DAD3FFCA-6BB8-49D9-A505-237A2CAED4E8}" srcOrd="0" destOrd="0" presId="urn:microsoft.com/office/officeart/2008/layout/PictureLineup"/>
    <dgm:cxn modelId="{B1CAE3DE-D84E-4C15-ADEC-DBD874416966}" type="presParOf" srcId="{B42B4312-B445-4D15-A51B-1E086AA09A07}" destId="{20E41C8D-638C-419C-BF1E-188CA12E107E}" srcOrd="1" destOrd="0" presId="urn:microsoft.com/office/officeart/2008/layout/PictureLineup"/>
    <dgm:cxn modelId="{3F626D9D-2FF5-4638-A3B0-FE52813D031E}" type="presParOf" srcId="{B42B4312-B445-4D15-A51B-1E086AA09A07}" destId="{CDF5656E-D827-4493-929E-156B3436511E}" srcOrd="2" destOrd="0" presId="urn:microsoft.com/office/officeart/2008/layout/PictureLineup"/>
    <dgm:cxn modelId="{E2CF2FB5-4C02-42AD-B0C2-C4DEB9C48CCA}" type="presParOf" srcId="{359C2B28-21ED-4185-B73F-5B04762D78C0}" destId="{6F679087-7DE1-458C-B25F-2D672374C41B}" srcOrd="5" destOrd="0" presId="urn:microsoft.com/office/officeart/2008/layout/PictureLineup"/>
    <dgm:cxn modelId="{062B3FE0-7A23-462A-B03F-1858A6AAB80F}" type="presParOf" srcId="{359C2B28-21ED-4185-B73F-5B04762D78C0}" destId="{D24089AB-0F49-4618-9609-1528C056F856}" srcOrd="6" destOrd="0" presId="urn:microsoft.com/office/officeart/2008/layout/PictureLineup"/>
    <dgm:cxn modelId="{C0719248-D381-42D5-889D-D65DBA8641AA}" type="presParOf" srcId="{D24089AB-0F49-4618-9609-1528C056F856}" destId="{C8507F80-591B-4AB7-9275-39424C0C9C1B}" srcOrd="0" destOrd="0" presId="urn:microsoft.com/office/officeart/2008/layout/PictureLineup"/>
    <dgm:cxn modelId="{2B326AD4-3ADF-4060-827E-50D87D540A90}" type="presParOf" srcId="{D24089AB-0F49-4618-9609-1528C056F856}" destId="{98982B63-2730-490A-A52C-40A0B67194A8}" srcOrd="1" destOrd="0" presId="urn:microsoft.com/office/officeart/2008/layout/PictureLineup"/>
    <dgm:cxn modelId="{D38CF495-4BBA-41EB-BD27-17B25F30078A}" type="presParOf" srcId="{D24089AB-0F49-4618-9609-1528C056F856}" destId="{F38ABC61-85E1-4183-9F3D-A155892402B2}" srcOrd="2" destOrd="0" presId="urn:microsoft.com/office/officeart/2008/layout/PictureLineup"/>
    <dgm:cxn modelId="{BCDBE79B-3EE2-4DE9-A665-28302E89C259}" type="presParOf" srcId="{359C2B28-21ED-4185-B73F-5B04762D78C0}" destId="{0949B75D-031F-496F-BA9A-7B33F2BBDA59}" srcOrd="7" destOrd="0" presId="urn:microsoft.com/office/officeart/2008/layout/PictureLineup"/>
    <dgm:cxn modelId="{277AFAB4-B7D2-4CED-9560-DB279CD62D2D}" type="presParOf" srcId="{359C2B28-21ED-4185-B73F-5B04762D78C0}" destId="{215EDFE9-B1B0-41A9-94AB-CB26C5079A9B}" srcOrd="8" destOrd="0" presId="urn:microsoft.com/office/officeart/2008/layout/PictureLineup"/>
    <dgm:cxn modelId="{1800CDD0-7BC2-49BF-AA47-5C2A4715C3A3}" type="presParOf" srcId="{215EDFE9-B1B0-41A9-94AB-CB26C5079A9B}" destId="{BFAD2A2C-8CA6-4EA1-9B3C-E8A6FD7F2F08}" srcOrd="0" destOrd="0" presId="urn:microsoft.com/office/officeart/2008/layout/PictureLineup"/>
    <dgm:cxn modelId="{73431A8E-F172-46FF-8B7A-63D572723797}" type="presParOf" srcId="{215EDFE9-B1B0-41A9-94AB-CB26C5079A9B}" destId="{E60285F4-3DDC-4049-94AD-43C74F866C9C}" srcOrd="1" destOrd="0" presId="urn:microsoft.com/office/officeart/2008/layout/PictureLineup"/>
    <dgm:cxn modelId="{2E794E5C-3DB6-4F9F-B9C7-BE708E7D3270}" type="presParOf" srcId="{215EDFE9-B1B0-41A9-94AB-CB26C5079A9B}" destId="{2D7EAAB7-AE03-4F6F-AAA4-A945D49E7D27}"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1229C2-2495-4A75-9FFC-E5EB00B4A239}"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en-GB"/>
        </a:p>
      </dgm:t>
    </dgm:pt>
    <dgm:pt modelId="{D802682C-1195-428C-A795-807F6385DD7C}">
      <dgm:prSet phldrT="[Text]" custT="1"/>
      <dgm:spPr>
        <a:noFill/>
      </dgm:spPr>
      <dgm:t>
        <a:bodyPr/>
        <a:lstStyle/>
        <a:p>
          <a:pPr algn="ctr">
            <a:buNone/>
          </a:pPr>
          <a:r>
            <a:rPr lang="en-GB" sz="1900" b="1" kern="1200" dirty="0"/>
            <a:t>Josef Doppelbauer</a:t>
          </a:r>
        </a:p>
        <a:p>
          <a:pPr algn="ctr">
            <a:buNone/>
          </a:pPr>
          <a:r>
            <a:rPr lang="fr-BE" sz="1900" kern="1200" dirty="0" err="1"/>
            <a:t>Executive</a:t>
          </a:r>
          <a:r>
            <a:rPr lang="fr-BE" sz="1900" kern="1200" dirty="0"/>
            <a:t> </a:t>
          </a:r>
          <a:r>
            <a:rPr lang="fr-BE" sz="1900" kern="1200" dirty="0" err="1"/>
            <a:t>Director</a:t>
          </a:r>
          <a:endParaRPr lang="en-GB" sz="1900" kern="1200" dirty="0"/>
        </a:p>
      </dgm:t>
    </dgm:pt>
    <dgm:pt modelId="{27851827-4B67-476C-95D9-4821B9D12FEE}" type="parTrans" cxnId="{8064A331-B65D-4116-BF5B-4CDBA52D164E}">
      <dgm:prSet/>
      <dgm:spPr/>
      <dgm:t>
        <a:bodyPr/>
        <a:lstStyle/>
        <a:p>
          <a:endParaRPr lang="en-GB"/>
        </a:p>
      </dgm:t>
    </dgm:pt>
    <dgm:pt modelId="{4FB65A30-61DF-4453-BDB0-2ECBE9B95B41}" type="sibTrans" cxnId="{8064A331-B65D-4116-BF5B-4CDBA52D164E}">
      <dgm:prSet/>
      <dgm:spPr/>
      <dgm:t>
        <a:bodyPr/>
        <a:lstStyle/>
        <a:p>
          <a:endParaRPr lang="en-GB"/>
        </a:p>
      </dgm:t>
    </dgm:pt>
    <dgm:pt modelId="{46D1BB39-D43D-4B17-A38E-517505092A18}">
      <dgm:prSet phldrT="[Text]" custT="1"/>
      <dgm:spPr/>
      <dgm:t>
        <a:bodyPr/>
        <a:lstStyle/>
        <a:p>
          <a:pPr algn="ctr">
            <a:buNone/>
          </a:pPr>
          <a:r>
            <a:rPr lang="en-GB" sz="1900" b="1" i="0" dirty="0"/>
            <a:t>Matthias Ruete</a:t>
          </a:r>
          <a:endParaRPr lang="en-GB" sz="1900" b="1" dirty="0"/>
        </a:p>
      </dgm:t>
    </dgm:pt>
    <dgm:pt modelId="{EEA3A7CF-C70B-4CAD-8D7A-433F62D6DA98}" type="parTrans" cxnId="{69857003-FA3A-4EC4-A6E8-1432106BA885}">
      <dgm:prSet/>
      <dgm:spPr/>
      <dgm:t>
        <a:bodyPr/>
        <a:lstStyle/>
        <a:p>
          <a:endParaRPr lang="en-GB"/>
        </a:p>
      </dgm:t>
    </dgm:pt>
    <dgm:pt modelId="{100C8992-8941-4136-94C8-B0C04EC91AF1}" type="sibTrans" cxnId="{69857003-FA3A-4EC4-A6E8-1432106BA885}">
      <dgm:prSet/>
      <dgm:spPr/>
      <dgm:t>
        <a:bodyPr/>
        <a:lstStyle/>
        <a:p>
          <a:endParaRPr lang="en-GB"/>
        </a:p>
      </dgm:t>
    </dgm:pt>
    <dgm:pt modelId="{D3C84CAF-E860-4840-A87D-AB956B1733CE}">
      <dgm:prSet phldrT="[Text]" custT="1"/>
      <dgm:spPr>
        <a:noFill/>
      </dgm:spPr>
      <dgm:t>
        <a:bodyPr/>
        <a:lstStyle/>
        <a:p>
          <a:pPr algn="ctr">
            <a:buNone/>
          </a:pPr>
          <a:r>
            <a:rPr lang="fr-BE" sz="1900" b="1" i="0" kern="1200" dirty="0"/>
            <a:t>Pio Guido</a:t>
          </a:r>
          <a:endParaRPr lang="en-GB" sz="1900" b="1" i="0" kern="1200" dirty="0"/>
        </a:p>
      </dgm:t>
    </dgm:pt>
    <dgm:pt modelId="{5CF3E1C5-AF93-46B4-85B7-5F33316DEB38}" type="parTrans" cxnId="{77035CC0-B3BD-427E-B7FB-32C3B4A7F910}">
      <dgm:prSet/>
      <dgm:spPr/>
      <dgm:t>
        <a:bodyPr/>
        <a:lstStyle/>
        <a:p>
          <a:endParaRPr lang="en-GB"/>
        </a:p>
      </dgm:t>
    </dgm:pt>
    <dgm:pt modelId="{422CDC45-B32E-4522-A806-DBAF4EADC6F5}" type="sibTrans" cxnId="{77035CC0-B3BD-427E-B7FB-32C3B4A7F910}">
      <dgm:prSet/>
      <dgm:spPr/>
      <dgm:t>
        <a:bodyPr/>
        <a:lstStyle/>
        <a:p>
          <a:endParaRPr lang="en-GB"/>
        </a:p>
      </dgm:t>
    </dgm:pt>
    <dgm:pt modelId="{1DE8EEDF-55D1-4DFF-883D-2741DB7BE2CD}">
      <dgm:prSet phldrT="[Text]" custT="1"/>
      <dgm:spPr/>
      <dgm:t>
        <a:bodyPr/>
        <a:lstStyle/>
        <a:p>
          <a:pPr algn="ctr">
            <a:buNone/>
          </a:pPr>
          <a:endParaRPr lang="en-GB" sz="2000" dirty="0"/>
        </a:p>
      </dgm:t>
    </dgm:pt>
    <dgm:pt modelId="{F632A782-CB51-4DAA-AAD3-D40866D78581}" type="parTrans" cxnId="{C186D731-CEF7-4F82-A913-CCE7C2D8CC24}">
      <dgm:prSet/>
      <dgm:spPr/>
      <dgm:t>
        <a:bodyPr/>
        <a:lstStyle/>
        <a:p>
          <a:endParaRPr lang="en-GB"/>
        </a:p>
      </dgm:t>
    </dgm:pt>
    <dgm:pt modelId="{70701FA5-751A-4C59-AE2A-B0421A8C53C2}" type="sibTrans" cxnId="{C186D731-CEF7-4F82-A913-CCE7C2D8CC24}">
      <dgm:prSet/>
      <dgm:spPr/>
      <dgm:t>
        <a:bodyPr/>
        <a:lstStyle/>
        <a:p>
          <a:endParaRPr lang="en-GB"/>
        </a:p>
      </dgm:t>
    </dgm:pt>
    <dgm:pt modelId="{6E71002D-B555-4C1C-A436-EF6242C4C1A5}">
      <dgm:prSet phldrT="[Text]" custT="1"/>
      <dgm:spPr>
        <a:noFill/>
      </dgm:spPr>
      <dgm:t>
        <a:bodyPr/>
        <a:lstStyle/>
        <a:p>
          <a:pPr algn="ctr">
            <a:buNone/>
          </a:pPr>
          <a:endParaRPr lang="en-GB" sz="2000" kern="1200" dirty="0"/>
        </a:p>
      </dgm:t>
    </dgm:pt>
    <dgm:pt modelId="{4278351B-5147-4CF0-B82C-A3AC055D23E5}" type="parTrans" cxnId="{02DFEFDE-A584-4D79-BBB8-4C9D40E0482D}">
      <dgm:prSet/>
      <dgm:spPr/>
      <dgm:t>
        <a:bodyPr/>
        <a:lstStyle/>
        <a:p>
          <a:endParaRPr lang="en-GB"/>
        </a:p>
      </dgm:t>
    </dgm:pt>
    <dgm:pt modelId="{A24E98EB-CEA5-437A-A722-488124A0F2A9}" type="sibTrans" cxnId="{02DFEFDE-A584-4D79-BBB8-4C9D40E0482D}">
      <dgm:prSet/>
      <dgm:spPr/>
      <dgm:t>
        <a:bodyPr/>
        <a:lstStyle/>
        <a:p>
          <a:endParaRPr lang="en-GB"/>
        </a:p>
      </dgm:t>
    </dgm:pt>
    <dgm:pt modelId="{94A62277-96EF-4E79-ABD3-0BF7BCE80F7F}">
      <dgm:prSet phldrT="[Text]" custT="1"/>
      <dgm:spPr/>
      <dgm:t>
        <a:bodyPr/>
        <a:lstStyle/>
        <a:p>
          <a:pPr algn="ctr">
            <a:buNone/>
          </a:pPr>
          <a:r>
            <a:rPr lang="fr-BE" sz="1900" dirty="0"/>
            <a:t>European TEN-T Coordinator for ERTMS</a:t>
          </a:r>
          <a:endParaRPr lang="en-GB" sz="1900" dirty="0"/>
        </a:p>
      </dgm:t>
    </dgm:pt>
    <dgm:pt modelId="{7214C029-4474-48CC-A68A-B4A59811E134}" type="parTrans" cxnId="{9077BA5D-2C27-4962-A159-888A7F32AA1D}">
      <dgm:prSet/>
      <dgm:spPr/>
      <dgm:t>
        <a:bodyPr/>
        <a:lstStyle/>
        <a:p>
          <a:endParaRPr lang="en-GB"/>
        </a:p>
      </dgm:t>
    </dgm:pt>
    <dgm:pt modelId="{88E59CDF-DD3D-421F-98C9-3497106077E6}" type="sibTrans" cxnId="{9077BA5D-2C27-4962-A159-888A7F32AA1D}">
      <dgm:prSet/>
      <dgm:spPr/>
      <dgm:t>
        <a:bodyPr/>
        <a:lstStyle/>
        <a:p>
          <a:endParaRPr lang="en-GB"/>
        </a:p>
      </dgm:t>
    </dgm:pt>
    <dgm:pt modelId="{CFBDB0E9-52D9-48D1-926F-99B04D7018A2}">
      <dgm:prSet phldrT="[Text]" custT="1"/>
      <dgm:spPr>
        <a:noFill/>
      </dgm:spPr>
      <dgm:t>
        <a:bodyPr/>
        <a:lstStyle/>
        <a:p>
          <a:pPr algn="ctr">
            <a:buNone/>
          </a:pPr>
          <a:endParaRPr lang="en-GB" sz="2000" kern="1200" dirty="0"/>
        </a:p>
      </dgm:t>
    </dgm:pt>
    <dgm:pt modelId="{21F96716-BCF5-4E78-83DC-48A4994DF307}" type="parTrans" cxnId="{C7661E8D-D271-44C2-A1C7-15947263867A}">
      <dgm:prSet/>
      <dgm:spPr/>
      <dgm:t>
        <a:bodyPr/>
        <a:lstStyle/>
        <a:p>
          <a:endParaRPr lang="en-GB"/>
        </a:p>
      </dgm:t>
    </dgm:pt>
    <dgm:pt modelId="{4E239BF4-81FF-4F5C-9580-B6A47ADB477B}" type="sibTrans" cxnId="{C7661E8D-D271-44C2-A1C7-15947263867A}">
      <dgm:prSet/>
      <dgm:spPr/>
      <dgm:t>
        <a:bodyPr/>
        <a:lstStyle/>
        <a:p>
          <a:endParaRPr lang="en-GB"/>
        </a:p>
      </dgm:t>
    </dgm:pt>
    <dgm:pt modelId="{68BE0D65-34DB-40E2-878D-6F94FCF0C7DD}">
      <dgm:prSet phldrT="[Text]" custT="1"/>
      <dgm:spPr>
        <a:noFill/>
      </dgm:spPr>
      <dgm:t>
        <a:bodyPr/>
        <a:lstStyle/>
        <a:p>
          <a:pPr algn="ctr">
            <a:buNone/>
          </a:pPr>
          <a:r>
            <a:rPr lang="fr-BE" sz="1900" kern="1200" dirty="0"/>
            <a:t>Head of Railway </a:t>
          </a:r>
          <a:r>
            <a:rPr lang="fr-BE" sz="1900" kern="1200" dirty="0" err="1"/>
            <a:t>Systems</a:t>
          </a:r>
          <a:r>
            <a:rPr lang="fr-BE" sz="1900" kern="1200" dirty="0"/>
            <a:t> </a:t>
          </a:r>
          <a:r>
            <a:rPr lang="fr-BE" sz="1900" kern="1200" dirty="0" err="1"/>
            <a:t>Department</a:t>
          </a:r>
          <a:endParaRPr lang="en-GB" sz="1900" kern="1200" dirty="0"/>
        </a:p>
      </dgm:t>
    </dgm:pt>
    <dgm:pt modelId="{A798C503-9383-40E9-9CFF-4EE078EAAEC2}" type="parTrans" cxnId="{490BD72B-78CB-41DD-BEBC-905FD5A09330}">
      <dgm:prSet/>
      <dgm:spPr/>
      <dgm:t>
        <a:bodyPr/>
        <a:lstStyle/>
        <a:p>
          <a:endParaRPr lang="en-GB"/>
        </a:p>
      </dgm:t>
    </dgm:pt>
    <dgm:pt modelId="{CDB47BDE-7098-43B4-96A5-8F3AB1491824}" type="sibTrans" cxnId="{490BD72B-78CB-41DD-BEBC-905FD5A09330}">
      <dgm:prSet/>
      <dgm:spPr/>
      <dgm:t>
        <a:bodyPr/>
        <a:lstStyle/>
        <a:p>
          <a:endParaRPr lang="en-GB"/>
        </a:p>
      </dgm:t>
    </dgm:pt>
    <dgm:pt modelId="{20C07574-FBE7-419B-88ED-976DBE5D4A86}">
      <dgm:prSet phldrT="[Text]" custT="1"/>
      <dgm:spPr/>
      <dgm:t>
        <a:bodyPr/>
        <a:lstStyle/>
        <a:p>
          <a:pPr algn="ctr">
            <a:buNone/>
          </a:pPr>
          <a:r>
            <a:rPr lang="en-GB" sz="1900" b="1" kern="1200" dirty="0"/>
            <a:t>Monika </a:t>
          </a:r>
          <a:r>
            <a:rPr lang="en-GB" sz="1900" b="1" kern="1200" dirty="0" err="1"/>
            <a:t>Heiming</a:t>
          </a:r>
          <a:endParaRPr lang="en-GB" sz="1900" kern="1200" dirty="0"/>
        </a:p>
      </dgm:t>
    </dgm:pt>
    <dgm:pt modelId="{DFA7AE07-AFFE-404B-B65D-136AD2F4A090}" type="parTrans" cxnId="{C02294AE-3AED-4A09-9D91-3EECB1CDBD8D}">
      <dgm:prSet/>
      <dgm:spPr/>
      <dgm:t>
        <a:bodyPr/>
        <a:lstStyle/>
        <a:p>
          <a:endParaRPr lang="en-GB"/>
        </a:p>
      </dgm:t>
    </dgm:pt>
    <dgm:pt modelId="{2683D82C-2870-4A15-98F8-AF5F98E60B8A}" type="sibTrans" cxnId="{C02294AE-3AED-4A09-9D91-3EECB1CDBD8D}">
      <dgm:prSet/>
      <dgm:spPr/>
      <dgm:t>
        <a:bodyPr/>
        <a:lstStyle/>
        <a:p>
          <a:endParaRPr lang="en-GB"/>
        </a:p>
      </dgm:t>
    </dgm:pt>
    <dgm:pt modelId="{C61EF870-46F4-4865-A500-D6E31CD3B67F}">
      <dgm:prSet phldrT="[Text]" custT="1"/>
      <dgm:spPr/>
      <dgm:t>
        <a:bodyPr/>
        <a:lstStyle/>
        <a:p>
          <a:pPr algn="ctr">
            <a:buNone/>
          </a:pPr>
          <a:r>
            <a:rPr lang="fr-BE" sz="1900" dirty="0">
              <a:solidFill>
                <a:prstClr val="black">
                  <a:hueOff val="0"/>
                  <a:satOff val="0"/>
                  <a:lumOff val="0"/>
                  <a:alphaOff val="0"/>
                </a:prstClr>
              </a:solidFill>
              <a:latin typeface="Calibri" panose="020F0502020204030204"/>
              <a:ea typeface="+mn-ea"/>
              <a:cs typeface="+mn-cs"/>
            </a:rPr>
            <a:t>Executive Director</a:t>
          </a:r>
          <a:endParaRPr lang="en-GB" sz="1900" dirty="0">
            <a:solidFill>
              <a:prstClr val="black">
                <a:hueOff val="0"/>
                <a:satOff val="0"/>
                <a:lumOff val="0"/>
                <a:alphaOff val="0"/>
              </a:prstClr>
            </a:solidFill>
            <a:latin typeface="Calibri" panose="020F0502020204030204"/>
            <a:ea typeface="+mn-ea"/>
            <a:cs typeface="+mn-cs"/>
          </a:endParaRPr>
        </a:p>
      </dgm:t>
    </dgm:pt>
    <dgm:pt modelId="{0282C636-A2AB-4AC6-B069-3F93ADA18499}" type="parTrans" cxnId="{A32E3BFF-DD49-41F7-9B6F-5F98675B766A}">
      <dgm:prSet/>
      <dgm:spPr/>
      <dgm:t>
        <a:bodyPr/>
        <a:lstStyle/>
        <a:p>
          <a:endParaRPr lang="en-GB"/>
        </a:p>
      </dgm:t>
    </dgm:pt>
    <dgm:pt modelId="{79904300-8F02-4108-95AD-DB23FAB34FDD}" type="sibTrans" cxnId="{A32E3BFF-DD49-41F7-9B6F-5F98675B766A}">
      <dgm:prSet/>
      <dgm:spPr/>
      <dgm:t>
        <a:bodyPr/>
        <a:lstStyle/>
        <a:p>
          <a:endParaRPr lang="en-GB"/>
        </a:p>
      </dgm:t>
    </dgm:pt>
    <dgm:pt modelId="{C70313DB-6EC8-4232-A61E-16566D3F03D3}">
      <dgm:prSet phldrT="[Text]" custT="1"/>
      <dgm:spPr>
        <a:ln w="12700">
          <a:noFill/>
        </a:ln>
      </dgm:spPr>
      <dgm:t>
        <a:bodyPr/>
        <a:lstStyle/>
        <a:p>
          <a:pPr algn="l"/>
          <a:r>
            <a:rPr lang="en-GB" sz="1900" b="1" dirty="0"/>
            <a:t>Mark </a:t>
          </a:r>
          <a:r>
            <a:rPr lang="en-GB" sz="1900" b="1" dirty="0" err="1"/>
            <a:t>Topal-Gökceli</a:t>
          </a:r>
          <a:endParaRPr lang="en-GB" sz="1900" b="1" i="0" dirty="0"/>
        </a:p>
        <a:p>
          <a:pPr algn="ctr"/>
          <a:r>
            <a:rPr lang="en-GB" sz="1900" b="0" i="0" dirty="0"/>
            <a:t>CTO ÖBB</a:t>
          </a:r>
          <a:endParaRPr lang="en-GB" sz="1900" dirty="0">
            <a:solidFill>
              <a:prstClr val="black">
                <a:hueOff val="0"/>
                <a:satOff val="0"/>
                <a:lumOff val="0"/>
                <a:alphaOff val="0"/>
              </a:prstClr>
            </a:solidFill>
            <a:latin typeface="Calibri" panose="020F0502020204030204"/>
            <a:ea typeface="+mn-ea"/>
            <a:cs typeface="+mn-cs"/>
          </a:endParaRPr>
        </a:p>
      </dgm:t>
    </dgm:pt>
    <dgm:pt modelId="{1D4FCD65-50FE-4639-9388-1E8E47D70E28}" type="parTrans" cxnId="{EE66CE4B-491E-45CD-9EE2-46D899DA52BD}">
      <dgm:prSet/>
      <dgm:spPr/>
      <dgm:t>
        <a:bodyPr/>
        <a:lstStyle/>
        <a:p>
          <a:endParaRPr lang="en-GB"/>
        </a:p>
      </dgm:t>
    </dgm:pt>
    <dgm:pt modelId="{6494A7A5-307C-4A18-99B8-3055B89F7A4A}" type="sibTrans" cxnId="{EE66CE4B-491E-45CD-9EE2-46D899DA52BD}">
      <dgm:prSet/>
      <dgm:spPr/>
      <dgm:t>
        <a:bodyPr/>
        <a:lstStyle/>
        <a:p>
          <a:endParaRPr lang="en-GB"/>
        </a:p>
      </dgm:t>
    </dgm:pt>
    <dgm:pt modelId="{04037878-AAB7-4485-9621-862C59CB72E8}">
      <dgm:prSet phldrT="[Text]"/>
      <dgm:spPr/>
      <dgm:t>
        <a:bodyPr/>
        <a:lstStyle/>
        <a:p>
          <a:pPr algn="l">
            <a:buNone/>
          </a:pPr>
          <a:endParaRPr lang="en-GB" sz="3600" dirty="0">
            <a:solidFill>
              <a:prstClr val="black">
                <a:hueOff val="0"/>
                <a:satOff val="0"/>
                <a:lumOff val="0"/>
                <a:alphaOff val="0"/>
              </a:prstClr>
            </a:solidFill>
            <a:latin typeface="Calibri" panose="020F0502020204030204"/>
            <a:ea typeface="+mn-ea"/>
            <a:cs typeface="+mn-cs"/>
          </a:endParaRPr>
        </a:p>
      </dgm:t>
    </dgm:pt>
    <dgm:pt modelId="{5C5B9586-B02E-4212-96D5-F2A2404FF5AF}" type="parTrans" cxnId="{95FEA1F1-612A-489F-88E0-480FDF376F7F}">
      <dgm:prSet/>
      <dgm:spPr/>
      <dgm:t>
        <a:bodyPr/>
        <a:lstStyle/>
        <a:p>
          <a:endParaRPr lang="en-GB"/>
        </a:p>
      </dgm:t>
    </dgm:pt>
    <dgm:pt modelId="{32F97A64-5049-418F-AD5E-79C42A42F026}" type="sibTrans" cxnId="{95FEA1F1-612A-489F-88E0-480FDF376F7F}">
      <dgm:prSet/>
      <dgm:spPr/>
      <dgm:t>
        <a:bodyPr/>
        <a:lstStyle/>
        <a:p>
          <a:endParaRPr lang="en-GB"/>
        </a:p>
      </dgm:t>
    </dgm:pt>
    <dgm:pt modelId="{359C2B28-21ED-4185-B73F-5B04762D78C0}" type="pres">
      <dgm:prSet presAssocID="{5A1229C2-2495-4A75-9FFC-E5EB00B4A239}" presName="Name0" presStyleCnt="0">
        <dgm:presLayoutVars>
          <dgm:chMax/>
          <dgm:chPref/>
          <dgm:dir/>
          <dgm:animLvl val="lvl"/>
          <dgm:resizeHandles val="exact"/>
        </dgm:presLayoutVars>
      </dgm:prSet>
      <dgm:spPr/>
    </dgm:pt>
    <dgm:pt modelId="{7F39F499-455B-426B-82E7-1DC0381BAA11}" type="pres">
      <dgm:prSet presAssocID="{D802682C-1195-428C-A795-807F6385DD7C}" presName="composite" presStyleCnt="0"/>
      <dgm:spPr/>
    </dgm:pt>
    <dgm:pt modelId="{B66BB8BF-3150-4D18-A28E-7C34A0DECADE}" type="pres">
      <dgm:prSet presAssocID="{D802682C-1195-428C-A795-807F6385DD7C}" presName="Image" presStyleLbl="alignNode1" presStyleIdx="0" presStyleCnt="5" custLinFactNeighborX="813" custLinFactNeighborY="169"/>
      <dgm:spPr>
        <a:blipFill rotWithShape="1">
          <a:blip xmlns:r="http://schemas.openxmlformats.org/officeDocument/2006/relationships" r:embed="rId1"/>
          <a:srcRect/>
          <a:stretch>
            <a:fillRect t="-9000" b="-9000"/>
          </a:stretch>
        </a:blipFill>
      </dgm:spPr>
    </dgm:pt>
    <dgm:pt modelId="{3140174E-4CA0-412D-987D-212502B72577}" type="pres">
      <dgm:prSet presAssocID="{D802682C-1195-428C-A795-807F6385DD7C}" presName="Accent" presStyleLbl="parChTrans1D1" presStyleIdx="0" presStyleCnt="5"/>
      <dgm:spPr>
        <a:ln>
          <a:noFill/>
        </a:ln>
      </dgm:spPr>
    </dgm:pt>
    <dgm:pt modelId="{7BED1ED8-AA3B-46C5-A3C0-2C18DF38AE9E}" type="pres">
      <dgm:prSet presAssocID="{D802682C-1195-428C-A795-807F6385DD7C}" presName="Parent" presStyleLbl="revTx" presStyleIdx="0" presStyleCnt="5" custLinFactNeighborY="340">
        <dgm:presLayoutVars>
          <dgm:chMax val="0"/>
          <dgm:chPref val="0"/>
          <dgm:bulletEnabled val="1"/>
        </dgm:presLayoutVars>
      </dgm:prSet>
      <dgm:spPr/>
    </dgm:pt>
    <dgm:pt modelId="{46A19AB0-E02B-4DF6-BAA2-571A5FEFC9FF}" type="pres">
      <dgm:prSet presAssocID="{4FB65A30-61DF-4453-BDB0-2ECBE9B95B41}" presName="sibTrans" presStyleCnt="0"/>
      <dgm:spPr/>
    </dgm:pt>
    <dgm:pt modelId="{7AA77B15-68D5-40B7-963D-864668F8AF94}" type="pres">
      <dgm:prSet presAssocID="{D3C84CAF-E860-4840-A87D-AB956B1733CE}" presName="composite" presStyleCnt="0"/>
      <dgm:spPr/>
    </dgm:pt>
    <dgm:pt modelId="{C7E7016C-E0F9-4A55-B70E-CAD6427446F0}" type="pres">
      <dgm:prSet presAssocID="{D3C84CAF-E860-4840-A87D-AB956B1733CE}" presName="Image" presStyleLbl="alignNode1" presStyleIdx="1" presStyleCnt="5"/>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28" t="-15999" r="-8284" b="-5713"/>
          </a:stretch>
        </a:blipFill>
      </dgm:spPr>
    </dgm:pt>
    <dgm:pt modelId="{DBB99727-4C7F-441B-96F8-742FFE97C69D}" type="pres">
      <dgm:prSet presAssocID="{D3C84CAF-E860-4840-A87D-AB956B1733CE}" presName="Accent" presStyleLbl="parChTrans1D1" presStyleIdx="1" presStyleCnt="5"/>
      <dgm:spPr/>
    </dgm:pt>
    <dgm:pt modelId="{19116A59-6F16-4AC9-80BF-E96154F6BB48}" type="pres">
      <dgm:prSet presAssocID="{D3C84CAF-E860-4840-A87D-AB956B1733CE}" presName="Parent" presStyleLbl="revTx" presStyleIdx="1" presStyleCnt="5">
        <dgm:presLayoutVars>
          <dgm:chMax val="0"/>
          <dgm:chPref val="0"/>
          <dgm:bulletEnabled val="1"/>
        </dgm:presLayoutVars>
      </dgm:prSet>
      <dgm:spPr/>
    </dgm:pt>
    <dgm:pt modelId="{BE2C3984-0AF3-40F6-8201-F3769871B87B}" type="pres">
      <dgm:prSet presAssocID="{422CDC45-B32E-4522-A806-DBAF4EADC6F5}" presName="sibTrans" presStyleCnt="0"/>
      <dgm:spPr/>
    </dgm:pt>
    <dgm:pt modelId="{B42B4312-B445-4D15-A51B-1E086AA09A07}" type="pres">
      <dgm:prSet presAssocID="{20C07574-FBE7-419B-88ED-976DBE5D4A86}" presName="composite" presStyleCnt="0"/>
      <dgm:spPr/>
    </dgm:pt>
    <dgm:pt modelId="{DAD3FFCA-6BB8-49D9-A505-237A2CAED4E8}" type="pres">
      <dgm:prSet presAssocID="{20C07574-FBE7-419B-88ED-976DBE5D4A86}" presName="Image" presStyleLbl="alignNode1" presStyleIdx="2" presStyleCnt="5" custAng="0" custScaleY="99940" custLinFactNeighborX="201" custLinFactNeighborY="76"/>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20E41C8D-638C-419C-BF1E-188CA12E107E}" type="pres">
      <dgm:prSet presAssocID="{20C07574-FBE7-419B-88ED-976DBE5D4A86}" presName="Accent" presStyleLbl="parChTrans1D1" presStyleIdx="2" presStyleCnt="5"/>
      <dgm:spPr/>
    </dgm:pt>
    <dgm:pt modelId="{CDF5656E-D827-4493-929E-156B3436511E}" type="pres">
      <dgm:prSet presAssocID="{20C07574-FBE7-419B-88ED-976DBE5D4A86}" presName="Parent" presStyleLbl="revTx" presStyleIdx="2" presStyleCnt="5" custLinFactNeighborY="1012">
        <dgm:presLayoutVars>
          <dgm:chMax val="0"/>
          <dgm:chPref val="0"/>
          <dgm:bulletEnabled val="1"/>
        </dgm:presLayoutVars>
      </dgm:prSet>
      <dgm:spPr/>
    </dgm:pt>
    <dgm:pt modelId="{6F679087-7DE1-458C-B25F-2D672374C41B}" type="pres">
      <dgm:prSet presAssocID="{2683D82C-2870-4A15-98F8-AF5F98E60B8A}" presName="sibTrans" presStyleCnt="0"/>
      <dgm:spPr/>
    </dgm:pt>
    <dgm:pt modelId="{D24089AB-0F49-4618-9609-1528C056F856}" type="pres">
      <dgm:prSet presAssocID="{C70313DB-6EC8-4232-A61E-16566D3F03D3}" presName="composite" presStyleCnt="0"/>
      <dgm:spPr/>
    </dgm:pt>
    <dgm:pt modelId="{C8507F80-591B-4AB7-9275-39424C0C9C1B}" type="pres">
      <dgm:prSet presAssocID="{C70313DB-6EC8-4232-A61E-16566D3F03D3}" presName="Image" presStyleLbl="alignNode1" presStyleIdx="3" presStyleCnt="5" custAng="0" custLinFactNeighborX="175"/>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55709" t="-21998" r="-52854" b="-83710"/>
          </a:stretch>
        </a:blipFill>
      </dgm:spPr>
    </dgm:pt>
    <dgm:pt modelId="{98982B63-2730-490A-A52C-40A0B67194A8}" type="pres">
      <dgm:prSet presAssocID="{C70313DB-6EC8-4232-A61E-16566D3F03D3}" presName="Accent" presStyleLbl="parChTrans1D1" presStyleIdx="3" presStyleCnt="5"/>
      <dgm:spPr/>
    </dgm:pt>
    <dgm:pt modelId="{F38ABC61-85E1-4183-9F3D-A155892402B2}" type="pres">
      <dgm:prSet presAssocID="{C70313DB-6EC8-4232-A61E-16566D3F03D3}" presName="Parent" presStyleLbl="revTx" presStyleIdx="3" presStyleCnt="5">
        <dgm:presLayoutVars>
          <dgm:chMax val="0"/>
          <dgm:chPref val="0"/>
          <dgm:bulletEnabled val="1"/>
        </dgm:presLayoutVars>
      </dgm:prSet>
      <dgm:spPr/>
    </dgm:pt>
    <dgm:pt modelId="{0949B75D-031F-496F-BA9A-7B33F2BBDA59}" type="pres">
      <dgm:prSet presAssocID="{6494A7A5-307C-4A18-99B8-3055B89F7A4A}" presName="sibTrans" presStyleCnt="0"/>
      <dgm:spPr/>
    </dgm:pt>
    <dgm:pt modelId="{215EDFE9-B1B0-41A9-94AB-CB26C5079A9B}" type="pres">
      <dgm:prSet presAssocID="{46D1BB39-D43D-4B17-A38E-517505092A18}" presName="composite" presStyleCnt="0"/>
      <dgm:spPr/>
    </dgm:pt>
    <dgm:pt modelId="{BFAD2A2C-8CA6-4EA1-9B3C-E8A6FD7F2F08}" type="pres">
      <dgm:prSet presAssocID="{46D1BB39-D43D-4B17-A38E-517505092A18}" presName="Image" presStyleLbl="alignNode1" presStyleIdx="4" presStyleCnt="5"/>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58794" t="-61425" r="-107366" b="-44283"/>
          </a:stretch>
        </a:blipFill>
      </dgm:spPr>
    </dgm:pt>
    <dgm:pt modelId="{E60285F4-3DDC-4049-94AD-43C74F866C9C}" type="pres">
      <dgm:prSet presAssocID="{46D1BB39-D43D-4B17-A38E-517505092A18}" presName="Accent" presStyleLbl="parChTrans1D1" presStyleIdx="4" presStyleCnt="5"/>
      <dgm:spPr/>
    </dgm:pt>
    <dgm:pt modelId="{2D7EAAB7-AE03-4F6F-AAA4-A945D49E7D27}" type="pres">
      <dgm:prSet presAssocID="{46D1BB39-D43D-4B17-A38E-517505092A18}" presName="Parent" presStyleLbl="revTx" presStyleIdx="4" presStyleCnt="5">
        <dgm:presLayoutVars>
          <dgm:chMax val="0"/>
          <dgm:chPref val="0"/>
          <dgm:bulletEnabled val="1"/>
        </dgm:presLayoutVars>
      </dgm:prSet>
      <dgm:spPr/>
    </dgm:pt>
  </dgm:ptLst>
  <dgm:cxnLst>
    <dgm:cxn modelId="{69857003-FA3A-4EC4-A6E8-1432106BA885}" srcId="{5A1229C2-2495-4A75-9FFC-E5EB00B4A239}" destId="{46D1BB39-D43D-4B17-A38E-517505092A18}" srcOrd="4" destOrd="0" parTransId="{EEA3A7CF-C70B-4CAD-8D7A-433F62D6DA98}" sibTransId="{100C8992-8941-4136-94C8-B0C04EC91AF1}"/>
    <dgm:cxn modelId="{051F6F06-8738-41FC-9B2B-08C9E063D3F0}" type="presOf" srcId="{04037878-AAB7-4485-9621-862C59CB72E8}" destId="{CDF5656E-D827-4493-929E-156B3436511E}" srcOrd="0" destOrd="2" presId="urn:microsoft.com/office/officeart/2008/layout/PictureLineup"/>
    <dgm:cxn modelId="{490BD72B-78CB-41DD-BEBC-905FD5A09330}" srcId="{D3C84CAF-E860-4840-A87D-AB956B1733CE}" destId="{68BE0D65-34DB-40E2-878D-6F94FCF0C7DD}" srcOrd="0" destOrd="0" parTransId="{A798C503-9383-40E9-9CFF-4EE078EAAEC2}" sibTransId="{CDB47BDE-7098-43B4-96A5-8F3AB1491824}"/>
    <dgm:cxn modelId="{8064A331-B65D-4116-BF5B-4CDBA52D164E}" srcId="{5A1229C2-2495-4A75-9FFC-E5EB00B4A239}" destId="{D802682C-1195-428C-A795-807F6385DD7C}" srcOrd="0" destOrd="0" parTransId="{27851827-4B67-476C-95D9-4821B9D12FEE}" sibTransId="{4FB65A30-61DF-4453-BDB0-2ECBE9B95B41}"/>
    <dgm:cxn modelId="{C186D731-CEF7-4F82-A913-CCE7C2D8CC24}" srcId="{46D1BB39-D43D-4B17-A38E-517505092A18}" destId="{1DE8EEDF-55D1-4DFF-883D-2741DB7BE2CD}" srcOrd="1" destOrd="0" parTransId="{F632A782-CB51-4DAA-AAD3-D40866D78581}" sibTransId="{70701FA5-751A-4C59-AE2A-B0421A8C53C2}"/>
    <dgm:cxn modelId="{E8C41E5D-9340-4FE3-9BD9-F07BF09C0B03}" type="presOf" srcId="{D3C84CAF-E860-4840-A87D-AB956B1733CE}" destId="{19116A59-6F16-4AC9-80BF-E96154F6BB48}" srcOrd="0" destOrd="0" presId="urn:microsoft.com/office/officeart/2008/layout/PictureLineup"/>
    <dgm:cxn modelId="{9077BA5D-2C27-4962-A159-888A7F32AA1D}" srcId="{46D1BB39-D43D-4B17-A38E-517505092A18}" destId="{94A62277-96EF-4E79-ABD3-0BF7BCE80F7F}" srcOrd="0" destOrd="0" parTransId="{7214C029-4474-48CC-A68A-B4A59811E134}" sibTransId="{88E59CDF-DD3D-421F-98C9-3497106077E6}"/>
    <dgm:cxn modelId="{149D706B-413D-4EEF-B628-9F22BF28C2C0}" type="presOf" srcId="{6E71002D-B555-4C1C-A436-EF6242C4C1A5}" destId="{7BED1ED8-AA3B-46C5-A3C0-2C18DF38AE9E}" srcOrd="0" destOrd="1" presId="urn:microsoft.com/office/officeart/2008/layout/PictureLineup"/>
    <dgm:cxn modelId="{EE66CE4B-491E-45CD-9EE2-46D899DA52BD}" srcId="{5A1229C2-2495-4A75-9FFC-E5EB00B4A239}" destId="{C70313DB-6EC8-4232-A61E-16566D3F03D3}" srcOrd="3" destOrd="0" parTransId="{1D4FCD65-50FE-4639-9388-1E8E47D70E28}" sibTransId="{6494A7A5-307C-4A18-99B8-3055B89F7A4A}"/>
    <dgm:cxn modelId="{C3720F76-5EEB-40FE-892E-C175C19772D8}" type="presOf" srcId="{CFBDB0E9-52D9-48D1-926F-99B04D7018A2}" destId="{7BED1ED8-AA3B-46C5-A3C0-2C18DF38AE9E}" srcOrd="0" destOrd="2" presId="urn:microsoft.com/office/officeart/2008/layout/PictureLineup"/>
    <dgm:cxn modelId="{5B00CE7E-A86B-46C3-A0C3-8DB8A3EE8A42}" type="presOf" srcId="{68BE0D65-34DB-40E2-878D-6F94FCF0C7DD}" destId="{19116A59-6F16-4AC9-80BF-E96154F6BB48}" srcOrd="0" destOrd="1" presId="urn:microsoft.com/office/officeart/2008/layout/PictureLineup"/>
    <dgm:cxn modelId="{14CE538C-FD95-46A2-9E7A-99C872E54017}" type="presOf" srcId="{C61EF870-46F4-4865-A500-D6E31CD3B67F}" destId="{CDF5656E-D827-4493-929E-156B3436511E}" srcOrd="0" destOrd="1" presId="urn:microsoft.com/office/officeart/2008/layout/PictureLineup"/>
    <dgm:cxn modelId="{C7661E8D-D271-44C2-A1C7-15947263867A}" srcId="{D802682C-1195-428C-A795-807F6385DD7C}" destId="{CFBDB0E9-52D9-48D1-926F-99B04D7018A2}" srcOrd="1" destOrd="0" parTransId="{21F96716-BCF5-4E78-83DC-48A4994DF307}" sibTransId="{4E239BF4-81FF-4F5C-9580-B6A47ADB477B}"/>
    <dgm:cxn modelId="{A6F983AD-CA31-42A6-93A5-3879616CE70B}" type="presOf" srcId="{1DE8EEDF-55D1-4DFF-883D-2741DB7BE2CD}" destId="{2D7EAAB7-AE03-4F6F-AAA4-A945D49E7D27}" srcOrd="0" destOrd="2" presId="urn:microsoft.com/office/officeart/2008/layout/PictureLineup"/>
    <dgm:cxn modelId="{C02294AE-3AED-4A09-9D91-3EECB1CDBD8D}" srcId="{5A1229C2-2495-4A75-9FFC-E5EB00B4A239}" destId="{20C07574-FBE7-419B-88ED-976DBE5D4A86}" srcOrd="2" destOrd="0" parTransId="{DFA7AE07-AFFE-404B-B65D-136AD2F4A090}" sibTransId="{2683D82C-2870-4A15-98F8-AF5F98E60B8A}"/>
    <dgm:cxn modelId="{AC567EAF-AD18-421C-9DB1-0D1E9BBDE6F5}" type="presOf" srcId="{5A1229C2-2495-4A75-9FFC-E5EB00B4A239}" destId="{359C2B28-21ED-4185-B73F-5B04762D78C0}" srcOrd="0" destOrd="0" presId="urn:microsoft.com/office/officeart/2008/layout/PictureLineup"/>
    <dgm:cxn modelId="{4E3A96BD-FD4C-44A0-8F9D-70BAED6A2C3B}" type="presOf" srcId="{20C07574-FBE7-419B-88ED-976DBE5D4A86}" destId="{CDF5656E-D827-4493-929E-156B3436511E}" srcOrd="0" destOrd="0" presId="urn:microsoft.com/office/officeart/2008/layout/PictureLineup"/>
    <dgm:cxn modelId="{77035CC0-B3BD-427E-B7FB-32C3B4A7F910}" srcId="{5A1229C2-2495-4A75-9FFC-E5EB00B4A239}" destId="{D3C84CAF-E860-4840-A87D-AB956B1733CE}" srcOrd="1" destOrd="0" parTransId="{5CF3E1C5-AF93-46B4-85B7-5F33316DEB38}" sibTransId="{422CDC45-B32E-4522-A806-DBAF4EADC6F5}"/>
    <dgm:cxn modelId="{77D0C1CA-CADC-41CF-A68E-8C67E2B8B992}" type="presOf" srcId="{D802682C-1195-428C-A795-807F6385DD7C}" destId="{7BED1ED8-AA3B-46C5-A3C0-2C18DF38AE9E}" srcOrd="0" destOrd="0" presId="urn:microsoft.com/office/officeart/2008/layout/PictureLineup"/>
    <dgm:cxn modelId="{02DFEFDE-A584-4D79-BBB8-4C9D40E0482D}" srcId="{D802682C-1195-428C-A795-807F6385DD7C}" destId="{6E71002D-B555-4C1C-A436-EF6242C4C1A5}" srcOrd="0" destOrd="0" parTransId="{4278351B-5147-4CF0-B82C-A3AC055D23E5}" sibTransId="{A24E98EB-CEA5-437A-A722-488124A0F2A9}"/>
    <dgm:cxn modelId="{95FEA1F1-612A-489F-88E0-480FDF376F7F}" srcId="{20C07574-FBE7-419B-88ED-976DBE5D4A86}" destId="{04037878-AAB7-4485-9621-862C59CB72E8}" srcOrd="1" destOrd="0" parTransId="{5C5B9586-B02E-4212-96D5-F2A2404FF5AF}" sibTransId="{32F97A64-5049-418F-AD5E-79C42A42F026}"/>
    <dgm:cxn modelId="{9324F3F1-AD22-4E4D-93CA-5388040D9B69}" type="presOf" srcId="{46D1BB39-D43D-4B17-A38E-517505092A18}" destId="{2D7EAAB7-AE03-4F6F-AAA4-A945D49E7D27}" srcOrd="0" destOrd="0" presId="urn:microsoft.com/office/officeart/2008/layout/PictureLineup"/>
    <dgm:cxn modelId="{0F3093F2-AC72-4B93-B49C-F6213F993BA7}" type="presOf" srcId="{C70313DB-6EC8-4232-A61E-16566D3F03D3}" destId="{F38ABC61-85E1-4183-9F3D-A155892402B2}" srcOrd="0" destOrd="0" presId="urn:microsoft.com/office/officeart/2008/layout/PictureLineup"/>
    <dgm:cxn modelId="{A03BCBFA-0F6E-4A64-AA79-2D1BC84BE380}" type="presOf" srcId="{94A62277-96EF-4E79-ABD3-0BF7BCE80F7F}" destId="{2D7EAAB7-AE03-4F6F-AAA4-A945D49E7D27}" srcOrd="0" destOrd="1" presId="urn:microsoft.com/office/officeart/2008/layout/PictureLineup"/>
    <dgm:cxn modelId="{A32E3BFF-DD49-41F7-9B6F-5F98675B766A}" srcId="{20C07574-FBE7-419B-88ED-976DBE5D4A86}" destId="{C61EF870-46F4-4865-A500-D6E31CD3B67F}" srcOrd="0" destOrd="0" parTransId="{0282C636-A2AB-4AC6-B069-3F93ADA18499}" sibTransId="{79904300-8F02-4108-95AD-DB23FAB34FDD}"/>
    <dgm:cxn modelId="{B179B256-F000-4EED-A7E5-7410E9B718BE}" type="presParOf" srcId="{359C2B28-21ED-4185-B73F-5B04762D78C0}" destId="{7F39F499-455B-426B-82E7-1DC0381BAA11}" srcOrd="0" destOrd="0" presId="urn:microsoft.com/office/officeart/2008/layout/PictureLineup"/>
    <dgm:cxn modelId="{8CC107BA-0278-4F73-9DC9-EB2B64D29F4E}" type="presParOf" srcId="{7F39F499-455B-426B-82E7-1DC0381BAA11}" destId="{B66BB8BF-3150-4D18-A28E-7C34A0DECADE}" srcOrd="0" destOrd="0" presId="urn:microsoft.com/office/officeart/2008/layout/PictureLineup"/>
    <dgm:cxn modelId="{BDFEB51B-03D2-46A4-8634-E2D1C5A82043}" type="presParOf" srcId="{7F39F499-455B-426B-82E7-1DC0381BAA11}" destId="{3140174E-4CA0-412D-987D-212502B72577}" srcOrd="1" destOrd="0" presId="urn:microsoft.com/office/officeart/2008/layout/PictureLineup"/>
    <dgm:cxn modelId="{A3941323-F3D4-4B3F-89C4-48A932BCE826}" type="presParOf" srcId="{7F39F499-455B-426B-82E7-1DC0381BAA11}" destId="{7BED1ED8-AA3B-46C5-A3C0-2C18DF38AE9E}" srcOrd="2" destOrd="0" presId="urn:microsoft.com/office/officeart/2008/layout/PictureLineup"/>
    <dgm:cxn modelId="{7FF21165-CD1B-44FC-86BC-0133933A2158}" type="presParOf" srcId="{359C2B28-21ED-4185-B73F-5B04762D78C0}" destId="{46A19AB0-E02B-4DF6-BAA2-571A5FEFC9FF}" srcOrd="1" destOrd="0" presId="urn:microsoft.com/office/officeart/2008/layout/PictureLineup"/>
    <dgm:cxn modelId="{0317111A-12AD-4BD4-B8DC-10CDFEBE823D}" type="presParOf" srcId="{359C2B28-21ED-4185-B73F-5B04762D78C0}" destId="{7AA77B15-68D5-40B7-963D-864668F8AF94}" srcOrd="2" destOrd="0" presId="urn:microsoft.com/office/officeart/2008/layout/PictureLineup"/>
    <dgm:cxn modelId="{4C9BC311-0281-48FC-93C4-7E6D22059A6C}" type="presParOf" srcId="{7AA77B15-68D5-40B7-963D-864668F8AF94}" destId="{C7E7016C-E0F9-4A55-B70E-CAD6427446F0}" srcOrd="0" destOrd="0" presId="urn:microsoft.com/office/officeart/2008/layout/PictureLineup"/>
    <dgm:cxn modelId="{6E2B08EA-8F70-4740-8354-51C23EA7280F}" type="presParOf" srcId="{7AA77B15-68D5-40B7-963D-864668F8AF94}" destId="{DBB99727-4C7F-441B-96F8-742FFE97C69D}" srcOrd="1" destOrd="0" presId="urn:microsoft.com/office/officeart/2008/layout/PictureLineup"/>
    <dgm:cxn modelId="{EEA99F6D-12A4-45E2-AA94-18DCCB8B7FD4}" type="presParOf" srcId="{7AA77B15-68D5-40B7-963D-864668F8AF94}" destId="{19116A59-6F16-4AC9-80BF-E96154F6BB48}" srcOrd="2" destOrd="0" presId="urn:microsoft.com/office/officeart/2008/layout/PictureLineup"/>
    <dgm:cxn modelId="{E7066F4E-A69D-4B46-B3BF-B82213C256A3}" type="presParOf" srcId="{359C2B28-21ED-4185-B73F-5B04762D78C0}" destId="{BE2C3984-0AF3-40F6-8201-F3769871B87B}" srcOrd="3" destOrd="0" presId="urn:microsoft.com/office/officeart/2008/layout/PictureLineup"/>
    <dgm:cxn modelId="{40D4173F-62F8-47EF-8806-D9010DF9640E}" type="presParOf" srcId="{359C2B28-21ED-4185-B73F-5B04762D78C0}" destId="{B42B4312-B445-4D15-A51B-1E086AA09A07}" srcOrd="4" destOrd="0" presId="urn:microsoft.com/office/officeart/2008/layout/PictureLineup"/>
    <dgm:cxn modelId="{1CC80F72-BF2F-4665-AD2A-EA895C89BEA8}" type="presParOf" srcId="{B42B4312-B445-4D15-A51B-1E086AA09A07}" destId="{DAD3FFCA-6BB8-49D9-A505-237A2CAED4E8}" srcOrd="0" destOrd="0" presId="urn:microsoft.com/office/officeart/2008/layout/PictureLineup"/>
    <dgm:cxn modelId="{B1CAE3DE-D84E-4C15-ADEC-DBD874416966}" type="presParOf" srcId="{B42B4312-B445-4D15-A51B-1E086AA09A07}" destId="{20E41C8D-638C-419C-BF1E-188CA12E107E}" srcOrd="1" destOrd="0" presId="urn:microsoft.com/office/officeart/2008/layout/PictureLineup"/>
    <dgm:cxn modelId="{3F626D9D-2FF5-4638-A3B0-FE52813D031E}" type="presParOf" srcId="{B42B4312-B445-4D15-A51B-1E086AA09A07}" destId="{CDF5656E-D827-4493-929E-156B3436511E}" srcOrd="2" destOrd="0" presId="urn:microsoft.com/office/officeart/2008/layout/PictureLineup"/>
    <dgm:cxn modelId="{E2CF2FB5-4C02-42AD-B0C2-C4DEB9C48CCA}" type="presParOf" srcId="{359C2B28-21ED-4185-B73F-5B04762D78C0}" destId="{6F679087-7DE1-458C-B25F-2D672374C41B}" srcOrd="5" destOrd="0" presId="urn:microsoft.com/office/officeart/2008/layout/PictureLineup"/>
    <dgm:cxn modelId="{062B3FE0-7A23-462A-B03F-1858A6AAB80F}" type="presParOf" srcId="{359C2B28-21ED-4185-B73F-5B04762D78C0}" destId="{D24089AB-0F49-4618-9609-1528C056F856}" srcOrd="6" destOrd="0" presId="urn:microsoft.com/office/officeart/2008/layout/PictureLineup"/>
    <dgm:cxn modelId="{C0719248-D381-42D5-889D-D65DBA8641AA}" type="presParOf" srcId="{D24089AB-0F49-4618-9609-1528C056F856}" destId="{C8507F80-591B-4AB7-9275-39424C0C9C1B}" srcOrd="0" destOrd="0" presId="urn:microsoft.com/office/officeart/2008/layout/PictureLineup"/>
    <dgm:cxn modelId="{2B326AD4-3ADF-4060-827E-50D87D540A90}" type="presParOf" srcId="{D24089AB-0F49-4618-9609-1528C056F856}" destId="{98982B63-2730-490A-A52C-40A0B67194A8}" srcOrd="1" destOrd="0" presId="urn:microsoft.com/office/officeart/2008/layout/PictureLineup"/>
    <dgm:cxn modelId="{D38CF495-4BBA-41EB-BD27-17B25F30078A}" type="presParOf" srcId="{D24089AB-0F49-4618-9609-1528C056F856}" destId="{F38ABC61-85E1-4183-9F3D-A155892402B2}" srcOrd="2" destOrd="0" presId="urn:microsoft.com/office/officeart/2008/layout/PictureLineup"/>
    <dgm:cxn modelId="{BCDBE79B-3EE2-4DE9-A665-28302E89C259}" type="presParOf" srcId="{359C2B28-21ED-4185-B73F-5B04762D78C0}" destId="{0949B75D-031F-496F-BA9A-7B33F2BBDA59}" srcOrd="7" destOrd="0" presId="urn:microsoft.com/office/officeart/2008/layout/PictureLineup"/>
    <dgm:cxn modelId="{277AFAB4-B7D2-4CED-9560-DB279CD62D2D}" type="presParOf" srcId="{359C2B28-21ED-4185-B73F-5B04762D78C0}" destId="{215EDFE9-B1B0-41A9-94AB-CB26C5079A9B}" srcOrd="8" destOrd="0" presId="urn:microsoft.com/office/officeart/2008/layout/PictureLineup"/>
    <dgm:cxn modelId="{1800CDD0-7BC2-49BF-AA47-5C2A4715C3A3}" type="presParOf" srcId="{215EDFE9-B1B0-41A9-94AB-CB26C5079A9B}" destId="{BFAD2A2C-8CA6-4EA1-9B3C-E8A6FD7F2F08}" srcOrd="0" destOrd="0" presId="urn:microsoft.com/office/officeart/2008/layout/PictureLineup"/>
    <dgm:cxn modelId="{73431A8E-F172-46FF-8B7A-63D572723797}" type="presParOf" srcId="{215EDFE9-B1B0-41A9-94AB-CB26C5079A9B}" destId="{E60285F4-3DDC-4049-94AD-43C74F866C9C}" srcOrd="1" destOrd="0" presId="urn:microsoft.com/office/officeart/2008/layout/PictureLineup"/>
    <dgm:cxn modelId="{2E794E5C-3DB6-4F9F-B9C7-BE708E7D3270}" type="presParOf" srcId="{215EDFE9-B1B0-41A9-94AB-CB26C5079A9B}" destId="{2D7EAAB7-AE03-4F6F-AAA4-A945D49E7D27}"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1229C2-2495-4A75-9FFC-E5EB00B4A239}" type="doc">
      <dgm:prSet loTypeId="urn:microsoft.com/office/officeart/2008/layout/PictureLineup" loCatId="picture" qsTypeId="urn:microsoft.com/office/officeart/2005/8/quickstyle/simple1" qsCatId="simple" csTypeId="urn:microsoft.com/office/officeart/2005/8/colors/accent1_2" csCatId="accent1" phldr="1"/>
      <dgm:spPr/>
      <dgm:t>
        <a:bodyPr/>
        <a:lstStyle/>
        <a:p>
          <a:endParaRPr lang="en-GB"/>
        </a:p>
      </dgm:t>
    </dgm:pt>
    <dgm:pt modelId="{D802682C-1195-428C-A795-807F6385DD7C}">
      <dgm:prSet phldrT="[Text]" custT="1"/>
      <dgm:spPr>
        <a:noFill/>
      </dgm:spPr>
      <dgm:t>
        <a:bodyPr/>
        <a:lstStyle/>
        <a:p>
          <a:pPr algn="ctr">
            <a:buNone/>
          </a:pPr>
          <a:r>
            <a:rPr lang="en-GB" sz="1900" b="1" kern="1200" dirty="0"/>
            <a:t>Josef Doppelbauer</a:t>
          </a:r>
        </a:p>
        <a:p>
          <a:pPr algn="ctr">
            <a:buNone/>
          </a:pPr>
          <a:r>
            <a:rPr lang="fr-BE" sz="1900" kern="1200" dirty="0" err="1"/>
            <a:t>Executive</a:t>
          </a:r>
          <a:r>
            <a:rPr lang="fr-BE" sz="1900" kern="1200" dirty="0"/>
            <a:t> </a:t>
          </a:r>
          <a:r>
            <a:rPr lang="fr-BE" sz="1900" kern="1200" dirty="0" err="1"/>
            <a:t>Director</a:t>
          </a:r>
          <a:endParaRPr lang="en-GB" sz="1900" kern="1200" dirty="0"/>
        </a:p>
      </dgm:t>
    </dgm:pt>
    <dgm:pt modelId="{27851827-4B67-476C-95D9-4821B9D12FEE}" type="parTrans" cxnId="{8064A331-B65D-4116-BF5B-4CDBA52D164E}">
      <dgm:prSet/>
      <dgm:spPr/>
      <dgm:t>
        <a:bodyPr/>
        <a:lstStyle/>
        <a:p>
          <a:endParaRPr lang="en-GB"/>
        </a:p>
      </dgm:t>
    </dgm:pt>
    <dgm:pt modelId="{4FB65A30-61DF-4453-BDB0-2ECBE9B95B41}" type="sibTrans" cxnId="{8064A331-B65D-4116-BF5B-4CDBA52D164E}">
      <dgm:prSet/>
      <dgm:spPr/>
      <dgm:t>
        <a:bodyPr/>
        <a:lstStyle/>
        <a:p>
          <a:endParaRPr lang="en-GB"/>
        </a:p>
      </dgm:t>
    </dgm:pt>
    <dgm:pt modelId="{46D1BB39-D43D-4B17-A38E-517505092A18}">
      <dgm:prSet phldrT="[Text]" custT="1"/>
      <dgm:spPr/>
      <dgm:t>
        <a:bodyPr/>
        <a:lstStyle/>
        <a:p>
          <a:pPr algn="ctr">
            <a:buNone/>
          </a:pPr>
          <a:r>
            <a:rPr lang="en-GB" sz="1900" b="1" i="0" dirty="0"/>
            <a:t>Matthias Ruete</a:t>
          </a:r>
          <a:endParaRPr lang="en-GB" sz="1900" b="1" dirty="0"/>
        </a:p>
      </dgm:t>
    </dgm:pt>
    <dgm:pt modelId="{EEA3A7CF-C70B-4CAD-8D7A-433F62D6DA98}" type="parTrans" cxnId="{69857003-FA3A-4EC4-A6E8-1432106BA885}">
      <dgm:prSet/>
      <dgm:spPr/>
      <dgm:t>
        <a:bodyPr/>
        <a:lstStyle/>
        <a:p>
          <a:endParaRPr lang="en-GB"/>
        </a:p>
      </dgm:t>
    </dgm:pt>
    <dgm:pt modelId="{100C8992-8941-4136-94C8-B0C04EC91AF1}" type="sibTrans" cxnId="{69857003-FA3A-4EC4-A6E8-1432106BA885}">
      <dgm:prSet/>
      <dgm:spPr/>
      <dgm:t>
        <a:bodyPr/>
        <a:lstStyle/>
        <a:p>
          <a:endParaRPr lang="en-GB"/>
        </a:p>
      </dgm:t>
    </dgm:pt>
    <dgm:pt modelId="{D3C84CAF-E860-4840-A87D-AB956B1733CE}">
      <dgm:prSet phldrT="[Text]" custT="1"/>
      <dgm:spPr>
        <a:noFill/>
      </dgm:spPr>
      <dgm:t>
        <a:bodyPr/>
        <a:lstStyle/>
        <a:p>
          <a:pPr algn="ctr">
            <a:buNone/>
          </a:pPr>
          <a:r>
            <a:rPr lang="fr-BE" sz="1900" b="1" i="0" kern="1200" dirty="0"/>
            <a:t>Pio Guido</a:t>
          </a:r>
          <a:endParaRPr lang="en-GB" sz="1900" b="1" i="0" kern="1200" dirty="0"/>
        </a:p>
      </dgm:t>
    </dgm:pt>
    <dgm:pt modelId="{5CF3E1C5-AF93-46B4-85B7-5F33316DEB38}" type="parTrans" cxnId="{77035CC0-B3BD-427E-B7FB-32C3B4A7F910}">
      <dgm:prSet/>
      <dgm:spPr/>
      <dgm:t>
        <a:bodyPr/>
        <a:lstStyle/>
        <a:p>
          <a:endParaRPr lang="en-GB"/>
        </a:p>
      </dgm:t>
    </dgm:pt>
    <dgm:pt modelId="{422CDC45-B32E-4522-A806-DBAF4EADC6F5}" type="sibTrans" cxnId="{77035CC0-B3BD-427E-B7FB-32C3B4A7F910}">
      <dgm:prSet/>
      <dgm:spPr/>
      <dgm:t>
        <a:bodyPr/>
        <a:lstStyle/>
        <a:p>
          <a:endParaRPr lang="en-GB"/>
        </a:p>
      </dgm:t>
    </dgm:pt>
    <dgm:pt modelId="{1DE8EEDF-55D1-4DFF-883D-2741DB7BE2CD}">
      <dgm:prSet phldrT="[Text]" custT="1"/>
      <dgm:spPr/>
      <dgm:t>
        <a:bodyPr/>
        <a:lstStyle/>
        <a:p>
          <a:pPr algn="ctr">
            <a:buNone/>
          </a:pPr>
          <a:endParaRPr lang="en-GB" sz="2000" dirty="0"/>
        </a:p>
      </dgm:t>
    </dgm:pt>
    <dgm:pt modelId="{F632A782-CB51-4DAA-AAD3-D40866D78581}" type="parTrans" cxnId="{C186D731-CEF7-4F82-A913-CCE7C2D8CC24}">
      <dgm:prSet/>
      <dgm:spPr/>
      <dgm:t>
        <a:bodyPr/>
        <a:lstStyle/>
        <a:p>
          <a:endParaRPr lang="en-GB"/>
        </a:p>
      </dgm:t>
    </dgm:pt>
    <dgm:pt modelId="{70701FA5-751A-4C59-AE2A-B0421A8C53C2}" type="sibTrans" cxnId="{C186D731-CEF7-4F82-A913-CCE7C2D8CC24}">
      <dgm:prSet/>
      <dgm:spPr/>
      <dgm:t>
        <a:bodyPr/>
        <a:lstStyle/>
        <a:p>
          <a:endParaRPr lang="en-GB"/>
        </a:p>
      </dgm:t>
    </dgm:pt>
    <dgm:pt modelId="{6E71002D-B555-4C1C-A436-EF6242C4C1A5}">
      <dgm:prSet phldrT="[Text]" custT="1"/>
      <dgm:spPr>
        <a:noFill/>
      </dgm:spPr>
      <dgm:t>
        <a:bodyPr/>
        <a:lstStyle/>
        <a:p>
          <a:pPr algn="ctr">
            <a:buNone/>
          </a:pPr>
          <a:endParaRPr lang="en-GB" sz="2000" kern="1200" dirty="0"/>
        </a:p>
      </dgm:t>
    </dgm:pt>
    <dgm:pt modelId="{4278351B-5147-4CF0-B82C-A3AC055D23E5}" type="parTrans" cxnId="{02DFEFDE-A584-4D79-BBB8-4C9D40E0482D}">
      <dgm:prSet/>
      <dgm:spPr/>
      <dgm:t>
        <a:bodyPr/>
        <a:lstStyle/>
        <a:p>
          <a:endParaRPr lang="en-GB"/>
        </a:p>
      </dgm:t>
    </dgm:pt>
    <dgm:pt modelId="{A24E98EB-CEA5-437A-A722-488124A0F2A9}" type="sibTrans" cxnId="{02DFEFDE-A584-4D79-BBB8-4C9D40E0482D}">
      <dgm:prSet/>
      <dgm:spPr/>
      <dgm:t>
        <a:bodyPr/>
        <a:lstStyle/>
        <a:p>
          <a:endParaRPr lang="en-GB"/>
        </a:p>
      </dgm:t>
    </dgm:pt>
    <dgm:pt modelId="{94A62277-96EF-4E79-ABD3-0BF7BCE80F7F}">
      <dgm:prSet phldrT="[Text]" custT="1"/>
      <dgm:spPr/>
      <dgm:t>
        <a:bodyPr/>
        <a:lstStyle/>
        <a:p>
          <a:pPr algn="ctr">
            <a:buNone/>
          </a:pPr>
          <a:r>
            <a:rPr lang="fr-BE" sz="1900" dirty="0"/>
            <a:t>European TEN-T Coordinator for ERTMS</a:t>
          </a:r>
          <a:endParaRPr lang="en-GB" sz="1900" dirty="0"/>
        </a:p>
      </dgm:t>
    </dgm:pt>
    <dgm:pt modelId="{7214C029-4474-48CC-A68A-B4A59811E134}" type="parTrans" cxnId="{9077BA5D-2C27-4962-A159-888A7F32AA1D}">
      <dgm:prSet/>
      <dgm:spPr/>
      <dgm:t>
        <a:bodyPr/>
        <a:lstStyle/>
        <a:p>
          <a:endParaRPr lang="en-GB"/>
        </a:p>
      </dgm:t>
    </dgm:pt>
    <dgm:pt modelId="{88E59CDF-DD3D-421F-98C9-3497106077E6}" type="sibTrans" cxnId="{9077BA5D-2C27-4962-A159-888A7F32AA1D}">
      <dgm:prSet/>
      <dgm:spPr/>
      <dgm:t>
        <a:bodyPr/>
        <a:lstStyle/>
        <a:p>
          <a:endParaRPr lang="en-GB"/>
        </a:p>
      </dgm:t>
    </dgm:pt>
    <dgm:pt modelId="{CFBDB0E9-52D9-48D1-926F-99B04D7018A2}">
      <dgm:prSet phldrT="[Text]" custT="1"/>
      <dgm:spPr>
        <a:noFill/>
      </dgm:spPr>
      <dgm:t>
        <a:bodyPr/>
        <a:lstStyle/>
        <a:p>
          <a:pPr algn="ctr">
            <a:buNone/>
          </a:pPr>
          <a:endParaRPr lang="en-GB" sz="2000" kern="1200" dirty="0"/>
        </a:p>
      </dgm:t>
    </dgm:pt>
    <dgm:pt modelId="{21F96716-BCF5-4E78-83DC-48A4994DF307}" type="parTrans" cxnId="{C7661E8D-D271-44C2-A1C7-15947263867A}">
      <dgm:prSet/>
      <dgm:spPr/>
      <dgm:t>
        <a:bodyPr/>
        <a:lstStyle/>
        <a:p>
          <a:endParaRPr lang="en-GB"/>
        </a:p>
      </dgm:t>
    </dgm:pt>
    <dgm:pt modelId="{4E239BF4-81FF-4F5C-9580-B6A47ADB477B}" type="sibTrans" cxnId="{C7661E8D-D271-44C2-A1C7-15947263867A}">
      <dgm:prSet/>
      <dgm:spPr/>
      <dgm:t>
        <a:bodyPr/>
        <a:lstStyle/>
        <a:p>
          <a:endParaRPr lang="en-GB"/>
        </a:p>
      </dgm:t>
    </dgm:pt>
    <dgm:pt modelId="{68BE0D65-34DB-40E2-878D-6F94FCF0C7DD}">
      <dgm:prSet phldrT="[Text]" custT="1"/>
      <dgm:spPr>
        <a:noFill/>
      </dgm:spPr>
      <dgm:t>
        <a:bodyPr/>
        <a:lstStyle/>
        <a:p>
          <a:pPr algn="ctr">
            <a:buNone/>
          </a:pPr>
          <a:r>
            <a:rPr lang="fr-BE" sz="1900" kern="1200" dirty="0"/>
            <a:t>Head of Railway </a:t>
          </a:r>
          <a:r>
            <a:rPr lang="fr-BE" sz="1900" kern="1200" dirty="0" err="1"/>
            <a:t>Systems</a:t>
          </a:r>
          <a:r>
            <a:rPr lang="fr-BE" sz="1900" kern="1200" dirty="0"/>
            <a:t> </a:t>
          </a:r>
          <a:r>
            <a:rPr lang="fr-BE" sz="1900" kern="1200" dirty="0" err="1"/>
            <a:t>Department</a:t>
          </a:r>
          <a:endParaRPr lang="en-GB" sz="1900" kern="1200" dirty="0"/>
        </a:p>
      </dgm:t>
    </dgm:pt>
    <dgm:pt modelId="{A798C503-9383-40E9-9CFF-4EE078EAAEC2}" type="parTrans" cxnId="{490BD72B-78CB-41DD-BEBC-905FD5A09330}">
      <dgm:prSet/>
      <dgm:spPr/>
      <dgm:t>
        <a:bodyPr/>
        <a:lstStyle/>
        <a:p>
          <a:endParaRPr lang="en-GB"/>
        </a:p>
      </dgm:t>
    </dgm:pt>
    <dgm:pt modelId="{CDB47BDE-7098-43B4-96A5-8F3AB1491824}" type="sibTrans" cxnId="{490BD72B-78CB-41DD-BEBC-905FD5A09330}">
      <dgm:prSet/>
      <dgm:spPr/>
      <dgm:t>
        <a:bodyPr/>
        <a:lstStyle/>
        <a:p>
          <a:endParaRPr lang="en-GB"/>
        </a:p>
      </dgm:t>
    </dgm:pt>
    <dgm:pt modelId="{20C07574-FBE7-419B-88ED-976DBE5D4A86}">
      <dgm:prSet phldrT="[Text]" custT="1"/>
      <dgm:spPr/>
      <dgm:t>
        <a:bodyPr/>
        <a:lstStyle/>
        <a:p>
          <a:pPr algn="ctr">
            <a:buNone/>
          </a:pPr>
          <a:r>
            <a:rPr lang="en-GB" sz="1900" b="1" kern="1200" dirty="0"/>
            <a:t>Monika </a:t>
          </a:r>
          <a:r>
            <a:rPr lang="en-GB" sz="1900" b="1" kern="1200" dirty="0" err="1"/>
            <a:t>Heiming</a:t>
          </a:r>
          <a:endParaRPr lang="en-GB" sz="1900" kern="1200" dirty="0"/>
        </a:p>
      </dgm:t>
    </dgm:pt>
    <dgm:pt modelId="{DFA7AE07-AFFE-404B-B65D-136AD2F4A090}" type="parTrans" cxnId="{C02294AE-3AED-4A09-9D91-3EECB1CDBD8D}">
      <dgm:prSet/>
      <dgm:spPr/>
      <dgm:t>
        <a:bodyPr/>
        <a:lstStyle/>
        <a:p>
          <a:endParaRPr lang="en-GB"/>
        </a:p>
      </dgm:t>
    </dgm:pt>
    <dgm:pt modelId="{2683D82C-2870-4A15-98F8-AF5F98E60B8A}" type="sibTrans" cxnId="{C02294AE-3AED-4A09-9D91-3EECB1CDBD8D}">
      <dgm:prSet/>
      <dgm:spPr/>
      <dgm:t>
        <a:bodyPr/>
        <a:lstStyle/>
        <a:p>
          <a:endParaRPr lang="en-GB"/>
        </a:p>
      </dgm:t>
    </dgm:pt>
    <dgm:pt modelId="{C61EF870-46F4-4865-A500-D6E31CD3B67F}">
      <dgm:prSet phldrT="[Text]" custT="1"/>
      <dgm:spPr/>
      <dgm:t>
        <a:bodyPr/>
        <a:lstStyle/>
        <a:p>
          <a:pPr algn="ctr">
            <a:buNone/>
          </a:pPr>
          <a:r>
            <a:rPr lang="fr-BE" sz="1900" dirty="0">
              <a:solidFill>
                <a:prstClr val="black">
                  <a:hueOff val="0"/>
                  <a:satOff val="0"/>
                  <a:lumOff val="0"/>
                  <a:alphaOff val="0"/>
                </a:prstClr>
              </a:solidFill>
              <a:latin typeface="Calibri" panose="020F0502020204030204"/>
              <a:ea typeface="+mn-ea"/>
              <a:cs typeface="+mn-cs"/>
            </a:rPr>
            <a:t>Executive Director</a:t>
          </a:r>
          <a:endParaRPr lang="en-GB" sz="1900" dirty="0">
            <a:solidFill>
              <a:prstClr val="black">
                <a:hueOff val="0"/>
                <a:satOff val="0"/>
                <a:lumOff val="0"/>
                <a:alphaOff val="0"/>
              </a:prstClr>
            </a:solidFill>
            <a:latin typeface="Calibri" panose="020F0502020204030204"/>
            <a:ea typeface="+mn-ea"/>
            <a:cs typeface="+mn-cs"/>
          </a:endParaRPr>
        </a:p>
      </dgm:t>
    </dgm:pt>
    <dgm:pt modelId="{0282C636-A2AB-4AC6-B069-3F93ADA18499}" type="parTrans" cxnId="{A32E3BFF-DD49-41F7-9B6F-5F98675B766A}">
      <dgm:prSet/>
      <dgm:spPr/>
      <dgm:t>
        <a:bodyPr/>
        <a:lstStyle/>
        <a:p>
          <a:endParaRPr lang="en-GB"/>
        </a:p>
      </dgm:t>
    </dgm:pt>
    <dgm:pt modelId="{79904300-8F02-4108-95AD-DB23FAB34FDD}" type="sibTrans" cxnId="{A32E3BFF-DD49-41F7-9B6F-5F98675B766A}">
      <dgm:prSet/>
      <dgm:spPr/>
      <dgm:t>
        <a:bodyPr/>
        <a:lstStyle/>
        <a:p>
          <a:endParaRPr lang="en-GB"/>
        </a:p>
      </dgm:t>
    </dgm:pt>
    <dgm:pt modelId="{C70313DB-6EC8-4232-A61E-16566D3F03D3}">
      <dgm:prSet phldrT="[Text]" custT="1"/>
      <dgm:spPr>
        <a:ln w="12700">
          <a:noFill/>
        </a:ln>
      </dgm:spPr>
      <dgm:t>
        <a:bodyPr/>
        <a:lstStyle/>
        <a:p>
          <a:pPr algn="l"/>
          <a:r>
            <a:rPr lang="en-GB" sz="1900" b="1" dirty="0"/>
            <a:t>Mark </a:t>
          </a:r>
          <a:r>
            <a:rPr lang="en-GB" sz="1900" b="1" dirty="0" err="1"/>
            <a:t>Topal-Gökceli</a:t>
          </a:r>
          <a:endParaRPr lang="en-GB" sz="1900" b="1" i="0" dirty="0"/>
        </a:p>
        <a:p>
          <a:pPr algn="ctr"/>
          <a:r>
            <a:rPr lang="en-GB" sz="1900" b="0" i="0" dirty="0"/>
            <a:t>CTO ÖBB</a:t>
          </a:r>
          <a:endParaRPr lang="en-GB" sz="1900" dirty="0">
            <a:solidFill>
              <a:prstClr val="black">
                <a:hueOff val="0"/>
                <a:satOff val="0"/>
                <a:lumOff val="0"/>
                <a:alphaOff val="0"/>
              </a:prstClr>
            </a:solidFill>
            <a:latin typeface="Calibri" panose="020F0502020204030204"/>
            <a:ea typeface="+mn-ea"/>
            <a:cs typeface="+mn-cs"/>
          </a:endParaRPr>
        </a:p>
      </dgm:t>
    </dgm:pt>
    <dgm:pt modelId="{1D4FCD65-50FE-4639-9388-1E8E47D70E28}" type="parTrans" cxnId="{EE66CE4B-491E-45CD-9EE2-46D899DA52BD}">
      <dgm:prSet/>
      <dgm:spPr/>
      <dgm:t>
        <a:bodyPr/>
        <a:lstStyle/>
        <a:p>
          <a:endParaRPr lang="en-GB"/>
        </a:p>
      </dgm:t>
    </dgm:pt>
    <dgm:pt modelId="{6494A7A5-307C-4A18-99B8-3055B89F7A4A}" type="sibTrans" cxnId="{EE66CE4B-491E-45CD-9EE2-46D899DA52BD}">
      <dgm:prSet/>
      <dgm:spPr/>
      <dgm:t>
        <a:bodyPr/>
        <a:lstStyle/>
        <a:p>
          <a:endParaRPr lang="en-GB"/>
        </a:p>
      </dgm:t>
    </dgm:pt>
    <dgm:pt modelId="{04037878-AAB7-4485-9621-862C59CB72E8}">
      <dgm:prSet phldrT="[Text]"/>
      <dgm:spPr/>
      <dgm:t>
        <a:bodyPr/>
        <a:lstStyle/>
        <a:p>
          <a:pPr algn="l">
            <a:buNone/>
          </a:pPr>
          <a:endParaRPr lang="en-GB" sz="3600" dirty="0">
            <a:solidFill>
              <a:prstClr val="black">
                <a:hueOff val="0"/>
                <a:satOff val="0"/>
                <a:lumOff val="0"/>
                <a:alphaOff val="0"/>
              </a:prstClr>
            </a:solidFill>
            <a:latin typeface="Calibri" panose="020F0502020204030204"/>
            <a:ea typeface="+mn-ea"/>
            <a:cs typeface="+mn-cs"/>
          </a:endParaRPr>
        </a:p>
      </dgm:t>
    </dgm:pt>
    <dgm:pt modelId="{5C5B9586-B02E-4212-96D5-F2A2404FF5AF}" type="parTrans" cxnId="{95FEA1F1-612A-489F-88E0-480FDF376F7F}">
      <dgm:prSet/>
      <dgm:spPr/>
      <dgm:t>
        <a:bodyPr/>
        <a:lstStyle/>
        <a:p>
          <a:endParaRPr lang="en-GB"/>
        </a:p>
      </dgm:t>
    </dgm:pt>
    <dgm:pt modelId="{32F97A64-5049-418F-AD5E-79C42A42F026}" type="sibTrans" cxnId="{95FEA1F1-612A-489F-88E0-480FDF376F7F}">
      <dgm:prSet/>
      <dgm:spPr/>
      <dgm:t>
        <a:bodyPr/>
        <a:lstStyle/>
        <a:p>
          <a:endParaRPr lang="en-GB"/>
        </a:p>
      </dgm:t>
    </dgm:pt>
    <dgm:pt modelId="{359C2B28-21ED-4185-B73F-5B04762D78C0}" type="pres">
      <dgm:prSet presAssocID="{5A1229C2-2495-4A75-9FFC-E5EB00B4A239}" presName="Name0" presStyleCnt="0">
        <dgm:presLayoutVars>
          <dgm:chMax/>
          <dgm:chPref/>
          <dgm:dir/>
          <dgm:animLvl val="lvl"/>
          <dgm:resizeHandles val="exact"/>
        </dgm:presLayoutVars>
      </dgm:prSet>
      <dgm:spPr/>
    </dgm:pt>
    <dgm:pt modelId="{7F39F499-455B-426B-82E7-1DC0381BAA11}" type="pres">
      <dgm:prSet presAssocID="{D802682C-1195-428C-A795-807F6385DD7C}" presName="composite" presStyleCnt="0"/>
      <dgm:spPr/>
    </dgm:pt>
    <dgm:pt modelId="{B66BB8BF-3150-4D18-A28E-7C34A0DECADE}" type="pres">
      <dgm:prSet presAssocID="{D802682C-1195-428C-A795-807F6385DD7C}" presName="Image" presStyleLbl="alignNode1" presStyleIdx="0" presStyleCnt="5" custLinFactNeighborX="813" custLinFactNeighborY="169"/>
      <dgm:spPr>
        <a:blipFill rotWithShape="1">
          <a:blip xmlns:r="http://schemas.openxmlformats.org/officeDocument/2006/relationships" r:embed="rId1"/>
          <a:srcRect/>
          <a:stretch>
            <a:fillRect t="-9000" b="-9000"/>
          </a:stretch>
        </a:blipFill>
      </dgm:spPr>
    </dgm:pt>
    <dgm:pt modelId="{3140174E-4CA0-412D-987D-212502B72577}" type="pres">
      <dgm:prSet presAssocID="{D802682C-1195-428C-A795-807F6385DD7C}" presName="Accent" presStyleLbl="parChTrans1D1" presStyleIdx="0" presStyleCnt="5"/>
      <dgm:spPr>
        <a:ln>
          <a:noFill/>
        </a:ln>
      </dgm:spPr>
    </dgm:pt>
    <dgm:pt modelId="{7BED1ED8-AA3B-46C5-A3C0-2C18DF38AE9E}" type="pres">
      <dgm:prSet presAssocID="{D802682C-1195-428C-A795-807F6385DD7C}" presName="Parent" presStyleLbl="revTx" presStyleIdx="0" presStyleCnt="5" custLinFactNeighborY="340">
        <dgm:presLayoutVars>
          <dgm:chMax val="0"/>
          <dgm:chPref val="0"/>
          <dgm:bulletEnabled val="1"/>
        </dgm:presLayoutVars>
      </dgm:prSet>
      <dgm:spPr/>
    </dgm:pt>
    <dgm:pt modelId="{46A19AB0-E02B-4DF6-BAA2-571A5FEFC9FF}" type="pres">
      <dgm:prSet presAssocID="{4FB65A30-61DF-4453-BDB0-2ECBE9B95B41}" presName="sibTrans" presStyleCnt="0"/>
      <dgm:spPr/>
    </dgm:pt>
    <dgm:pt modelId="{7AA77B15-68D5-40B7-963D-864668F8AF94}" type="pres">
      <dgm:prSet presAssocID="{D3C84CAF-E860-4840-A87D-AB956B1733CE}" presName="composite" presStyleCnt="0"/>
      <dgm:spPr/>
    </dgm:pt>
    <dgm:pt modelId="{C7E7016C-E0F9-4A55-B70E-CAD6427446F0}" type="pres">
      <dgm:prSet presAssocID="{D3C84CAF-E860-4840-A87D-AB956B1733CE}" presName="Image" presStyleLbl="alignNode1" presStyleIdx="1" presStyleCnt="5"/>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28" t="-15999" r="-8284" b="-5713"/>
          </a:stretch>
        </a:blipFill>
      </dgm:spPr>
    </dgm:pt>
    <dgm:pt modelId="{DBB99727-4C7F-441B-96F8-742FFE97C69D}" type="pres">
      <dgm:prSet presAssocID="{D3C84CAF-E860-4840-A87D-AB956B1733CE}" presName="Accent" presStyleLbl="parChTrans1D1" presStyleIdx="1" presStyleCnt="5"/>
      <dgm:spPr/>
    </dgm:pt>
    <dgm:pt modelId="{19116A59-6F16-4AC9-80BF-E96154F6BB48}" type="pres">
      <dgm:prSet presAssocID="{D3C84CAF-E860-4840-A87D-AB956B1733CE}" presName="Parent" presStyleLbl="revTx" presStyleIdx="1" presStyleCnt="5">
        <dgm:presLayoutVars>
          <dgm:chMax val="0"/>
          <dgm:chPref val="0"/>
          <dgm:bulletEnabled val="1"/>
        </dgm:presLayoutVars>
      </dgm:prSet>
      <dgm:spPr/>
    </dgm:pt>
    <dgm:pt modelId="{BE2C3984-0AF3-40F6-8201-F3769871B87B}" type="pres">
      <dgm:prSet presAssocID="{422CDC45-B32E-4522-A806-DBAF4EADC6F5}" presName="sibTrans" presStyleCnt="0"/>
      <dgm:spPr/>
    </dgm:pt>
    <dgm:pt modelId="{B42B4312-B445-4D15-A51B-1E086AA09A07}" type="pres">
      <dgm:prSet presAssocID="{20C07574-FBE7-419B-88ED-976DBE5D4A86}" presName="composite" presStyleCnt="0"/>
      <dgm:spPr/>
    </dgm:pt>
    <dgm:pt modelId="{DAD3FFCA-6BB8-49D9-A505-237A2CAED4E8}" type="pres">
      <dgm:prSet presAssocID="{20C07574-FBE7-419B-88ED-976DBE5D4A86}" presName="Image" presStyleLbl="alignNode1" presStyleIdx="2" presStyleCnt="5" custAng="0" custScaleY="99940" custLinFactNeighborX="201" custLinFactNeighborY="76"/>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20E41C8D-638C-419C-BF1E-188CA12E107E}" type="pres">
      <dgm:prSet presAssocID="{20C07574-FBE7-419B-88ED-976DBE5D4A86}" presName="Accent" presStyleLbl="parChTrans1D1" presStyleIdx="2" presStyleCnt="5"/>
      <dgm:spPr/>
    </dgm:pt>
    <dgm:pt modelId="{CDF5656E-D827-4493-929E-156B3436511E}" type="pres">
      <dgm:prSet presAssocID="{20C07574-FBE7-419B-88ED-976DBE5D4A86}" presName="Parent" presStyleLbl="revTx" presStyleIdx="2" presStyleCnt="5" custLinFactNeighborY="1012">
        <dgm:presLayoutVars>
          <dgm:chMax val="0"/>
          <dgm:chPref val="0"/>
          <dgm:bulletEnabled val="1"/>
        </dgm:presLayoutVars>
      </dgm:prSet>
      <dgm:spPr/>
    </dgm:pt>
    <dgm:pt modelId="{6F679087-7DE1-458C-B25F-2D672374C41B}" type="pres">
      <dgm:prSet presAssocID="{2683D82C-2870-4A15-98F8-AF5F98E60B8A}" presName="sibTrans" presStyleCnt="0"/>
      <dgm:spPr/>
    </dgm:pt>
    <dgm:pt modelId="{D24089AB-0F49-4618-9609-1528C056F856}" type="pres">
      <dgm:prSet presAssocID="{C70313DB-6EC8-4232-A61E-16566D3F03D3}" presName="composite" presStyleCnt="0"/>
      <dgm:spPr/>
    </dgm:pt>
    <dgm:pt modelId="{C8507F80-591B-4AB7-9275-39424C0C9C1B}" type="pres">
      <dgm:prSet presAssocID="{C70313DB-6EC8-4232-A61E-16566D3F03D3}" presName="Image" presStyleLbl="alignNode1" presStyleIdx="3" presStyleCnt="5" custAng="0" custLinFactNeighborX="175"/>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55709" t="-21998" r="-52854" b="-83710"/>
          </a:stretch>
        </a:blipFill>
      </dgm:spPr>
    </dgm:pt>
    <dgm:pt modelId="{98982B63-2730-490A-A52C-40A0B67194A8}" type="pres">
      <dgm:prSet presAssocID="{C70313DB-6EC8-4232-A61E-16566D3F03D3}" presName="Accent" presStyleLbl="parChTrans1D1" presStyleIdx="3" presStyleCnt="5"/>
      <dgm:spPr/>
    </dgm:pt>
    <dgm:pt modelId="{F38ABC61-85E1-4183-9F3D-A155892402B2}" type="pres">
      <dgm:prSet presAssocID="{C70313DB-6EC8-4232-A61E-16566D3F03D3}" presName="Parent" presStyleLbl="revTx" presStyleIdx="3" presStyleCnt="5">
        <dgm:presLayoutVars>
          <dgm:chMax val="0"/>
          <dgm:chPref val="0"/>
          <dgm:bulletEnabled val="1"/>
        </dgm:presLayoutVars>
      </dgm:prSet>
      <dgm:spPr/>
    </dgm:pt>
    <dgm:pt modelId="{0949B75D-031F-496F-BA9A-7B33F2BBDA59}" type="pres">
      <dgm:prSet presAssocID="{6494A7A5-307C-4A18-99B8-3055B89F7A4A}" presName="sibTrans" presStyleCnt="0"/>
      <dgm:spPr/>
    </dgm:pt>
    <dgm:pt modelId="{215EDFE9-B1B0-41A9-94AB-CB26C5079A9B}" type="pres">
      <dgm:prSet presAssocID="{46D1BB39-D43D-4B17-A38E-517505092A18}" presName="composite" presStyleCnt="0"/>
      <dgm:spPr/>
    </dgm:pt>
    <dgm:pt modelId="{BFAD2A2C-8CA6-4EA1-9B3C-E8A6FD7F2F08}" type="pres">
      <dgm:prSet presAssocID="{46D1BB39-D43D-4B17-A38E-517505092A18}" presName="Image" presStyleLbl="alignNode1" presStyleIdx="4" presStyleCnt="5"/>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58794" t="-61425" r="-107366" b="-44283"/>
          </a:stretch>
        </a:blipFill>
      </dgm:spPr>
    </dgm:pt>
    <dgm:pt modelId="{E60285F4-3DDC-4049-94AD-43C74F866C9C}" type="pres">
      <dgm:prSet presAssocID="{46D1BB39-D43D-4B17-A38E-517505092A18}" presName="Accent" presStyleLbl="parChTrans1D1" presStyleIdx="4" presStyleCnt="5"/>
      <dgm:spPr/>
    </dgm:pt>
    <dgm:pt modelId="{2D7EAAB7-AE03-4F6F-AAA4-A945D49E7D27}" type="pres">
      <dgm:prSet presAssocID="{46D1BB39-D43D-4B17-A38E-517505092A18}" presName="Parent" presStyleLbl="revTx" presStyleIdx="4" presStyleCnt="5">
        <dgm:presLayoutVars>
          <dgm:chMax val="0"/>
          <dgm:chPref val="0"/>
          <dgm:bulletEnabled val="1"/>
        </dgm:presLayoutVars>
      </dgm:prSet>
      <dgm:spPr/>
    </dgm:pt>
  </dgm:ptLst>
  <dgm:cxnLst>
    <dgm:cxn modelId="{69857003-FA3A-4EC4-A6E8-1432106BA885}" srcId="{5A1229C2-2495-4A75-9FFC-E5EB00B4A239}" destId="{46D1BB39-D43D-4B17-A38E-517505092A18}" srcOrd="4" destOrd="0" parTransId="{EEA3A7CF-C70B-4CAD-8D7A-433F62D6DA98}" sibTransId="{100C8992-8941-4136-94C8-B0C04EC91AF1}"/>
    <dgm:cxn modelId="{051F6F06-8738-41FC-9B2B-08C9E063D3F0}" type="presOf" srcId="{04037878-AAB7-4485-9621-862C59CB72E8}" destId="{CDF5656E-D827-4493-929E-156B3436511E}" srcOrd="0" destOrd="2" presId="urn:microsoft.com/office/officeart/2008/layout/PictureLineup"/>
    <dgm:cxn modelId="{490BD72B-78CB-41DD-BEBC-905FD5A09330}" srcId="{D3C84CAF-E860-4840-A87D-AB956B1733CE}" destId="{68BE0D65-34DB-40E2-878D-6F94FCF0C7DD}" srcOrd="0" destOrd="0" parTransId="{A798C503-9383-40E9-9CFF-4EE078EAAEC2}" sibTransId="{CDB47BDE-7098-43B4-96A5-8F3AB1491824}"/>
    <dgm:cxn modelId="{8064A331-B65D-4116-BF5B-4CDBA52D164E}" srcId="{5A1229C2-2495-4A75-9FFC-E5EB00B4A239}" destId="{D802682C-1195-428C-A795-807F6385DD7C}" srcOrd="0" destOrd="0" parTransId="{27851827-4B67-476C-95D9-4821B9D12FEE}" sibTransId="{4FB65A30-61DF-4453-BDB0-2ECBE9B95B41}"/>
    <dgm:cxn modelId="{C186D731-CEF7-4F82-A913-CCE7C2D8CC24}" srcId="{46D1BB39-D43D-4B17-A38E-517505092A18}" destId="{1DE8EEDF-55D1-4DFF-883D-2741DB7BE2CD}" srcOrd="1" destOrd="0" parTransId="{F632A782-CB51-4DAA-AAD3-D40866D78581}" sibTransId="{70701FA5-751A-4C59-AE2A-B0421A8C53C2}"/>
    <dgm:cxn modelId="{E8C41E5D-9340-4FE3-9BD9-F07BF09C0B03}" type="presOf" srcId="{D3C84CAF-E860-4840-A87D-AB956B1733CE}" destId="{19116A59-6F16-4AC9-80BF-E96154F6BB48}" srcOrd="0" destOrd="0" presId="urn:microsoft.com/office/officeart/2008/layout/PictureLineup"/>
    <dgm:cxn modelId="{9077BA5D-2C27-4962-A159-888A7F32AA1D}" srcId="{46D1BB39-D43D-4B17-A38E-517505092A18}" destId="{94A62277-96EF-4E79-ABD3-0BF7BCE80F7F}" srcOrd="0" destOrd="0" parTransId="{7214C029-4474-48CC-A68A-B4A59811E134}" sibTransId="{88E59CDF-DD3D-421F-98C9-3497106077E6}"/>
    <dgm:cxn modelId="{149D706B-413D-4EEF-B628-9F22BF28C2C0}" type="presOf" srcId="{6E71002D-B555-4C1C-A436-EF6242C4C1A5}" destId="{7BED1ED8-AA3B-46C5-A3C0-2C18DF38AE9E}" srcOrd="0" destOrd="1" presId="urn:microsoft.com/office/officeart/2008/layout/PictureLineup"/>
    <dgm:cxn modelId="{EE66CE4B-491E-45CD-9EE2-46D899DA52BD}" srcId="{5A1229C2-2495-4A75-9FFC-E5EB00B4A239}" destId="{C70313DB-6EC8-4232-A61E-16566D3F03D3}" srcOrd="3" destOrd="0" parTransId="{1D4FCD65-50FE-4639-9388-1E8E47D70E28}" sibTransId="{6494A7A5-307C-4A18-99B8-3055B89F7A4A}"/>
    <dgm:cxn modelId="{C3720F76-5EEB-40FE-892E-C175C19772D8}" type="presOf" srcId="{CFBDB0E9-52D9-48D1-926F-99B04D7018A2}" destId="{7BED1ED8-AA3B-46C5-A3C0-2C18DF38AE9E}" srcOrd="0" destOrd="2" presId="urn:microsoft.com/office/officeart/2008/layout/PictureLineup"/>
    <dgm:cxn modelId="{5B00CE7E-A86B-46C3-A0C3-8DB8A3EE8A42}" type="presOf" srcId="{68BE0D65-34DB-40E2-878D-6F94FCF0C7DD}" destId="{19116A59-6F16-4AC9-80BF-E96154F6BB48}" srcOrd="0" destOrd="1" presId="urn:microsoft.com/office/officeart/2008/layout/PictureLineup"/>
    <dgm:cxn modelId="{14CE538C-FD95-46A2-9E7A-99C872E54017}" type="presOf" srcId="{C61EF870-46F4-4865-A500-D6E31CD3B67F}" destId="{CDF5656E-D827-4493-929E-156B3436511E}" srcOrd="0" destOrd="1" presId="urn:microsoft.com/office/officeart/2008/layout/PictureLineup"/>
    <dgm:cxn modelId="{C7661E8D-D271-44C2-A1C7-15947263867A}" srcId="{D802682C-1195-428C-A795-807F6385DD7C}" destId="{CFBDB0E9-52D9-48D1-926F-99B04D7018A2}" srcOrd="1" destOrd="0" parTransId="{21F96716-BCF5-4E78-83DC-48A4994DF307}" sibTransId="{4E239BF4-81FF-4F5C-9580-B6A47ADB477B}"/>
    <dgm:cxn modelId="{A6F983AD-CA31-42A6-93A5-3879616CE70B}" type="presOf" srcId="{1DE8EEDF-55D1-4DFF-883D-2741DB7BE2CD}" destId="{2D7EAAB7-AE03-4F6F-AAA4-A945D49E7D27}" srcOrd="0" destOrd="2" presId="urn:microsoft.com/office/officeart/2008/layout/PictureLineup"/>
    <dgm:cxn modelId="{C02294AE-3AED-4A09-9D91-3EECB1CDBD8D}" srcId="{5A1229C2-2495-4A75-9FFC-E5EB00B4A239}" destId="{20C07574-FBE7-419B-88ED-976DBE5D4A86}" srcOrd="2" destOrd="0" parTransId="{DFA7AE07-AFFE-404B-B65D-136AD2F4A090}" sibTransId="{2683D82C-2870-4A15-98F8-AF5F98E60B8A}"/>
    <dgm:cxn modelId="{AC567EAF-AD18-421C-9DB1-0D1E9BBDE6F5}" type="presOf" srcId="{5A1229C2-2495-4A75-9FFC-E5EB00B4A239}" destId="{359C2B28-21ED-4185-B73F-5B04762D78C0}" srcOrd="0" destOrd="0" presId="urn:microsoft.com/office/officeart/2008/layout/PictureLineup"/>
    <dgm:cxn modelId="{4E3A96BD-FD4C-44A0-8F9D-70BAED6A2C3B}" type="presOf" srcId="{20C07574-FBE7-419B-88ED-976DBE5D4A86}" destId="{CDF5656E-D827-4493-929E-156B3436511E}" srcOrd="0" destOrd="0" presId="urn:microsoft.com/office/officeart/2008/layout/PictureLineup"/>
    <dgm:cxn modelId="{77035CC0-B3BD-427E-B7FB-32C3B4A7F910}" srcId="{5A1229C2-2495-4A75-9FFC-E5EB00B4A239}" destId="{D3C84CAF-E860-4840-A87D-AB956B1733CE}" srcOrd="1" destOrd="0" parTransId="{5CF3E1C5-AF93-46B4-85B7-5F33316DEB38}" sibTransId="{422CDC45-B32E-4522-A806-DBAF4EADC6F5}"/>
    <dgm:cxn modelId="{77D0C1CA-CADC-41CF-A68E-8C67E2B8B992}" type="presOf" srcId="{D802682C-1195-428C-A795-807F6385DD7C}" destId="{7BED1ED8-AA3B-46C5-A3C0-2C18DF38AE9E}" srcOrd="0" destOrd="0" presId="urn:microsoft.com/office/officeart/2008/layout/PictureLineup"/>
    <dgm:cxn modelId="{02DFEFDE-A584-4D79-BBB8-4C9D40E0482D}" srcId="{D802682C-1195-428C-A795-807F6385DD7C}" destId="{6E71002D-B555-4C1C-A436-EF6242C4C1A5}" srcOrd="0" destOrd="0" parTransId="{4278351B-5147-4CF0-B82C-A3AC055D23E5}" sibTransId="{A24E98EB-CEA5-437A-A722-488124A0F2A9}"/>
    <dgm:cxn modelId="{95FEA1F1-612A-489F-88E0-480FDF376F7F}" srcId="{20C07574-FBE7-419B-88ED-976DBE5D4A86}" destId="{04037878-AAB7-4485-9621-862C59CB72E8}" srcOrd="1" destOrd="0" parTransId="{5C5B9586-B02E-4212-96D5-F2A2404FF5AF}" sibTransId="{32F97A64-5049-418F-AD5E-79C42A42F026}"/>
    <dgm:cxn modelId="{9324F3F1-AD22-4E4D-93CA-5388040D9B69}" type="presOf" srcId="{46D1BB39-D43D-4B17-A38E-517505092A18}" destId="{2D7EAAB7-AE03-4F6F-AAA4-A945D49E7D27}" srcOrd="0" destOrd="0" presId="urn:microsoft.com/office/officeart/2008/layout/PictureLineup"/>
    <dgm:cxn modelId="{0F3093F2-AC72-4B93-B49C-F6213F993BA7}" type="presOf" srcId="{C70313DB-6EC8-4232-A61E-16566D3F03D3}" destId="{F38ABC61-85E1-4183-9F3D-A155892402B2}" srcOrd="0" destOrd="0" presId="urn:microsoft.com/office/officeart/2008/layout/PictureLineup"/>
    <dgm:cxn modelId="{A03BCBFA-0F6E-4A64-AA79-2D1BC84BE380}" type="presOf" srcId="{94A62277-96EF-4E79-ABD3-0BF7BCE80F7F}" destId="{2D7EAAB7-AE03-4F6F-AAA4-A945D49E7D27}" srcOrd="0" destOrd="1" presId="urn:microsoft.com/office/officeart/2008/layout/PictureLineup"/>
    <dgm:cxn modelId="{A32E3BFF-DD49-41F7-9B6F-5F98675B766A}" srcId="{20C07574-FBE7-419B-88ED-976DBE5D4A86}" destId="{C61EF870-46F4-4865-A500-D6E31CD3B67F}" srcOrd="0" destOrd="0" parTransId="{0282C636-A2AB-4AC6-B069-3F93ADA18499}" sibTransId="{79904300-8F02-4108-95AD-DB23FAB34FDD}"/>
    <dgm:cxn modelId="{B179B256-F000-4EED-A7E5-7410E9B718BE}" type="presParOf" srcId="{359C2B28-21ED-4185-B73F-5B04762D78C0}" destId="{7F39F499-455B-426B-82E7-1DC0381BAA11}" srcOrd="0" destOrd="0" presId="urn:microsoft.com/office/officeart/2008/layout/PictureLineup"/>
    <dgm:cxn modelId="{8CC107BA-0278-4F73-9DC9-EB2B64D29F4E}" type="presParOf" srcId="{7F39F499-455B-426B-82E7-1DC0381BAA11}" destId="{B66BB8BF-3150-4D18-A28E-7C34A0DECADE}" srcOrd="0" destOrd="0" presId="urn:microsoft.com/office/officeart/2008/layout/PictureLineup"/>
    <dgm:cxn modelId="{BDFEB51B-03D2-46A4-8634-E2D1C5A82043}" type="presParOf" srcId="{7F39F499-455B-426B-82E7-1DC0381BAA11}" destId="{3140174E-4CA0-412D-987D-212502B72577}" srcOrd="1" destOrd="0" presId="urn:microsoft.com/office/officeart/2008/layout/PictureLineup"/>
    <dgm:cxn modelId="{A3941323-F3D4-4B3F-89C4-48A932BCE826}" type="presParOf" srcId="{7F39F499-455B-426B-82E7-1DC0381BAA11}" destId="{7BED1ED8-AA3B-46C5-A3C0-2C18DF38AE9E}" srcOrd="2" destOrd="0" presId="urn:microsoft.com/office/officeart/2008/layout/PictureLineup"/>
    <dgm:cxn modelId="{7FF21165-CD1B-44FC-86BC-0133933A2158}" type="presParOf" srcId="{359C2B28-21ED-4185-B73F-5B04762D78C0}" destId="{46A19AB0-E02B-4DF6-BAA2-571A5FEFC9FF}" srcOrd="1" destOrd="0" presId="urn:microsoft.com/office/officeart/2008/layout/PictureLineup"/>
    <dgm:cxn modelId="{0317111A-12AD-4BD4-B8DC-10CDFEBE823D}" type="presParOf" srcId="{359C2B28-21ED-4185-B73F-5B04762D78C0}" destId="{7AA77B15-68D5-40B7-963D-864668F8AF94}" srcOrd="2" destOrd="0" presId="urn:microsoft.com/office/officeart/2008/layout/PictureLineup"/>
    <dgm:cxn modelId="{4C9BC311-0281-48FC-93C4-7E6D22059A6C}" type="presParOf" srcId="{7AA77B15-68D5-40B7-963D-864668F8AF94}" destId="{C7E7016C-E0F9-4A55-B70E-CAD6427446F0}" srcOrd="0" destOrd="0" presId="urn:microsoft.com/office/officeart/2008/layout/PictureLineup"/>
    <dgm:cxn modelId="{6E2B08EA-8F70-4740-8354-51C23EA7280F}" type="presParOf" srcId="{7AA77B15-68D5-40B7-963D-864668F8AF94}" destId="{DBB99727-4C7F-441B-96F8-742FFE97C69D}" srcOrd="1" destOrd="0" presId="urn:microsoft.com/office/officeart/2008/layout/PictureLineup"/>
    <dgm:cxn modelId="{EEA99F6D-12A4-45E2-AA94-18DCCB8B7FD4}" type="presParOf" srcId="{7AA77B15-68D5-40B7-963D-864668F8AF94}" destId="{19116A59-6F16-4AC9-80BF-E96154F6BB48}" srcOrd="2" destOrd="0" presId="urn:microsoft.com/office/officeart/2008/layout/PictureLineup"/>
    <dgm:cxn modelId="{E7066F4E-A69D-4B46-B3BF-B82213C256A3}" type="presParOf" srcId="{359C2B28-21ED-4185-B73F-5B04762D78C0}" destId="{BE2C3984-0AF3-40F6-8201-F3769871B87B}" srcOrd="3" destOrd="0" presId="urn:microsoft.com/office/officeart/2008/layout/PictureLineup"/>
    <dgm:cxn modelId="{40D4173F-62F8-47EF-8806-D9010DF9640E}" type="presParOf" srcId="{359C2B28-21ED-4185-B73F-5B04762D78C0}" destId="{B42B4312-B445-4D15-A51B-1E086AA09A07}" srcOrd="4" destOrd="0" presId="urn:microsoft.com/office/officeart/2008/layout/PictureLineup"/>
    <dgm:cxn modelId="{1CC80F72-BF2F-4665-AD2A-EA895C89BEA8}" type="presParOf" srcId="{B42B4312-B445-4D15-A51B-1E086AA09A07}" destId="{DAD3FFCA-6BB8-49D9-A505-237A2CAED4E8}" srcOrd="0" destOrd="0" presId="urn:microsoft.com/office/officeart/2008/layout/PictureLineup"/>
    <dgm:cxn modelId="{B1CAE3DE-D84E-4C15-ADEC-DBD874416966}" type="presParOf" srcId="{B42B4312-B445-4D15-A51B-1E086AA09A07}" destId="{20E41C8D-638C-419C-BF1E-188CA12E107E}" srcOrd="1" destOrd="0" presId="urn:microsoft.com/office/officeart/2008/layout/PictureLineup"/>
    <dgm:cxn modelId="{3F626D9D-2FF5-4638-A3B0-FE52813D031E}" type="presParOf" srcId="{B42B4312-B445-4D15-A51B-1E086AA09A07}" destId="{CDF5656E-D827-4493-929E-156B3436511E}" srcOrd="2" destOrd="0" presId="urn:microsoft.com/office/officeart/2008/layout/PictureLineup"/>
    <dgm:cxn modelId="{E2CF2FB5-4C02-42AD-B0C2-C4DEB9C48CCA}" type="presParOf" srcId="{359C2B28-21ED-4185-B73F-5B04762D78C0}" destId="{6F679087-7DE1-458C-B25F-2D672374C41B}" srcOrd="5" destOrd="0" presId="urn:microsoft.com/office/officeart/2008/layout/PictureLineup"/>
    <dgm:cxn modelId="{062B3FE0-7A23-462A-B03F-1858A6AAB80F}" type="presParOf" srcId="{359C2B28-21ED-4185-B73F-5B04762D78C0}" destId="{D24089AB-0F49-4618-9609-1528C056F856}" srcOrd="6" destOrd="0" presId="urn:microsoft.com/office/officeart/2008/layout/PictureLineup"/>
    <dgm:cxn modelId="{C0719248-D381-42D5-889D-D65DBA8641AA}" type="presParOf" srcId="{D24089AB-0F49-4618-9609-1528C056F856}" destId="{C8507F80-591B-4AB7-9275-39424C0C9C1B}" srcOrd="0" destOrd="0" presId="urn:microsoft.com/office/officeart/2008/layout/PictureLineup"/>
    <dgm:cxn modelId="{2B326AD4-3ADF-4060-827E-50D87D540A90}" type="presParOf" srcId="{D24089AB-0F49-4618-9609-1528C056F856}" destId="{98982B63-2730-490A-A52C-40A0B67194A8}" srcOrd="1" destOrd="0" presId="urn:microsoft.com/office/officeart/2008/layout/PictureLineup"/>
    <dgm:cxn modelId="{D38CF495-4BBA-41EB-BD27-17B25F30078A}" type="presParOf" srcId="{D24089AB-0F49-4618-9609-1528C056F856}" destId="{F38ABC61-85E1-4183-9F3D-A155892402B2}" srcOrd="2" destOrd="0" presId="urn:microsoft.com/office/officeart/2008/layout/PictureLineup"/>
    <dgm:cxn modelId="{BCDBE79B-3EE2-4DE9-A665-28302E89C259}" type="presParOf" srcId="{359C2B28-21ED-4185-B73F-5B04762D78C0}" destId="{0949B75D-031F-496F-BA9A-7B33F2BBDA59}" srcOrd="7" destOrd="0" presId="urn:microsoft.com/office/officeart/2008/layout/PictureLineup"/>
    <dgm:cxn modelId="{277AFAB4-B7D2-4CED-9560-DB279CD62D2D}" type="presParOf" srcId="{359C2B28-21ED-4185-B73F-5B04762D78C0}" destId="{215EDFE9-B1B0-41A9-94AB-CB26C5079A9B}" srcOrd="8" destOrd="0" presId="urn:microsoft.com/office/officeart/2008/layout/PictureLineup"/>
    <dgm:cxn modelId="{1800CDD0-7BC2-49BF-AA47-5C2A4715C3A3}" type="presParOf" srcId="{215EDFE9-B1B0-41A9-94AB-CB26C5079A9B}" destId="{BFAD2A2C-8CA6-4EA1-9B3C-E8A6FD7F2F08}" srcOrd="0" destOrd="0" presId="urn:microsoft.com/office/officeart/2008/layout/PictureLineup"/>
    <dgm:cxn modelId="{73431A8E-F172-46FF-8B7A-63D572723797}" type="presParOf" srcId="{215EDFE9-B1B0-41A9-94AB-CB26C5079A9B}" destId="{E60285F4-3DDC-4049-94AD-43C74F866C9C}" srcOrd="1" destOrd="0" presId="urn:microsoft.com/office/officeart/2008/layout/PictureLineup"/>
    <dgm:cxn modelId="{2E794E5C-3DB6-4F9F-B9C7-BE708E7D3270}" type="presParOf" srcId="{215EDFE9-B1B0-41A9-94AB-CB26C5079A9B}" destId="{2D7EAAB7-AE03-4F6F-AAA4-A945D49E7D27}" srcOrd="2" destOrd="0" presId="urn:microsoft.com/office/officeart/2008/layout/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BB8BF-3150-4D18-A28E-7C34A0DECADE}">
      <dsp:nvSpPr>
        <dsp:cNvPr id="0" name=""/>
        <dsp:cNvSpPr/>
      </dsp:nvSpPr>
      <dsp:spPr>
        <a:xfrm>
          <a:off x="22970" y="415710"/>
          <a:ext cx="2100058" cy="2100058"/>
        </a:xfrm>
        <a:prstGeom prst="rect">
          <a:avLst/>
        </a:prstGeom>
        <a:blipFill rotWithShape="1">
          <a:blip xmlns:r="http://schemas.openxmlformats.org/officeDocument/2006/relationships" r:embed="rId1"/>
          <a:srcRect/>
          <a:stretch>
            <a:fillRect t="-9000" b="-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0174E-4CA0-412D-987D-212502B72577}">
      <dsp:nvSpPr>
        <dsp:cNvPr id="0" name=""/>
        <dsp:cNvSpPr/>
      </dsp:nvSpPr>
      <dsp:spPr>
        <a:xfrm>
          <a:off x="5896" y="412160"/>
          <a:ext cx="210" cy="4200116"/>
        </a:xfrm>
        <a:prstGeom prst="line">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BED1ED8-AA3B-46C5-A3C0-2C18DF38AE9E}">
      <dsp:nvSpPr>
        <dsp:cNvPr id="0" name=""/>
        <dsp:cNvSpPr/>
      </dsp:nvSpPr>
      <dsp:spPr>
        <a:xfrm>
          <a:off x="5896" y="2519359"/>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GB" sz="1900" b="1" kern="1200" dirty="0"/>
            <a:t>Josef Doppelbauer</a:t>
          </a:r>
        </a:p>
        <a:p>
          <a:pPr marL="0" lvl="0" indent="0" algn="ctr" defTabSz="844550">
            <a:lnSpc>
              <a:spcPct val="90000"/>
            </a:lnSpc>
            <a:spcBef>
              <a:spcPct val="0"/>
            </a:spcBef>
            <a:spcAft>
              <a:spcPct val="35000"/>
            </a:spcAft>
            <a:buNone/>
          </a:pPr>
          <a:r>
            <a:rPr lang="fr-BE" sz="1900" kern="1200" dirty="0" err="1"/>
            <a:t>Executive</a:t>
          </a:r>
          <a:r>
            <a:rPr lang="fr-BE" sz="1900" kern="1200" dirty="0"/>
            <a:t> </a:t>
          </a:r>
          <a:r>
            <a:rPr lang="fr-BE" sz="1900" kern="1200" dirty="0" err="1"/>
            <a:t>Director</a:t>
          </a:r>
          <a:endParaRPr lang="en-GB" sz="1900" kern="1200" dirty="0"/>
        </a:p>
        <a:p>
          <a:pPr marL="228600" lvl="1" indent="-228600" algn="ctr" defTabSz="889000">
            <a:lnSpc>
              <a:spcPct val="90000"/>
            </a:lnSpc>
            <a:spcBef>
              <a:spcPct val="0"/>
            </a:spcBef>
            <a:spcAft>
              <a:spcPct val="15000"/>
            </a:spcAft>
            <a:buNone/>
          </a:pPr>
          <a:endParaRPr lang="en-GB" sz="2000" kern="1200" dirty="0"/>
        </a:p>
        <a:p>
          <a:pPr marL="228600" lvl="1" indent="-228600" algn="ctr" defTabSz="889000">
            <a:lnSpc>
              <a:spcPct val="90000"/>
            </a:lnSpc>
            <a:spcBef>
              <a:spcPct val="0"/>
            </a:spcBef>
            <a:spcAft>
              <a:spcPct val="15000"/>
            </a:spcAft>
            <a:buNone/>
          </a:pPr>
          <a:endParaRPr lang="en-GB" sz="2000" kern="1200" dirty="0"/>
        </a:p>
      </dsp:txBody>
      <dsp:txXfrm>
        <a:off x="5896" y="2519359"/>
        <a:ext cx="2100058" cy="2100058"/>
      </dsp:txXfrm>
    </dsp:sp>
    <dsp:sp modelId="{C7E7016C-E0F9-4A55-B70E-CAD6427446F0}">
      <dsp:nvSpPr>
        <dsp:cNvPr id="0" name=""/>
        <dsp:cNvSpPr/>
      </dsp:nvSpPr>
      <dsp:spPr>
        <a:xfrm>
          <a:off x="2106833" y="412160"/>
          <a:ext cx="2100058" cy="2100058"/>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28" t="-15999" r="-8284" b="-5713"/>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99727-4C7F-441B-96F8-742FFE97C69D}">
      <dsp:nvSpPr>
        <dsp:cNvPr id="0" name=""/>
        <dsp:cNvSpPr/>
      </dsp:nvSpPr>
      <dsp:spPr>
        <a:xfrm>
          <a:off x="2106833"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116A59-6F16-4AC9-80BF-E96154F6BB48}">
      <dsp:nvSpPr>
        <dsp:cNvPr id="0" name=""/>
        <dsp:cNvSpPr/>
      </dsp:nvSpPr>
      <dsp:spPr>
        <a:xfrm>
          <a:off x="2106833" y="2512219"/>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fr-BE" sz="1900" b="1" i="0" kern="1200" dirty="0"/>
            <a:t>Pio Guido</a:t>
          </a:r>
          <a:endParaRPr lang="en-GB" sz="1900" b="1" i="0" kern="1200" dirty="0"/>
        </a:p>
        <a:p>
          <a:pPr marL="171450" lvl="1" indent="-171450" algn="ctr" defTabSz="844550">
            <a:lnSpc>
              <a:spcPct val="90000"/>
            </a:lnSpc>
            <a:spcBef>
              <a:spcPct val="0"/>
            </a:spcBef>
            <a:spcAft>
              <a:spcPct val="15000"/>
            </a:spcAft>
            <a:buNone/>
          </a:pPr>
          <a:r>
            <a:rPr lang="fr-BE" sz="1900" kern="1200" dirty="0"/>
            <a:t>Head of Railway </a:t>
          </a:r>
          <a:r>
            <a:rPr lang="fr-BE" sz="1900" kern="1200" dirty="0" err="1"/>
            <a:t>Systems</a:t>
          </a:r>
          <a:r>
            <a:rPr lang="fr-BE" sz="1900" kern="1200" dirty="0"/>
            <a:t> </a:t>
          </a:r>
          <a:r>
            <a:rPr lang="fr-BE" sz="1900" kern="1200" dirty="0" err="1"/>
            <a:t>Department</a:t>
          </a:r>
          <a:endParaRPr lang="en-GB" sz="1900" kern="1200" dirty="0"/>
        </a:p>
      </dsp:txBody>
      <dsp:txXfrm>
        <a:off x="2106833" y="2512219"/>
        <a:ext cx="2100058" cy="2100058"/>
      </dsp:txXfrm>
    </dsp:sp>
    <dsp:sp modelId="{DAD3FFCA-6BB8-49D9-A505-237A2CAED4E8}">
      <dsp:nvSpPr>
        <dsp:cNvPr id="0" name=""/>
        <dsp:cNvSpPr/>
      </dsp:nvSpPr>
      <dsp:spPr>
        <a:xfrm>
          <a:off x="4211992" y="414386"/>
          <a:ext cx="2100058" cy="209879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41C8D-638C-419C-BF1E-188CA12E107E}">
      <dsp:nvSpPr>
        <dsp:cNvPr id="0" name=""/>
        <dsp:cNvSpPr/>
      </dsp:nvSpPr>
      <dsp:spPr>
        <a:xfrm>
          <a:off x="4207770"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F5656E-D827-4493-929E-156B3436511E}">
      <dsp:nvSpPr>
        <dsp:cNvPr id="0" name=""/>
        <dsp:cNvSpPr/>
      </dsp:nvSpPr>
      <dsp:spPr>
        <a:xfrm>
          <a:off x="4207770" y="2533471"/>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GB" sz="1900" b="1" kern="1200" dirty="0"/>
            <a:t>Monika </a:t>
          </a:r>
          <a:r>
            <a:rPr lang="en-GB" sz="1900" b="1" kern="1200" dirty="0" err="1"/>
            <a:t>Heiming</a:t>
          </a:r>
          <a:endParaRPr lang="en-GB" sz="1900" kern="1200" dirty="0"/>
        </a:p>
        <a:p>
          <a:pPr marL="171450" lvl="1" indent="-171450" algn="ctr" defTabSz="844550">
            <a:lnSpc>
              <a:spcPct val="90000"/>
            </a:lnSpc>
            <a:spcBef>
              <a:spcPct val="0"/>
            </a:spcBef>
            <a:spcAft>
              <a:spcPct val="15000"/>
            </a:spcAft>
            <a:buNone/>
          </a:pPr>
          <a:r>
            <a:rPr lang="fr-BE" sz="1900" kern="1200" dirty="0">
              <a:solidFill>
                <a:prstClr val="black">
                  <a:hueOff val="0"/>
                  <a:satOff val="0"/>
                  <a:lumOff val="0"/>
                  <a:alphaOff val="0"/>
                </a:prstClr>
              </a:solidFill>
              <a:latin typeface="Calibri" panose="020F0502020204030204"/>
              <a:ea typeface="+mn-ea"/>
              <a:cs typeface="+mn-cs"/>
            </a:rPr>
            <a:t>Executive Director</a:t>
          </a:r>
          <a:endParaRPr lang="en-GB" sz="1900" kern="1200" dirty="0">
            <a:solidFill>
              <a:prstClr val="black">
                <a:hueOff val="0"/>
                <a:satOff val="0"/>
                <a:lumOff val="0"/>
                <a:alphaOff val="0"/>
              </a:prstClr>
            </a:solidFill>
            <a:latin typeface="Calibri" panose="020F0502020204030204"/>
            <a:ea typeface="+mn-ea"/>
            <a:cs typeface="+mn-cs"/>
          </a:endParaRPr>
        </a:p>
        <a:p>
          <a:pPr marL="285750" lvl="1" indent="-285750" algn="l" defTabSz="1600200">
            <a:lnSpc>
              <a:spcPct val="90000"/>
            </a:lnSpc>
            <a:spcBef>
              <a:spcPct val="0"/>
            </a:spcBef>
            <a:spcAft>
              <a:spcPct val="15000"/>
            </a:spcAft>
            <a:buNone/>
          </a:pPr>
          <a:endParaRPr lang="en-GB" sz="3600" kern="1200" dirty="0">
            <a:solidFill>
              <a:prstClr val="black">
                <a:hueOff val="0"/>
                <a:satOff val="0"/>
                <a:lumOff val="0"/>
                <a:alphaOff val="0"/>
              </a:prstClr>
            </a:solidFill>
            <a:latin typeface="Calibri" panose="020F0502020204030204"/>
            <a:ea typeface="+mn-ea"/>
            <a:cs typeface="+mn-cs"/>
          </a:endParaRPr>
        </a:p>
      </dsp:txBody>
      <dsp:txXfrm>
        <a:off x="4207770" y="2533471"/>
        <a:ext cx="2100058" cy="2100058"/>
      </dsp:txXfrm>
    </dsp:sp>
    <dsp:sp modelId="{C8507F80-591B-4AB7-9275-39424C0C9C1B}">
      <dsp:nvSpPr>
        <dsp:cNvPr id="0" name=""/>
        <dsp:cNvSpPr/>
      </dsp:nvSpPr>
      <dsp:spPr>
        <a:xfrm>
          <a:off x="6312383" y="412160"/>
          <a:ext cx="2100058" cy="2100058"/>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55709" t="-21998" r="-52854" b="-8371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982B63-2730-490A-A52C-40A0B67194A8}">
      <dsp:nvSpPr>
        <dsp:cNvPr id="0" name=""/>
        <dsp:cNvSpPr/>
      </dsp:nvSpPr>
      <dsp:spPr>
        <a:xfrm>
          <a:off x="6308708"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8ABC61-85E1-4183-9F3D-A155892402B2}">
      <dsp:nvSpPr>
        <dsp:cNvPr id="0" name=""/>
        <dsp:cNvSpPr/>
      </dsp:nvSpPr>
      <dsp:spPr>
        <a:xfrm>
          <a:off x="6308708" y="2512219"/>
          <a:ext cx="2100058" cy="2100058"/>
        </a:xfrm>
        <a:prstGeom prst="rect">
          <a:avLst/>
        </a:prstGeom>
        <a:noFill/>
        <a:ln w="12700">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dirty="0"/>
            <a:t>Mark </a:t>
          </a:r>
          <a:r>
            <a:rPr lang="en-GB" sz="1900" b="1" kern="1200" dirty="0" err="1"/>
            <a:t>Topal-Gökceli</a:t>
          </a:r>
          <a:endParaRPr lang="en-GB" sz="1900" b="1" i="0" kern="1200" dirty="0"/>
        </a:p>
        <a:p>
          <a:pPr marL="0" lvl="0" indent="0" algn="ctr" defTabSz="844550">
            <a:lnSpc>
              <a:spcPct val="90000"/>
            </a:lnSpc>
            <a:spcBef>
              <a:spcPct val="0"/>
            </a:spcBef>
            <a:spcAft>
              <a:spcPct val="35000"/>
            </a:spcAft>
            <a:buNone/>
          </a:pPr>
          <a:r>
            <a:rPr lang="en-GB" sz="1900" b="0" i="0" kern="1200" dirty="0"/>
            <a:t>CTO ÖBB</a:t>
          </a:r>
          <a:endParaRPr lang="en-GB" sz="1900" kern="1200" dirty="0">
            <a:solidFill>
              <a:prstClr val="black">
                <a:hueOff val="0"/>
                <a:satOff val="0"/>
                <a:lumOff val="0"/>
                <a:alphaOff val="0"/>
              </a:prstClr>
            </a:solidFill>
            <a:latin typeface="Calibri" panose="020F0502020204030204"/>
            <a:ea typeface="+mn-ea"/>
            <a:cs typeface="+mn-cs"/>
          </a:endParaRPr>
        </a:p>
      </dsp:txBody>
      <dsp:txXfrm>
        <a:off x="6308708" y="2512219"/>
        <a:ext cx="2100058" cy="2100058"/>
      </dsp:txXfrm>
    </dsp:sp>
    <dsp:sp modelId="{BFAD2A2C-8CA6-4EA1-9B3C-E8A6FD7F2F08}">
      <dsp:nvSpPr>
        <dsp:cNvPr id="0" name=""/>
        <dsp:cNvSpPr/>
      </dsp:nvSpPr>
      <dsp:spPr>
        <a:xfrm>
          <a:off x="8409645" y="412160"/>
          <a:ext cx="2100058" cy="2100058"/>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58794" t="-61425" r="-107366" b="-44283"/>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285F4-3DDC-4049-94AD-43C74F866C9C}">
      <dsp:nvSpPr>
        <dsp:cNvPr id="0" name=""/>
        <dsp:cNvSpPr/>
      </dsp:nvSpPr>
      <dsp:spPr>
        <a:xfrm>
          <a:off x="8409645"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7EAAB7-AE03-4F6F-AAA4-A945D49E7D27}">
      <dsp:nvSpPr>
        <dsp:cNvPr id="0" name=""/>
        <dsp:cNvSpPr/>
      </dsp:nvSpPr>
      <dsp:spPr>
        <a:xfrm>
          <a:off x="8409645" y="2512219"/>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GB" sz="1900" b="1" i="0" kern="1200" dirty="0"/>
            <a:t>Matthias Ruete</a:t>
          </a:r>
          <a:endParaRPr lang="en-GB" sz="1900" b="1" kern="1200" dirty="0"/>
        </a:p>
        <a:p>
          <a:pPr marL="171450" lvl="1" indent="-171450" algn="ctr" defTabSz="844550">
            <a:lnSpc>
              <a:spcPct val="90000"/>
            </a:lnSpc>
            <a:spcBef>
              <a:spcPct val="0"/>
            </a:spcBef>
            <a:spcAft>
              <a:spcPct val="15000"/>
            </a:spcAft>
            <a:buNone/>
          </a:pPr>
          <a:r>
            <a:rPr lang="fr-BE" sz="1900" kern="1200" dirty="0"/>
            <a:t>European TEN-T Coordinator for ERTMS</a:t>
          </a:r>
          <a:endParaRPr lang="en-GB" sz="1900" kern="1200" dirty="0"/>
        </a:p>
        <a:p>
          <a:pPr marL="228600" lvl="1" indent="-228600" algn="ctr" defTabSz="889000">
            <a:lnSpc>
              <a:spcPct val="90000"/>
            </a:lnSpc>
            <a:spcBef>
              <a:spcPct val="0"/>
            </a:spcBef>
            <a:spcAft>
              <a:spcPct val="15000"/>
            </a:spcAft>
            <a:buNone/>
          </a:pPr>
          <a:endParaRPr lang="en-GB" sz="2000" kern="1200" dirty="0"/>
        </a:p>
      </dsp:txBody>
      <dsp:txXfrm>
        <a:off x="8409645" y="2512219"/>
        <a:ext cx="2100058" cy="21000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BB8BF-3150-4D18-A28E-7C34A0DECADE}">
      <dsp:nvSpPr>
        <dsp:cNvPr id="0" name=""/>
        <dsp:cNvSpPr/>
      </dsp:nvSpPr>
      <dsp:spPr>
        <a:xfrm>
          <a:off x="22970" y="415710"/>
          <a:ext cx="2100058" cy="2100058"/>
        </a:xfrm>
        <a:prstGeom prst="rect">
          <a:avLst/>
        </a:prstGeom>
        <a:blipFill rotWithShape="1">
          <a:blip xmlns:r="http://schemas.openxmlformats.org/officeDocument/2006/relationships" r:embed="rId1"/>
          <a:srcRect/>
          <a:stretch>
            <a:fillRect t="-9000" b="-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0174E-4CA0-412D-987D-212502B72577}">
      <dsp:nvSpPr>
        <dsp:cNvPr id="0" name=""/>
        <dsp:cNvSpPr/>
      </dsp:nvSpPr>
      <dsp:spPr>
        <a:xfrm>
          <a:off x="5896" y="412160"/>
          <a:ext cx="210" cy="4200116"/>
        </a:xfrm>
        <a:prstGeom prst="line">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BED1ED8-AA3B-46C5-A3C0-2C18DF38AE9E}">
      <dsp:nvSpPr>
        <dsp:cNvPr id="0" name=""/>
        <dsp:cNvSpPr/>
      </dsp:nvSpPr>
      <dsp:spPr>
        <a:xfrm>
          <a:off x="5896" y="2519359"/>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GB" sz="1900" b="1" kern="1200" dirty="0"/>
            <a:t>Josef Doppelbauer</a:t>
          </a:r>
        </a:p>
        <a:p>
          <a:pPr marL="0" lvl="0" indent="0" algn="ctr" defTabSz="844550">
            <a:lnSpc>
              <a:spcPct val="90000"/>
            </a:lnSpc>
            <a:spcBef>
              <a:spcPct val="0"/>
            </a:spcBef>
            <a:spcAft>
              <a:spcPct val="35000"/>
            </a:spcAft>
            <a:buNone/>
          </a:pPr>
          <a:r>
            <a:rPr lang="fr-BE" sz="1900" kern="1200" dirty="0" err="1"/>
            <a:t>Executive</a:t>
          </a:r>
          <a:r>
            <a:rPr lang="fr-BE" sz="1900" kern="1200" dirty="0"/>
            <a:t> </a:t>
          </a:r>
          <a:r>
            <a:rPr lang="fr-BE" sz="1900" kern="1200" dirty="0" err="1"/>
            <a:t>Director</a:t>
          </a:r>
          <a:endParaRPr lang="en-GB" sz="1900" kern="1200" dirty="0"/>
        </a:p>
        <a:p>
          <a:pPr marL="228600" lvl="1" indent="-228600" algn="ctr" defTabSz="889000">
            <a:lnSpc>
              <a:spcPct val="90000"/>
            </a:lnSpc>
            <a:spcBef>
              <a:spcPct val="0"/>
            </a:spcBef>
            <a:spcAft>
              <a:spcPct val="15000"/>
            </a:spcAft>
            <a:buNone/>
          </a:pPr>
          <a:endParaRPr lang="en-GB" sz="2000" kern="1200" dirty="0"/>
        </a:p>
        <a:p>
          <a:pPr marL="228600" lvl="1" indent="-228600" algn="ctr" defTabSz="889000">
            <a:lnSpc>
              <a:spcPct val="90000"/>
            </a:lnSpc>
            <a:spcBef>
              <a:spcPct val="0"/>
            </a:spcBef>
            <a:spcAft>
              <a:spcPct val="15000"/>
            </a:spcAft>
            <a:buNone/>
          </a:pPr>
          <a:endParaRPr lang="en-GB" sz="2000" kern="1200" dirty="0"/>
        </a:p>
      </dsp:txBody>
      <dsp:txXfrm>
        <a:off x="5896" y="2519359"/>
        <a:ext cx="2100058" cy="2100058"/>
      </dsp:txXfrm>
    </dsp:sp>
    <dsp:sp modelId="{C7E7016C-E0F9-4A55-B70E-CAD6427446F0}">
      <dsp:nvSpPr>
        <dsp:cNvPr id="0" name=""/>
        <dsp:cNvSpPr/>
      </dsp:nvSpPr>
      <dsp:spPr>
        <a:xfrm>
          <a:off x="2106833" y="412160"/>
          <a:ext cx="2100058" cy="2100058"/>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28" t="-15999" r="-8284" b="-5713"/>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99727-4C7F-441B-96F8-742FFE97C69D}">
      <dsp:nvSpPr>
        <dsp:cNvPr id="0" name=""/>
        <dsp:cNvSpPr/>
      </dsp:nvSpPr>
      <dsp:spPr>
        <a:xfrm>
          <a:off x="2106833"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116A59-6F16-4AC9-80BF-E96154F6BB48}">
      <dsp:nvSpPr>
        <dsp:cNvPr id="0" name=""/>
        <dsp:cNvSpPr/>
      </dsp:nvSpPr>
      <dsp:spPr>
        <a:xfrm>
          <a:off x="2106833" y="2512219"/>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fr-BE" sz="1900" b="1" i="0" kern="1200" dirty="0"/>
            <a:t>Pio Guido</a:t>
          </a:r>
          <a:endParaRPr lang="en-GB" sz="1900" b="1" i="0" kern="1200" dirty="0"/>
        </a:p>
        <a:p>
          <a:pPr marL="171450" lvl="1" indent="-171450" algn="ctr" defTabSz="844550">
            <a:lnSpc>
              <a:spcPct val="90000"/>
            </a:lnSpc>
            <a:spcBef>
              <a:spcPct val="0"/>
            </a:spcBef>
            <a:spcAft>
              <a:spcPct val="15000"/>
            </a:spcAft>
            <a:buNone/>
          </a:pPr>
          <a:r>
            <a:rPr lang="fr-BE" sz="1900" kern="1200" dirty="0"/>
            <a:t>Head of Railway </a:t>
          </a:r>
          <a:r>
            <a:rPr lang="fr-BE" sz="1900" kern="1200" dirty="0" err="1"/>
            <a:t>Systems</a:t>
          </a:r>
          <a:r>
            <a:rPr lang="fr-BE" sz="1900" kern="1200" dirty="0"/>
            <a:t> </a:t>
          </a:r>
          <a:r>
            <a:rPr lang="fr-BE" sz="1900" kern="1200" dirty="0" err="1"/>
            <a:t>Department</a:t>
          </a:r>
          <a:endParaRPr lang="en-GB" sz="1900" kern="1200" dirty="0"/>
        </a:p>
      </dsp:txBody>
      <dsp:txXfrm>
        <a:off x="2106833" y="2512219"/>
        <a:ext cx="2100058" cy="2100058"/>
      </dsp:txXfrm>
    </dsp:sp>
    <dsp:sp modelId="{DAD3FFCA-6BB8-49D9-A505-237A2CAED4E8}">
      <dsp:nvSpPr>
        <dsp:cNvPr id="0" name=""/>
        <dsp:cNvSpPr/>
      </dsp:nvSpPr>
      <dsp:spPr>
        <a:xfrm>
          <a:off x="4211992" y="414386"/>
          <a:ext cx="2100058" cy="209879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41C8D-638C-419C-BF1E-188CA12E107E}">
      <dsp:nvSpPr>
        <dsp:cNvPr id="0" name=""/>
        <dsp:cNvSpPr/>
      </dsp:nvSpPr>
      <dsp:spPr>
        <a:xfrm>
          <a:off x="4207770"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F5656E-D827-4493-929E-156B3436511E}">
      <dsp:nvSpPr>
        <dsp:cNvPr id="0" name=""/>
        <dsp:cNvSpPr/>
      </dsp:nvSpPr>
      <dsp:spPr>
        <a:xfrm>
          <a:off x="4207770" y="2533471"/>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GB" sz="1900" b="1" kern="1200" dirty="0"/>
            <a:t>Monika </a:t>
          </a:r>
          <a:r>
            <a:rPr lang="en-GB" sz="1900" b="1" kern="1200" dirty="0" err="1"/>
            <a:t>Heiming</a:t>
          </a:r>
          <a:endParaRPr lang="en-GB" sz="1900" kern="1200" dirty="0"/>
        </a:p>
        <a:p>
          <a:pPr marL="171450" lvl="1" indent="-171450" algn="ctr" defTabSz="844550">
            <a:lnSpc>
              <a:spcPct val="90000"/>
            </a:lnSpc>
            <a:spcBef>
              <a:spcPct val="0"/>
            </a:spcBef>
            <a:spcAft>
              <a:spcPct val="15000"/>
            </a:spcAft>
            <a:buNone/>
          </a:pPr>
          <a:r>
            <a:rPr lang="fr-BE" sz="1900" kern="1200" dirty="0">
              <a:solidFill>
                <a:prstClr val="black">
                  <a:hueOff val="0"/>
                  <a:satOff val="0"/>
                  <a:lumOff val="0"/>
                  <a:alphaOff val="0"/>
                </a:prstClr>
              </a:solidFill>
              <a:latin typeface="Calibri" panose="020F0502020204030204"/>
              <a:ea typeface="+mn-ea"/>
              <a:cs typeface="+mn-cs"/>
            </a:rPr>
            <a:t>Executive Director</a:t>
          </a:r>
          <a:endParaRPr lang="en-GB" sz="1900" kern="1200" dirty="0">
            <a:solidFill>
              <a:prstClr val="black">
                <a:hueOff val="0"/>
                <a:satOff val="0"/>
                <a:lumOff val="0"/>
                <a:alphaOff val="0"/>
              </a:prstClr>
            </a:solidFill>
            <a:latin typeface="Calibri" panose="020F0502020204030204"/>
            <a:ea typeface="+mn-ea"/>
            <a:cs typeface="+mn-cs"/>
          </a:endParaRPr>
        </a:p>
        <a:p>
          <a:pPr marL="285750" lvl="1" indent="-285750" algn="l" defTabSz="1600200">
            <a:lnSpc>
              <a:spcPct val="90000"/>
            </a:lnSpc>
            <a:spcBef>
              <a:spcPct val="0"/>
            </a:spcBef>
            <a:spcAft>
              <a:spcPct val="15000"/>
            </a:spcAft>
            <a:buNone/>
          </a:pPr>
          <a:endParaRPr lang="en-GB" sz="3600" kern="1200" dirty="0">
            <a:solidFill>
              <a:prstClr val="black">
                <a:hueOff val="0"/>
                <a:satOff val="0"/>
                <a:lumOff val="0"/>
                <a:alphaOff val="0"/>
              </a:prstClr>
            </a:solidFill>
            <a:latin typeface="Calibri" panose="020F0502020204030204"/>
            <a:ea typeface="+mn-ea"/>
            <a:cs typeface="+mn-cs"/>
          </a:endParaRPr>
        </a:p>
      </dsp:txBody>
      <dsp:txXfrm>
        <a:off x="4207770" y="2533471"/>
        <a:ext cx="2100058" cy="2100058"/>
      </dsp:txXfrm>
    </dsp:sp>
    <dsp:sp modelId="{C8507F80-591B-4AB7-9275-39424C0C9C1B}">
      <dsp:nvSpPr>
        <dsp:cNvPr id="0" name=""/>
        <dsp:cNvSpPr/>
      </dsp:nvSpPr>
      <dsp:spPr>
        <a:xfrm>
          <a:off x="6312383" y="412160"/>
          <a:ext cx="2100058" cy="2100058"/>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55709" t="-21998" r="-52854" b="-8371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982B63-2730-490A-A52C-40A0B67194A8}">
      <dsp:nvSpPr>
        <dsp:cNvPr id="0" name=""/>
        <dsp:cNvSpPr/>
      </dsp:nvSpPr>
      <dsp:spPr>
        <a:xfrm>
          <a:off x="6308708"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8ABC61-85E1-4183-9F3D-A155892402B2}">
      <dsp:nvSpPr>
        <dsp:cNvPr id="0" name=""/>
        <dsp:cNvSpPr/>
      </dsp:nvSpPr>
      <dsp:spPr>
        <a:xfrm>
          <a:off x="6308708" y="2512219"/>
          <a:ext cx="2100058" cy="2100058"/>
        </a:xfrm>
        <a:prstGeom prst="rect">
          <a:avLst/>
        </a:prstGeom>
        <a:noFill/>
        <a:ln w="12700">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dirty="0"/>
            <a:t>Mark </a:t>
          </a:r>
          <a:r>
            <a:rPr lang="en-GB" sz="1900" b="1" kern="1200" dirty="0" err="1"/>
            <a:t>Topal-Gökceli</a:t>
          </a:r>
          <a:endParaRPr lang="en-GB" sz="1900" b="1" i="0" kern="1200" dirty="0"/>
        </a:p>
        <a:p>
          <a:pPr marL="0" lvl="0" indent="0" algn="ctr" defTabSz="844550">
            <a:lnSpc>
              <a:spcPct val="90000"/>
            </a:lnSpc>
            <a:spcBef>
              <a:spcPct val="0"/>
            </a:spcBef>
            <a:spcAft>
              <a:spcPct val="35000"/>
            </a:spcAft>
            <a:buNone/>
          </a:pPr>
          <a:r>
            <a:rPr lang="en-GB" sz="1900" b="0" i="0" kern="1200" dirty="0"/>
            <a:t>CTO ÖBB</a:t>
          </a:r>
          <a:endParaRPr lang="en-GB" sz="1900" kern="1200" dirty="0">
            <a:solidFill>
              <a:prstClr val="black">
                <a:hueOff val="0"/>
                <a:satOff val="0"/>
                <a:lumOff val="0"/>
                <a:alphaOff val="0"/>
              </a:prstClr>
            </a:solidFill>
            <a:latin typeface="Calibri" panose="020F0502020204030204"/>
            <a:ea typeface="+mn-ea"/>
            <a:cs typeface="+mn-cs"/>
          </a:endParaRPr>
        </a:p>
      </dsp:txBody>
      <dsp:txXfrm>
        <a:off x="6308708" y="2512219"/>
        <a:ext cx="2100058" cy="2100058"/>
      </dsp:txXfrm>
    </dsp:sp>
    <dsp:sp modelId="{BFAD2A2C-8CA6-4EA1-9B3C-E8A6FD7F2F08}">
      <dsp:nvSpPr>
        <dsp:cNvPr id="0" name=""/>
        <dsp:cNvSpPr/>
      </dsp:nvSpPr>
      <dsp:spPr>
        <a:xfrm>
          <a:off x="8409645" y="412160"/>
          <a:ext cx="2100058" cy="2100058"/>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58794" t="-61425" r="-107366" b="-44283"/>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285F4-3DDC-4049-94AD-43C74F866C9C}">
      <dsp:nvSpPr>
        <dsp:cNvPr id="0" name=""/>
        <dsp:cNvSpPr/>
      </dsp:nvSpPr>
      <dsp:spPr>
        <a:xfrm>
          <a:off x="8409645"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7EAAB7-AE03-4F6F-AAA4-A945D49E7D27}">
      <dsp:nvSpPr>
        <dsp:cNvPr id="0" name=""/>
        <dsp:cNvSpPr/>
      </dsp:nvSpPr>
      <dsp:spPr>
        <a:xfrm>
          <a:off x="8409645" y="2512219"/>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GB" sz="1900" b="1" i="0" kern="1200" dirty="0"/>
            <a:t>Matthias Ruete</a:t>
          </a:r>
          <a:endParaRPr lang="en-GB" sz="1900" b="1" kern="1200" dirty="0"/>
        </a:p>
        <a:p>
          <a:pPr marL="171450" lvl="1" indent="-171450" algn="ctr" defTabSz="844550">
            <a:lnSpc>
              <a:spcPct val="90000"/>
            </a:lnSpc>
            <a:spcBef>
              <a:spcPct val="0"/>
            </a:spcBef>
            <a:spcAft>
              <a:spcPct val="15000"/>
            </a:spcAft>
            <a:buNone/>
          </a:pPr>
          <a:r>
            <a:rPr lang="fr-BE" sz="1900" kern="1200" dirty="0"/>
            <a:t>European TEN-T Coordinator for ERTMS</a:t>
          </a:r>
          <a:endParaRPr lang="en-GB" sz="1900" kern="1200" dirty="0"/>
        </a:p>
        <a:p>
          <a:pPr marL="228600" lvl="1" indent="-228600" algn="ctr" defTabSz="889000">
            <a:lnSpc>
              <a:spcPct val="90000"/>
            </a:lnSpc>
            <a:spcBef>
              <a:spcPct val="0"/>
            </a:spcBef>
            <a:spcAft>
              <a:spcPct val="15000"/>
            </a:spcAft>
            <a:buNone/>
          </a:pPr>
          <a:endParaRPr lang="en-GB" sz="2000" kern="1200" dirty="0"/>
        </a:p>
      </dsp:txBody>
      <dsp:txXfrm>
        <a:off x="8409645" y="2512219"/>
        <a:ext cx="2100058" cy="21000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BB8BF-3150-4D18-A28E-7C34A0DECADE}">
      <dsp:nvSpPr>
        <dsp:cNvPr id="0" name=""/>
        <dsp:cNvSpPr/>
      </dsp:nvSpPr>
      <dsp:spPr>
        <a:xfrm>
          <a:off x="22970" y="415710"/>
          <a:ext cx="2100058" cy="2100058"/>
        </a:xfrm>
        <a:prstGeom prst="rect">
          <a:avLst/>
        </a:prstGeom>
        <a:blipFill rotWithShape="1">
          <a:blip xmlns:r="http://schemas.openxmlformats.org/officeDocument/2006/relationships" r:embed="rId1"/>
          <a:srcRect/>
          <a:stretch>
            <a:fillRect t="-9000" b="-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0174E-4CA0-412D-987D-212502B72577}">
      <dsp:nvSpPr>
        <dsp:cNvPr id="0" name=""/>
        <dsp:cNvSpPr/>
      </dsp:nvSpPr>
      <dsp:spPr>
        <a:xfrm>
          <a:off x="5896" y="412160"/>
          <a:ext cx="210" cy="4200116"/>
        </a:xfrm>
        <a:prstGeom prst="line">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BED1ED8-AA3B-46C5-A3C0-2C18DF38AE9E}">
      <dsp:nvSpPr>
        <dsp:cNvPr id="0" name=""/>
        <dsp:cNvSpPr/>
      </dsp:nvSpPr>
      <dsp:spPr>
        <a:xfrm>
          <a:off x="5896" y="2519359"/>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GB" sz="1900" b="1" kern="1200" dirty="0"/>
            <a:t>Josef Doppelbauer</a:t>
          </a:r>
        </a:p>
        <a:p>
          <a:pPr marL="0" lvl="0" indent="0" algn="ctr" defTabSz="844550">
            <a:lnSpc>
              <a:spcPct val="90000"/>
            </a:lnSpc>
            <a:spcBef>
              <a:spcPct val="0"/>
            </a:spcBef>
            <a:spcAft>
              <a:spcPct val="35000"/>
            </a:spcAft>
            <a:buNone/>
          </a:pPr>
          <a:r>
            <a:rPr lang="fr-BE" sz="1900" kern="1200" dirty="0" err="1"/>
            <a:t>Executive</a:t>
          </a:r>
          <a:r>
            <a:rPr lang="fr-BE" sz="1900" kern="1200" dirty="0"/>
            <a:t> </a:t>
          </a:r>
          <a:r>
            <a:rPr lang="fr-BE" sz="1900" kern="1200" dirty="0" err="1"/>
            <a:t>Director</a:t>
          </a:r>
          <a:endParaRPr lang="en-GB" sz="1900" kern="1200" dirty="0"/>
        </a:p>
        <a:p>
          <a:pPr marL="228600" lvl="1" indent="-228600" algn="ctr" defTabSz="889000">
            <a:lnSpc>
              <a:spcPct val="90000"/>
            </a:lnSpc>
            <a:spcBef>
              <a:spcPct val="0"/>
            </a:spcBef>
            <a:spcAft>
              <a:spcPct val="15000"/>
            </a:spcAft>
            <a:buNone/>
          </a:pPr>
          <a:endParaRPr lang="en-GB" sz="2000" kern="1200" dirty="0"/>
        </a:p>
        <a:p>
          <a:pPr marL="228600" lvl="1" indent="-228600" algn="ctr" defTabSz="889000">
            <a:lnSpc>
              <a:spcPct val="90000"/>
            </a:lnSpc>
            <a:spcBef>
              <a:spcPct val="0"/>
            </a:spcBef>
            <a:spcAft>
              <a:spcPct val="15000"/>
            </a:spcAft>
            <a:buNone/>
          </a:pPr>
          <a:endParaRPr lang="en-GB" sz="2000" kern="1200" dirty="0"/>
        </a:p>
      </dsp:txBody>
      <dsp:txXfrm>
        <a:off x="5896" y="2519359"/>
        <a:ext cx="2100058" cy="2100058"/>
      </dsp:txXfrm>
    </dsp:sp>
    <dsp:sp modelId="{C7E7016C-E0F9-4A55-B70E-CAD6427446F0}">
      <dsp:nvSpPr>
        <dsp:cNvPr id="0" name=""/>
        <dsp:cNvSpPr/>
      </dsp:nvSpPr>
      <dsp:spPr>
        <a:xfrm>
          <a:off x="2106833" y="412160"/>
          <a:ext cx="2100058" cy="2100058"/>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28" t="-15999" r="-8284" b="-5713"/>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99727-4C7F-441B-96F8-742FFE97C69D}">
      <dsp:nvSpPr>
        <dsp:cNvPr id="0" name=""/>
        <dsp:cNvSpPr/>
      </dsp:nvSpPr>
      <dsp:spPr>
        <a:xfrm>
          <a:off x="2106833"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116A59-6F16-4AC9-80BF-E96154F6BB48}">
      <dsp:nvSpPr>
        <dsp:cNvPr id="0" name=""/>
        <dsp:cNvSpPr/>
      </dsp:nvSpPr>
      <dsp:spPr>
        <a:xfrm>
          <a:off x="2106833" y="2512219"/>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fr-BE" sz="1900" b="1" i="0" kern="1200" dirty="0"/>
            <a:t>Pio Guido</a:t>
          </a:r>
          <a:endParaRPr lang="en-GB" sz="1900" b="1" i="0" kern="1200" dirty="0"/>
        </a:p>
        <a:p>
          <a:pPr marL="171450" lvl="1" indent="-171450" algn="ctr" defTabSz="844550">
            <a:lnSpc>
              <a:spcPct val="90000"/>
            </a:lnSpc>
            <a:spcBef>
              <a:spcPct val="0"/>
            </a:spcBef>
            <a:spcAft>
              <a:spcPct val="15000"/>
            </a:spcAft>
            <a:buNone/>
          </a:pPr>
          <a:r>
            <a:rPr lang="fr-BE" sz="1900" kern="1200" dirty="0"/>
            <a:t>Head of Railway </a:t>
          </a:r>
          <a:r>
            <a:rPr lang="fr-BE" sz="1900" kern="1200" dirty="0" err="1"/>
            <a:t>Systems</a:t>
          </a:r>
          <a:r>
            <a:rPr lang="fr-BE" sz="1900" kern="1200" dirty="0"/>
            <a:t> </a:t>
          </a:r>
          <a:r>
            <a:rPr lang="fr-BE" sz="1900" kern="1200" dirty="0" err="1"/>
            <a:t>Department</a:t>
          </a:r>
          <a:endParaRPr lang="en-GB" sz="1900" kern="1200" dirty="0"/>
        </a:p>
      </dsp:txBody>
      <dsp:txXfrm>
        <a:off x="2106833" y="2512219"/>
        <a:ext cx="2100058" cy="2100058"/>
      </dsp:txXfrm>
    </dsp:sp>
    <dsp:sp modelId="{DAD3FFCA-6BB8-49D9-A505-237A2CAED4E8}">
      <dsp:nvSpPr>
        <dsp:cNvPr id="0" name=""/>
        <dsp:cNvSpPr/>
      </dsp:nvSpPr>
      <dsp:spPr>
        <a:xfrm>
          <a:off x="4211992" y="414386"/>
          <a:ext cx="2100058" cy="209879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41C8D-638C-419C-BF1E-188CA12E107E}">
      <dsp:nvSpPr>
        <dsp:cNvPr id="0" name=""/>
        <dsp:cNvSpPr/>
      </dsp:nvSpPr>
      <dsp:spPr>
        <a:xfrm>
          <a:off x="4207770"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F5656E-D827-4493-929E-156B3436511E}">
      <dsp:nvSpPr>
        <dsp:cNvPr id="0" name=""/>
        <dsp:cNvSpPr/>
      </dsp:nvSpPr>
      <dsp:spPr>
        <a:xfrm>
          <a:off x="4207770" y="2533471"/>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GB" sz="1900" b="1" kern="1200" dirty="0"/>
            <a:t>Monika </a:t>
          </a:r>
          <a:r>
            <a:rPr lang="en-GB" sz="1900" b="1" kern="1200" dirty="0" err="1"/>
            <a:t>Heiming</a:t>
          </a:r>
          <a:endParaRPr lang="en-GB" sz="1900" kern="1200" dirty="0"/>
        </a:p>
        <a:p>
          <a:pPr marL="171450" lvl="1" indent="-171450" algn="ctr" defTabSz="844550">
            <a:lnSpc>
              <a:spcPct val="90000"/>
            </a:lnSpc>
            <a:spcBef>
              <a:spcPct val="0"/>
            </a:spcBef>
            <a:spcAft>
              <a:spcPct val="15000"/>
            </a:spcAft>
            <a:buNone/>
          </a:pPr>
          <a:r>
            <a:rPr lang="fr-BE" sz="1900" kern="1200" dirty="0">
              <a:solidFill>
                <a:prstClr val="black">
                  <a:hueOff val="0"/>
                  <a:satOff val="0"/>
                  <a:lumOff val="0"/>
                  <a:alphaOff val="0"/>
                </a:prstClr>
              </a:solidFill>
              <a:latin typeface="Calibri" panose="020F0502020204030204"/>
              <a:ea typeface="+mn-ea"/>
              <a:cs typeface="+mn-cs"/>
            </a:rPr>
            <a:t>Executive Director</a:t>
          </a:r>
          <a:endParaRPr lang="en-GB" sz="1900" kern="1200" dirty="0">
            <a:solidFill>
              <a:prstClr val="black">
                <a:hueOff val="0"/>
                <a:satOff val="0"/>
                <a:lumOff val="0"/>
                <a:alphaOff val="0"/>
              </a:prstClr>
            </a:solidFill>
            <a:latin typeface="Calibri" panose="020F0502020204030204"/>
            <a:ea typeface="+mn-ea"/>
            <a:cs typeface="+mn-cs"/>
          </a:endParaRPr>
        </a:p>
        <a:p>
          <a:pPr marL="285750" lvl="1" indent="-285750" algn="l" defTabSz="1600200">
            <a:lnSpc>
              <a:spcPct val="90000"/>
            </a:lnSpc>
            <a:spcBef>
              <a:spcPct val="0"/>
            </a:spcBef>
            <a:spcAft>
              <a:spcPct val="15000"/>
            </a:spcAft>
            <a:buNone/>
          </a:pPr>
          <a:endParaRPr lang="en-GB" sz="3600" kern="1200" dirty="0">
            <a:solidFill>
              <a:prstClr val="black">
                <a:hueOff val="0"/>
                <a:satOff val="0"/>
                <a:lumOff val="0"/>
                <a:alphaOff val="0"/>
              </a:prstClr>
            </a:solidFill>
            <a:latin typeface="Calibri" panose="020F0502020204030204"/>
            <a:ea typeface="+mn-ea"/>
            <a:cs typeface="+mn-cs"/>
          </a:endParaRPr>
        </a:p>
      </dsp:txBody>
      <dsp:txXfrm>
        <a:off x="4207770" y="2533471"/>
        <a:ext cx="2100058" cy="2100058"/>
      </dsp:txXfrm>
    </dsp:sp>
    <dsp:sp modelId="{C8507F80-591B-4AB7-9275-39424C0C9C1B}">
      <dsp:nvSpPr>
        <dsp:cNvPr id="0" name=""/>
        <dsp:cNvSpPr/>
      </dsp:nvSpPr>
      <dsp:spPr>
        <a:xfrm>
          <a:off x="6312383" y="412160"/>
          <a:ext cx="2100058" cy="2100058"/>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55709" t="-21998" r="-52854" b="-8371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982B63-2730-490A-A52C-40A0B67194A8}">
      <dsp:nvSpPr>
        <dsp:cNvPr id="0" name=""/>
        <dsp:cNvSpPr/>
      </dsp:nvSpPr>
      <dsp:spPr>
        <a:xfrm>
          <a:off x="6308708"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8ABC61-85E1-4183-9F3D-A155892402B2}">
      <dsp:nvSpPr>
        <dsp:cNvPr id="0" name=""/>
        <dsp:cNvSpPr/>
      </dsp:nvSpPr>
      <dsp:spPr>
        <a:xfrm>
          <a:off x="6308708" y="2512219"/>
          <a:ext cx="2100058" cy="2100058"/>
        </a:xfrm>
        <a:prstGeom prst="rect">
          <a:avLst/>
        </a:prstGeom>
        <a:noFill/>
        <a:ln w="12700">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dirty="0"/>
            <a:t>Mark </a:t>
          </a:r>
          <a:r>
            <a:rPr lang="en-GB" sz="1900" b="1" kern="1200" dirty="0" err="1"/>
            <a:t>Topal-Gökceli</a:t>
          </a:r>
          <a:endParaRPr lang="en-GB" sz="1900" b="1" i="0" kern="1200" dirty="0"/>
        </a:p>
        <a:p>
          <a:pPr marL="0" lvl="0" indent="0" algn="ctr" defTabSz="844550">
            <a:lnSpc>
              <a:spcPct val="90000"/>
            </a:lnSpc>
            <a:spcBef>
              <a:spcPct val="0"/>
            </a:spcBef>
            <a:spcAft>
              <a:spcPct val="35000"/>
            </a:spcAft>
            <a:buNone/>
          </a:pPr>
          <a:r>
            <a:rPr lang="en-GB" sz="1900" b="0" i="0" kern="1200" dirty="0"/>
            <a:t>CTO ÖBB</a:t>
          </a:r>
          <a:endParaRPr lang="en-GB" sz="1900" kern="1200" dirty="0">
            <a:solidFill>
              <a:prstClr val="black">
                <a:hueOff val="0"/>
                <a:satOff val="0"/>
                <a:lumOff val="0"/>
                <a:alphaOff val="0"/>
              </a:prstClr>
            </a:solidFill>
            <a:latin typeface="Calibri" panose="020F0502020204030204"/>
            <a:ea typeface="+mn-ea"/>
            <a:cs typeface="+mn-cs"/>
          </a:endParaRPr>
        </a:p>
      </dsp:txBody>
      <dsp:txXfrm>
        <a:off x="6308708" y="2512219"/>
        <a:ext cx="2100058" cy="2100058"/>
      </dsp:txXfrm>
    </dsp:sp>
    <dsp:sp modelId="{BFAD2A2C-8CA6-4EA1-9B3C-E8A6FD7F2F08}">
      <dsp:nvSpPr>
        <dsp:cNvPr id="0" name=""/>
        <dsp:cNvSpPr/>
      </dsp:nvSpPr>
      <dsp:spPr>
        <a:xfrm>
          <a:off x="8409645" y="412160"/>
          <a:ext cx="2100058" cy="2100058"/>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58794" t="-61425" r="-107366" b="-44283"/>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285F4-3DDC-4049-94AD-43C74F866C9C}">
      <dsp:nvSpPr>
        <dsp:cNvPr id="0" name=""/>
        <dsp:cNvSpPr/>
      </dsp:nvSpPr>
      <dsp:spPr>
        <a:xfrm>
          <a:off x="8409645"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7EAAB7-AE03-4F6F-AAA4-A945D49E7D27}">
      <dsp:nvSpPr>
        <dsp:cNvPr id="0" name=""/>
        <dsp:cNvSpPr/>
      </dsp:nvSpPr>
      <dsp:spPr>
        <a:xfrm>
          <a:off x="8409645" y="2512219"/>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GB" sz="1900" b="1" i="0" kern="1200" dirty="0"/>
            <a:t>Matthias Ruete</a:t>
          </a:r>
          <a:endParaRPr lang="en-GB" sz="1900" b="1" kern="1200" dirty="0"/>
        </a:p>
        <a:p>
          <a:pPr marL="171450" lvl="1" indent="-171450" algn="ctr" defTabSz="844550">
            <a:lnSpc>
              <a:spcPct val="90000"/>
            </a:lnSpc>
            <a:spcBef>
              <a:spcPct val="0"/>
            </a:spcBef>
            <a:spcAft>
              <a:spcPct val="15000"/>
            </a:spcAft>
            <a:buNone/>
          </a:pPr>
          <a:r>
            <a:rPr lang="fr-BE" sz="1900" kern="1200" dirty="0"/>
            <a:t>European TEN-T Coordinator for ERTMS</a:t>
          </a:r>
          <a:endParaRPr lang="en-GB" sz="1900" kern="1200" dirty="0"/>
        </a:p>
        <a:p>
          <a:pPr marL="228600" lvl="1" indent="-228600" algn="ctr" defTabSz="889000">
            <a:lnSpc>
              <a:spcPct val="90000"/>
            </a:lnSpc>
            <a:spcBef>
              <a:spcPct val="0"/>
            </a:spcBef>
            <a:spcAft>
              <a:spcPct val="15000"/>
            </a:spcAft>
            <a:buNone/>
          </a:pPr>
          <a:endParaRPr lang="en-GB" sz="2000" kern="1200" dirty="0"/>
        </a:p>
      </dsp:txBody>
      <dsp:txXfrm>
        <a:off x="8409645" y="2512219"/>
        <a:ext cx="2100058" cy="21000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BB8BF-3150-4D18-A28E-7C34A0DECADE}">
      <dsp:nvSpPr>
        <dsp:cNvPr id="0" name=""/>
        <dsp:cNvSpPr/>
      </dsp:nvSpPr>
      <dsp:spPr>
        <a:xfrm>
          <a:off x="22970" y="415710"/>
          <a:ext cx="2100058" cy="2100058"/>
        </a:xfrm>
        <a:prstGeom prst="rect">
          <a:avLst/>
        </a:prstGeom>
        <a:blipFill rotWithShape="1">
          <a:blip xmlns:r="http://schemas.openxmlformats.org/officeDocument/2006/relationships" r:embed="rId1"/>
          <a:srcRect/>
          <a:stretch>
            <a:fillRect t="-9000" b="-9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40174E-4CA0-412D-987D-212502B72577}">
      <dsp:nvSpPr>
        <dsp:cNvPr id="0" name=""/>
        <dsp:cNvSpPr/>
      </dsp:nvSpPr>
      <dsp:spPr>
        <a:xfrm>
          <a:off x="5896" y="412160"/>
          <a:ext cx="210" cy="4200116"/>
        </a:xfrm>
        <a:prstGeom prst="line">
          <a:avLst/>
        </a:pr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7BED1ED8-AA3B-46C5-A3C0-2C18DF38AE9E}">
      <dsp:nvSpPr>
        <dsp:cNvPr id="0" name=""/>
        <dsp:cNvSpPr/>
      </dsp:nvSpPr>
      <dsp:spPr>
        <a:xfrm>
          <a:off x="5896" y="2519359"/>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GB" sz="1900" b="1" kern="1200" dirty="0"/>
            <a:t>Josef Doppelbauer</a:t>
          </a:r>
        </a:p>
        <a:p>
          <a:pPr marL="0" lvl="0" indent="0" algn="ctr" defTabSz="844550">
            <a:lnSpc>
              <a:spcPct val="90000"/>
            </a:lnSpc>
            <a:spcBef>
              <a:spcPct val="0"/>
            </a:spcBef>
            <a:spcAft>
              <a:spcPct val="35000"/>
            </a:spcAft>
            <a:buNone/>
          </a:pPr>
          <a:r>
            <a:rPr lang="fr-BE" sz="1900" kern="1200" dirty="0" err="1"/>
            <a:t>Executive</a:t>
          </a:r>
          <a:r>
            <a:rPr lang="fr-BE" sz="1900" kern="1200" dirty="0"/>
            <a:t> </a:t>
          </a:r>
          <a:r>
            <a:rPr lang="fr-BE" sz="1900" kern="1200" dirty="0" err="1"/>
            <a:t>Director</a:t>
          </a:r>
          <a:endParaRPr lang="en-GB" sz="1900" kern="1200" dirty="0"/>
        </a:p>
        <a:p>
          <a:pPr marL="228600" lvl="1" indent="-228600" algn="ctr" defTabSz="889000">
            <a:lnSpc>
              <a:spcPct val="90000"/>
            </a:lnSpc>
            <a:spcBef>
              <a:spcPct val="0"/>
            </a:spcBef>
            <a:spcAft>
              <a:spcPct val="15000"/>
            </a:spcAft>
            <a:buNone/>
          </a:pPr>
          <a:endParaRPr lang="en-GB" sz="2000" kern="1200" dirty="0"/>
        </a:p>
        <a:p>
          <a:pPr marL="228600" lvl="1" indent="-228600" algn="ctr" defTabSz="889000">
            <a:lnSpc>
              <a:spcPct val="90000"/>
            </a:lnSpc>
            <a:spcBef>
              <a:spcPct val="0"/>
            </a:spcBef>
            <a:spcAft>
              <a:spcPct val="15000"/>
            </a:spcAft>
            <a:buNone/>
          </a:pPr>
          <a:endParaRPr lang="en-GB" sz="2000" kern="1200" dirty="0"/>
        </a:p>
      </dsp:txBody>
      <dsp:txXfrm>
        <a:off x="5896" y="2519359"/>
        <a:ext cx="2100058" cy="2100058"/>
      </dsp:txXfrm>
    </dsp:sp>
    <dsp:sp modelId="{C7E7016C-E0F9-4A55-B70E-CAD6427446F0}">
      <dsp:nvSpPr>
        <dsp:cNvPr id="0" name=""/>
        <dsp:cNvSpPr/>
      </dsp:nvSpPr>
      <dsp:spPr>
        <a:xfrm>
          <a:off x="2106833" y="412160"/>
          <a:ext cx="2100058" cy="2100058"/>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l="-1428" t="-15999" r="-8284" b="-5713"/>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B99727-4C7F-441B-96F8-742FFE97C69D}">
      <dsp:nvSpPr>
        <dsp:cNvPr id="0" name=""/>
        <dsp:cNvSpPr/>
      </dsp:nvSpPr>
      <dsp:spPr>
        <a:xfrm>
          <a:off x="2106833"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116A59-6F16-4AC9-80BF-E96154F6BB48}">
      <dsp:nvSpPr>
        <dsp:cNvPr id="0" name=""/>
        <dsp:cNvSpPr/>
      </dsp:nvSpPr>
      <dsp:spPr>
        <a:xfrm>
          <a:off x="2106833" y="2512219"/>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fr-BE" sz="1900" b="1" i="0" kern="1200" dirty="0"/>
            <a:t>Pio Guido</a:t>
          </a:r>
          <a:endParaRPr lang="en-GB" sz="1900" b="1" i="0" kern="1200" dirty="0"/>
        </a:p>
        <a:p>
          <a:pPr marL="171450" lvl="1" indent="-171450" algn="ctr" defTabSz="844550">
            <a:lnSpc>
              <a:spcPct val="90000"/>
            </a:lnSpc>
            <a:spcBef>
              <a:spcPct val="0"/>
            </a:spcBef>
            <a:spcAft>
              <a:spcPct val="15000"/>
            </a:spcAft>
            <a:buNone/>
          </a:pPr>
          <a:r>
            <a:rPr lang="fr-BE" sz="1900" kern="1200" dirty="0"/>
            <a:t>Head of Railway </a:t>
          </a:r>
          <a:r>
            <a:rPr lang="fr-BE" sz="1900" kern="1200" dirty="0" err="1"/>
            <a:t>Systems</a:t>
          </a:r>
          <a:r>
            <a:rPr lang="fr-BE" sz="1900" kern="1200" dirty="0"/>
            <a:t> </a:t>
          </a:r>
          <a:r>
            <a:rPr lang="fr-BE" sz="1900" kern="1200" dirty="0" err="1"/>
            <a:t>Department</a:t>
          </a:r>
          <a:endParaRPr lang="en-GB" sz="1900" kern="1200" dirty="0"/>
        </a:p>
      </dsp:txBody>
      <dsp:txXfrm>
        <a:off x="2106833" y="2512219"/>
        <a:ext cx="2100058" cy="2100058"/>
      </dsp:txXfrm>
    </dsp:sp>
    <dsp:sp modelId="{DAD3FFCA-6BB8-49D9-A505-237A2CAED4E8}">
      <dsp:nvSpPr>
        <dsp:cNvPr id="0" name=""/>
        <dsp:cNvSpPr/>
      </dsp:nvSpPr>
      <dsp:spPr>
        <a:xfrm>
          <a:off x="4211992" y="414386"/>
          <a:ext cx="2100058" cy="209879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E41C8D-638C-419C-BF1E-188CA12E107E}">
      <dsp:nvSpPr>
        <dsp:cNvPr id="0" name=""/>
        <dsp:cNvSpPr/>
      </dsp:nvSpPr>
      <dsp:spPr>
        <a:xfrm>
          <a:off x="4207770"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F5656E-D827-4493-929E-156B3436511E}">
      <dsp:nvSpPr>
        <dsp:cNvPr id="0" name=""/>
        <dsp:cNvSpPr/>
      </dsp:nvSpPr>
      <dsp:spPr>
        <a:xfrm>
          <a:off x="4207770" y="2533471"/>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GB" sz="1900" b="1" kern="1200" dirty="0"/>
            <a:t>Monika </a:t>
          </a:r>
          <a:r>
            <a:rPr lang="en-GB" sz="1900" b="1" kern="1200" dirty="0" err="1"/>
            <a:t>Heiming</a:t>
          </a:r>
          <a:endParaRPr lang="en-GB" sz="1900" kern="1200" dirty="0"/>
        </a:p>
        <a:p>
          <a:pPr marL="171450" lvl="1" indent="-171450" algn="ctr" defTabSz="844550">
            <a:lnSpc>
              <a:spcPct val="90000"/>
            </a:lnSpc>
            <a:spcBef>
              <a:spcPct val="0"/>
            </a:spcBef>
            <a:spcAft>
              <a:spcPct val="15000"/>
            </a:spcAft>
            <a:buNone/>
          </a:pPr>
          <a:r>
            <a:rPr lang="fr-BE" sz="1900" kern="1200" dirty="0">
              <a:solidFill>
                <a:prstClr val="black">
                  <a:hueOff val="0"/>
                  <a:satOff val="0"/>
                  <a:lumOff val="0"/>
                  <a:alphaOff val="0"/>
                </a:prstClr>
              </a:solidFill>
              <a:latin typeface="Calibri" panose="020F0502020204030204"/>
              <a:ea typeface="+mn-ea"/>
              <a:cs typeface="+mn-cs"/>
            </a:rPr>
            <a:t>Executive Director</a:t>
          </a:r>
          <a:endParaRPr lang="en-GB" sz="1900" kern="1200" dirty="0">
            <a:solidFill>
              <a:prstClr val="black">
                <a:hueOff val="0"/>
                <a:satOff val="0"/>
                <a:lumOff val="0"/>
                <a:alphaOff val="0"/>
              </a:prstClr>
            </a:solidFill>
            <a:latin typeface="Calibri" panose="020F0502020204030204"/>
            <a:ea typeface="+mn-ea"/>
            <a:cs typeface="+mn-cs"/>
          </a:endParaRPr>
        </a:p>
        <a:p>
          <a:pPr marL="285750" lvl="1" indent="-285750" algn="l" defTabSz="1600200">
            <a:lnSpc>
              <a:spcPct val="90000"/>
            </a:lnSpc>
            <a:spcBef>
              <a:spcPct val="0"/>
            </a:spcBef>
            <a:spcAft>
              <a:spcPct val="15000"/>
            </a:spcAft>
            <a:buNone/>
          </a:pPr>
          <a:endParaRPr lang="en-GB" sz="3600" kern="1200" dirty="0">
            <a:solidFill>
              <a:prstClr val="black">
                <a:hueOff val="0"/>
                <a:satOff val="0"/>
                <a:lumOff val="0"/>
                <a:alphaOff val="0"/>
              </a:prstClr>
            </a:solidFill>
            <a:latin typeface="Calibri" panose="020F0502020204030204"/>
            <a:ea typeface="+mn-ea"/>
            <a:cs typeface="+mn-cs"/>
          </a:endParaRPr>
        </a:p>
      </dsp:txBody>
      <dsp:txXfrm>
        <a:off x="4207770" y="2533471"/>
        <a:ext cx="2100058" cy="2100058"/>
      </dsp:txXfrm>
    </dsp:sp>
    <dsp:sp modelId="{C8507F80-591B-4AB7-9275-39424C0C9C1B}">
      <dsp:nvSpPr>
        <dsp:cNvPr id="0" name=""/>
        <dsp:cNvSpPr/>
      </dsp:nvSpPr>
      <dsp:spPr>
        <a:xfrm>
          <a:off x="6312383" y="412160"/>
          <a:ext cx="2100058" cy="2100058"/>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55709" t="-21998" r="-52854" b="-83710"/>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982B63-2730-490A-A52C-40A0B67194A8}">
      <dsp:nvSpPr>
        <dsp:cNvPr id="0" name=""/>
        <dsp:cNvSpPr/>
      </dsp:nvSpPr>
      <dsp:spPr>
        <a:xfrm>
          <a:off x="6308708"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8ABC61-85E1-4183-9F3D-A155892402B2}">
      <dsp:nvSpPr>
        <dsp:cNvPr id="0" name=""/>
        <dsp:cNvSpPr/>
      </dsp:nvSpPr>
      <dsp:spPr>
        <a:xfrm>
          <a:off x="6308708" y="2512219"/>
          <a:ext cx="2100058" cy="2100058"/>
        </a:xfrm>
        <a:prstGeom prst="rect">
          <a:avLst/>
        </a:prstGeom>
        <a:noFill/>
        <a:ln w="12700">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GB" sz="1900" b="1" kern="1200" dirty="0"/>
            <a:t>Mark </a:t>
          </a:r>
          <a:r>
            <a:rPr lang="en-GB" sz="1900" b="1" kern="1200" dirty="0" err="1"/>
            <a:t>Topal-Gökceli</a:t>
          </a:r>
          <a:endParaRPr lang="en-GB" sz="1900" b="1" i="0" kern="1200" dirty="0"/>
        </a:p>
        <a:p>
          <a:pPr marL="0" lvl="0" indent="0" algn="ctr" defTabSz="844550">
            <a:lnSpc>
              <a:spcPct val="90000"/>
            </a:lnSpc>
            <a:spcBef>
              <a:spcPct val="0"/>
            </a:spcBef>
            <a:spcAft>
              <a:spcPct val="35000"/>
            </a:spcAft>
            <a:buNone/>
          </a:pPr>
          <a:r>
            <a:rPr lang="en-GB" sz="1900" b="0" i="0" kern="1200" dirty="0"/>
            <a:t>CTO ÖBB</a:t>
          </a:r>
          <a:endParaRPr lang="en-GB" sz="1900" kern="1200" dirty="0">
            <a:solidFill>
              <a:prstClr val="black">
                <a:hueOff val="0"/>
                <a:satOff val="0"/>
                <a:lumOff val="0"/>
                <a:alphaOff val="0"/>
              </a:prstClr>
            </a:solidFill>
            <a:latin typeface="Calibri" panose="020F0502020204030204"/>
            <a:ea typeface="+mn-ea"/>
            <a:cs typeface="+mn-cs"/>
          </a:endParaRPr>
        </a:p>
      </dsp:txBody>
      <dsp:txXfrm>
        <a:off x="6308708" y="2512219"/>
        <a:ext cx="2100058" cy="2100058"/>
      </dsp:txXfrm>
    </dsp:sp>
    <dsp:sp modelId="{BFAD2A2C-8CA6-4EA1-9B3C-E8A6FD7F2F08}">
      <dsp:nvSpPr>
        <dsp:cNvPr id="0" name=""/>
        <dsp:cNvSpPr/>
      </dsp:nvSpPr>
      <dsp:spPr>
        <a:xfrm>
          <a:off x="8409645" y="412160"/>
          <a:ext cx="2100058" cy="2100058"/>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158794" t="-61425" r="-107366" b="-44283"/>
          </a:stretch>
        </a:blip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285F4-3DDC-4049-94AD-43C74F866C9C}">
      <dsp:nvSpPr>
        <dsp:cNvPr id="0" name=""/>
        <dsp:cNvSpPr/>
      </dsp:nvSpPr>
      <dsp:spPr>
        <a:xfrm>
          <a:off x="8409645" y="412160"/>
          <a:ext cx="210" cy="4200116"/>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7EAAB7-AE03-4F6F-AAA4-A945D49E7D27}">
      <dsp:nvSpPr>
        <dsp:cNvPr id="0" name=""/>
        <dsp:cNvSpPr/>
      </dsp:nvSpPr>
      <dsp:spPr>
        <a:xfrm>
          <a:off x="8409645" y="2512219"/>
          <a:ext cx="2100058" cy="2100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ctr" defTabSz="844550">
            <a:lnSpc>
              <a:spcPct val="90000"/>
            </a:lnSpc>
            <a:spcBef>
              <a:spcPct val="0"/>
            </a:spcBef>
            <a:spcAft>
              <a:spcPct val="35000"/>
            </a:spcAft>
            <a:buNone/>
          </a:pPr>
          <a:r>
            <a:rPr lang="en-GB" sz="1900" b="1" i="0" kern="1200" dirty="0"/>
            <a:t>Matthias Ruete</a:t>
          </a:r>
          <a:endParaRPr lang="en-GB" sz="1900" b="1" kern="1200" dirty="0"/>
        </a:p>
        <a:p>
          <a:pPr marL="171450" lvl="1" indent="-171450" algn="ctr" defTabSz="844550">
            <a:lnSpc>
              <a:spcPct val="90000"/>
            </a:lnSpc>
            <a:spcBef>
              <a:spcPct val="0"/>
            </a:spcBef>
            <a:spcAft>
              <a:spcPct val="15000"/>
            </a:spcAft>
            <a:buNone/>
          </a:pPr>
          <a:r>
            <a:rPr lang="fr-BE" sz="1900" kern="1200" dirty="0"/>
            <a:t>European TEN-T Coordinator for ERTMS</a:t>
          </a:r>
          <a:endParaRPr lang="en-GB" sz="1900" kern="1200" dirty="0"/>
        </a:p>
        <a:p>
          <a:pPr marL="228600" lvl="1" indent="-228600" algn="ctr" defTabSz="889000">
            <a:lnSpc>
              <a:spcPct val="90000"/>
            </a:lnSpc>
            <a:spcBef>
              <a:spcPct val="0"/>
            </a:spcBef>
            <a:spcAft>
              <a:spcPct val="15000"/>
            </a:spcAft>
            <a:buNone/>
          </a:pPr>
          <a:endParaRPr lang="en-GB" sz="2000" kern="1200" dirty="0"/>
        </a:p>
      </dsp:txBody>
      <dsp:txXfrm>
        <a:off x="8409645" y="2512219"/>
        <a:ext cx="2100058" cy="2100058"/>
      </dsp:txXfrm>
    </dsp:sp>
  </dsp:spTree>
</dsp:drawing>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E4F7F-F8C9-4A96-B1A8-400EECCF4A65}" type="datetimeFigureOut">
              <a:rPr lang="en-GB" smtClean="0"/>
              <a:t>18/03/2022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CC5A7-D359-45DC-A043-AC33E81F8012}" type="slidenum">
              <a:rPr lang="en-GB" smtClean="0"/>
              <a:t>‹#›</a:t>
            </a:fld>
            <a:endParaRPr lang="en-GB"/>
          </a:p>
        </p:txBody>
      </p:sp>
    </p:spTree>
    <p:extLst>
      <p:ext uri="{BB962C8B-B14F-4D97-AF65-F5344CB8AC3E}">
        <p14:creationId xmlns:p14="http://schemas.microsoft.com/office/powerpoint/2010/main" val="72396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CC5A7-D359-45DC-A043-AC33E81F8012}" type="slidenum">
              <a:rPr lang="en-GB" smtClean="0"/>
              <a:t>2</a:t>
            </a:fld>
            <a:endParaRPr lang="en-GB"/>
          </a:p>
        </p:txBody>
      </p:sp>
    </p:spTree>
    <p:extLst>
      <p:ext uri="{BB962C8B-B14F-4D97-AF65-F5344CB8AC3E}">
        <p14:creationId xmlns:p14="http://schemas.microsoft.com/office/powerpoint/2010/main" val="3270617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a:t>
            </a:r>
            <a:r>
              <a:rPr lang="en-US" dirty="0"/>
              <a:t>key </a:t>
            </a:r>
            <a:r>
              <a:rPr lang="en-US"/>
              <a:t>advantage of </a:t>
            </a:r>
            <a:r>
              <a:rPr lang="en-US" dirty="0"/>
              <a:t>ERTMS, compared with legacy fragmented national system, is the huge amount of return from experience available with ERTMS – we have lessons learned that are valuable for the whole EU rail community of suppliers, clients and service providers, in terms of engineering, operations, maintenance and migration, market conditions, all along the system life cycle – this amount of collective learning and building on experience is simply not available with legacy national systems. </a:t>
            </a:r>
            <a:endParaRPr lang="en-GB" dirty="0"/>
          </a:p>
        </p:txBody>
      </p:sp>
      <p:sp>
        <p:nvSpPr>
          <p:cNvPr id="4" name="Slide Number Placeholder 3"/>
          <p:cNvSpPr>
            <a:spLocks noGrp="1"/>
          </p:cNvSpPr>
          <p:nvPr>
            <p:ph type="sldNum" sz="quarter" idx="5"/>
          </p:nvPr>
        </p:nvSpPr>
        <p:spPr/>
        <p:txBody>
          <a:bodyPr/>
          <a:lstStyle/>
          <a:p>
            <a:fld id="{79FB337F-2D9A-F54D-8B6C-7A1B394C3E55}" type="slidenum">
              <a:rPr lang="en-US" smtClean="0"/>
              <a:t>3</a:t>
            </a:fld>
            <a:endParaRPr lang="en-US"/>
          </a:p>
        </p:txBody>
      </p:sp>
    </p:spTree>
    <p:extLst>
      <p:ext uri="{BB962C8B-B14F-4D97-AF65-F5344CB8AC3E}">
        <p14:creationId xmlns:p14="http://schemas.microsoft.com/office/powerpoint/2010/main" val="4142942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CC5A7-D359-45DC-A043-AC33E81F8012}" type="slidenum">
              <a:rPr lang="en-GB" smtClean="0"/>
              <a:t>5</a:t>
            </a:fld>
            <a:endParaRPr lang="en-GB"/>
          </a:p>
        </p:txBody>
      </p:sp>
    </p:spTree>
    <p:extLst>
      <p:ext uri="{BB962C8B-B14F-4D97-AF65-F5344CB8AC3E}">
        <p14:creationId xmlns:p14="http://schemas.microsoft.com/office/powerpoint/2010/main" val="945715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0BBD7F8D-A064-4E6C-AC9B-6EE43EDC2088}" type="slidenum">
              <a:rPr lang="en-GB" smtClean="0"/>
              <a:t>6</a:t>
            </a:fld>
            <a:endParaRPr lang="en-GB"/>
          </a:p>
        </p:txBody>
      </p:sp>
    </p:spTree>
    <p:extLst>
      <p:ext uri="{BB962C8B-B14F-4D97-AF65-F5344CB8AC3E}">
        <p14:creationId xmlns:p14="http://schemas.microsoft.com/office/powerpoint/2010/main" val="1651944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CC5A7-D359-45DC-A043-AC33E81F8012}" type="slidenum">
              <a:rPr lang="en-GB" smtClean="0"/>
              <a:t>9</a:t>
            </a:fld>
            <a:endParaRPr lang="en-GB"/>
          </a:p>
        </p:txBody>
      </p:sp>
    </p:spTree>
    <p:extLst>
      <p:ext uri="{BB962C8B-B14F-4D97-AF65-F5344CB8AC3E}">
        <p14:creationId xmlns:p14="http://schemas.microsoft.com/office/powerpoint/2010/main" val="1853514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1CC5A7-D359-45DC-A043-AC33E81F8012}" type="slidenum">
              <a:rPr lang="en-GB" smtClean="0"/>
              <a:t>12</a:t>
            </a:fld>
            <a:endParaRPr lang="en-GB"/>
          </a:p>
        </p:txBody>
      </p:sp>
    </p:spTree>
    <p:extLst>
      <p:ext uri="{BB962C8B-B14F-4D97-AF65-F5344CB8AC3E}">
        <p14:creationId xmlns:p14="http://schemas.microsoft.com/office/powerpoint/2010/main" val="2469640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12192000" cy="5181600"/>
          </a:xfrm>
          <a:prstGeom prst="rect">
            <a:avLst/>
          </a:prstGeom>
          <a:solidFill>
            <a:srgbClr val="004494"/>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8" name="Picture 7" descr="backgorund-CV.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7156"/>
          <a:stretch/>
        </p:blipFill>
        <p:spPr>
          <a:xfrm>
            <a:off x="-13547" y="2695074"/>
            <a:ext cx="12205547" cy="4162926"/>
          </a:xfrm>
          <a:prstGeom prst="rect">
            <a:avLst/>
          </a:prstGeom>
        </p:spPr>
      </p:pic>
      <p:sp>
        <p:nvSpPr>
          <p:cNvPr id="2" name="Title 1"/>
          <p:cNvSpPr>
            <a:spLocks noGrp="1"/>
          </p:cNvSpPr>
          <p:nvPr>
            <p:ph type="ctrTitle"/>
          </p:nvPr>
        </p:nvSpPr>
        <p:spPr>
          <a:xfrm>
            <a:off x="1375719" y="1573426"/>
            <a:ext cx="9144000" cy="814173"/>
          </a:xfrm>
        </p:spPr>
        <p:txBody>
          <a:bodyPr anchor="b">
            <a:normAutofit/>
          </a:bodyPr>
          <a:lstStyle>
            <a:lvl1pPr algn="l">
              <a:defRPr sz="3200" baseline="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75719" y="2397919"/>
            <a:ext cx="9144000" cy="542989"/>
          </a:xfrm>
        </p:spPr>
        <p:txBody>
          <a:bodyPr>
            <a:normAutofit/>
          </a:bodyPr>
          <a:lstStyle>
            <a:lvl1pPr marL="0" indent="0" algn="l">
              <a:buNone/>
              <a:defRPr sz="21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8851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2FA7FF-343F-4B15-8C07-71F25E92F617}" type="slidenum">
              <a:rPr lang="en-US" smtClean="0"/>
              <a:t>‹#›</a:t>
            </a:fld>
            <a:endParaRPr lang="en-US"/>
          </a:p>
        </p:txBody>
      </p:sp>
    </p:spTree>
    <p:extLst>
      <p:ext uri="{BB962C8B-B14F-4D97-AF65-F5344CB8AC3E}">
        <p14:creationId xmlns:p14="http://schemas.microsoft.com/office/powerpoint/2010/main" val="420736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182243" y="642220"/>
            <a:ext cx="2876550" cy="1809750"/>
          </a:xfrm>
          <a:prstGeom prst="rect">
            <a:avLst/>
          </a:prstGeom>
        </p:spPr>
      </p:pic>
      <p:pic>
        <p:nvPicPr>
          <p:cNvPr id="8" name="Picture 7"/>
          <p:cNvPicPr>
            <a:picLocks noChangeAspect="1"/>
          </p:cNvPicPr>
          <p:nvPr userDrawn="1"/>
        </p:nvPicPr>
        <p:blipFill rotWithShape="1">
          <a:blip r:embed="rId3"/>
          <a:srcRect l="1691" t="3553" r="4758" b="4392"/>
          <a:stretch/>
        </p:blipFill>
        <p:spPr>
          <a:xfrm>
            <a:off x="10348116" y="5330367"/>
            <a:ext cx="1146628" cy="526321"/>
          </a:xfrm>
          <a:prstGeom prst="rect">
            <a:avLst/>
          </a:prstGeom>
        </p:spPr>
      </p:pic>
      <p:sp>
        <p:nvSpPr>
          <p:cNvPr id="10" name="TextBox 9"/>
          <p:cNvSpPr txBox="1"/>
          <p:nvPr userDrawn="1"/>
        </p:nvSpPr>
        <p:spPr>
          <a:xfrm>
            <a:off x="2220685" y="3244112"/>
            <a:ext cx="7626792" cy="954107"/>
          </a:xfrm>
          <a:prstGeom prst="rect">
            <a:avLst/>
          </a:prstGeom>
          <a:noFill/>
        </p:spPr>
        <p:txBody>
          <a:bodyPr wrap="square" rtlCol="0">
            <a:spAutoFit/>
          </a:bodyPr>
          <a:lstStyle/>
          <a:p>
            <a:r>
              <a:rPr lang="en-US" sz="2800" b="1" i="0" dirty="0">
                <a:solidFill>
                  <a:srgbClr val="004494"/>
                </a:solidFill>
                <a:effectLst/>
                <a:latin typeface="-apple-system"/>
              </a:rPr>
              <a:t>Moving Europe towards a sustainable</a:t>
            </a:r>
            <a:br>
              <a:rPr lang="en-US" sz="2800" dirty="0"/>
            </a:br>
            <a:r>
              <a:rPr lang="en-US" sz="2800" b="1" i="0" dirty="0">
                <a:solidFill>
                  <a:srgbClr val="004494"/>
                </a:solidFill>
                <a:effectLst/>
                <a:latin typeface="-apple-system"/>
              </a:rPr>
              <a:t>and safe railway system without frontiers.</a:t>
            </a:r>
            <a:endParaRPr lang="en-GB" sz="2800" dirty="0">
              <a:solidFill>
                <a:srgbClr val="004494"/>
              </a:solidFill>
            </a:endParaRPr>
          </a:p>
        </p:txBody>
      </p:sp>
      <p:sp>
        <p:nvSpPr>
          <p:cNvPr id="11" name="TextBox 10"/>
          <p:cNvSpPr txBox="1"/>
          <p:nvPr userDrawn="1"/>
        </p:nvSpPr>
        <p:spPr>
          <a:xfrm>
            <a:off x="2227941" y="5330367"/>
            <a:ext cx="6088744" cy="646331"/>
          </a:xfrm>
          <a:prstGeom prst="rect">
            <a:avLst/>
          </a:prstGeom>
          <a:noFill/>
        </p:spPr>
        <p:txBody>
          <a:bodyPr wrap="square" rtlCol="0">
            <a:spAutoFit/>
          </a:bodyPr>
          <a:lstStyle/>
          <a:p>
            <a:r>
              <a:rPr lang="en-GB" dirty="0">
                <a:solidFill>
                  <a:srgbClr val="004494"/>
                </a:solidFill>
              </a:rPr>
              <a:t>Discover our job opportunities on </a:t>
            </a:r>
            <a:r>
              <a:rPr lang="en-GB" b="1" dirty="0">
                <a:solidFill>
                  <a:srgbClr val="004494"/>
                </a:solidFill>
              </a:rPr>
              <a:t>era.europa.eu</a:t>
            </a:r>
            <a:endParaRPr lang="en-GB" b="1" dirty="0"/>
          </a:p>
          <a:p>
            <a:endParaRPr lang="en-GB"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0691" y="4503352"/>
            <a:ext cx="609600" cy="609600"/>
          </a:xfrm>
          <a:prstGeom prst="rect">
            <a:avLst/>
          </a:prstGeom>
        </p:spPr>
      </p:pic>
      <p:sp>
        <p:nvSpPr>
          <p:cNvPr id="13" name="TextBox 12"/>
          <p:cNvSpPr txBox="1"/>
          <p:nvPr userDrawn="1"/>
        </p:nvSpPr>
        <p:spPr>
          <a:xfrm>
            <a:off x="2220685" y="4638634"/>
            <a:ext cx="7271656" cy="646331"/>
          </a:xfrm>
          <a:prstGeom prst="rect">
            <a:avLst/>
          </a:prstGeom>
          <a:noFill/>
        </p:spPr>
        <p:txBody>
          <a:bodyPr wrap="square" rtlCol="0">
            <a:spAutoFit/>
          </a:bodyPr>
          <a:lstStyle/>
          <a:p>
            <a:r>
              <a:rPr lang="en-US" dirty="0">
                <a:solidFill>
                  <a:srgbClr val="004494"/>
                </a:solidFill>
              </a:rPr>
              <a:t>Follow us on             </a:t>
            </a:r>
            <a:r>
              <a:rPr lang="en-GB" dirty="0">
                <a:solidFill>
                  <a:srgbClr val="004494"/>
                </a:solidFill>
              </a:rPr>
              <a:t>ERA_railways</a:t>
            </a:r>
          </a:p>
          <a:p>
            <a:endParaRPr lang="en-US" dirty="0">
              <a:solidFill>
                <a:srgbClr val="004494"/>
              </a:solidFill>
            </a:endParaRPr>
          </a:p>
        </p:txBody>
      </p:sp>
    </p:spTree>
    <p:extLst>
      <p:ext uri="{BB962C8B-B14F-4D97-AF65-F5344CB8AC3E}">
        <p14:creationId xmlns:p14="http://schemas.microsoft.com/office/powerpoint/2010/main" val="106312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dirty="0"/>
              <a:t>Click to edit Master title style</a:t>
            </a:r>
            <a:endParaRPr lang="id-ID"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18/03/2022</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11" name="Rectangle 5">
            <a:extLst>
              <a:ext uri="{FF2B5EF4-FFF2-40B4-BE49-F238E27FC236}">
                <a16:creationId xmlns:a16="http://schemas.microsoft.com/office/drawing/2014/main" id="{3B8BBEA8-7C0E-7F48-B32E-F2BA93C87792}"/>
              </a:ext>
            </a:extLst>
          </p:cNvPr>
          <p:cNvSpPr/>
          <p:nvPr userDrawn="1"/>
        </p:nvSpPr>
        <p:spPr>
          <a:xfrm>
            <a:off x="401747" y="0"/>
            <a:ext cx="731986" cy="1162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2" name="Slide Number Placeholder 4">
            <a:extLst>
              <a:ext uri="{FF2B5EF4-FFF2-40B4-BE49-F238E27FC236}">
                <a16:creationId xmlns:a16="http://schemas.microsoft.com/office/drawing/2014/main" id="{203A3D35-ADDD-F240-B370-119486337D14}"/>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rgbClr val="364B7D"/>
                </a:solidFill>
              </a:rPr>
              <a:pPr/>
              <a:t>‹#›</a:t>
            </a:fld>
            <a:endParaRPr lang="id-ID" dirty="0">
              <a:solidFill>
                <a:srgbClr val="364B7D"/>
              </a:solidFill>
            </a:endParaRPr>
          </a:p>
        </p:txBody>
      </p:sp>
    </p:spTree>
    <p:extLst>
      <p:ext uri="{BB962C8B-B14F-4D97-AF65-F5344CB8AC3E}">
        <p14:creationId xmlns:p14="http://schemas.microsoft.com/office/powerpoint/2010/main" val="413848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ver">
    <p:bg>
      <p:bgRef idx="1001">
        <a:schemeClr val="bg1"/>
      </p:bgRef>
    </p:bg>
    <p:spTree>
      <p:nvGrpSpPr>
        <p:cNvPr id="1" name=""/>
        <p:cNvGrpSpPr/>
        <p:nvPr/>
      </p:nvGrpSpPr>
      <p:grpSpPr>
        <a:xfrm>
          <a:off x="0" y="0"/>
          <a:ext cx="0" cy="0"/>
          <a:chOff x="0" y="0"/>
          <a:chExt cx="0" cy="0"/>
        </a:xfrm>
      </p:grpSpPr>
      <p:sp>
        <p:nvSpPr>
          <p:cNvPr id="53" name="Rectangle 52"/>
          <p:cNvSpPr/>
          <p:nvPr userDrawn="1"/>
        </p:nvSpPr>
        <p:spPr>
          <a:xfrm>
            <a:off x="0" y="0"/>
            <a:ext cx="12192000" cy="68834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pic>
        <p:nvPicPr>
          <p:cNvPr id="52" name="Image 51" descr="banner_blue_red.jpg"/>
          <p:cNvPicPr>
            <a:picLocks noChangeAspect="1"/>
          </p:cNvPicPr>
          <p:nvPr userDrawn="1"/>
        </p:nvPicPr>
        <p:blipFill>
          <a:blip r:embed="rId2">
            <a:clrChange>
              <a:clrFrom>
                <a:srgbClr val="FFFFFF"/>
              </a:clrFrom>
              <a:clrTo>
                <a:srgbClr val="FFFFFF">
                  <a:alpha val="0"/>
                </a:srgbClr>
              </a:clrTo>
            </a:clrChange>
          </a:blip>
          <a:stretch>
            <a:fillRect/>
          </a:stretch>
        </p:blipFill>
        <p:spPr>
          <a:xfrm>
            <a:off x="0" y="3886268"/>
            <a:ext cx="12192000" cy="2997132"/>
          </a:xfrm>
          <a:prstGeom prst="rect">
            <a:avLst/>
          </a:prstGeom>
        </p:spPr>
      </p:pic>
      <p:sp>
        <p:nvSpPr>
          <p:cNvPr id="2" name="Titre 1"/>
          <p:cNvSpPr>
            <a:spLocks noGrp="1"/>
          </p:cNvSpPr>
          <p:nvPr>
            <p:ph type="ctrTitle" hasCustomPrompt="1"/>
          </p:nvPr>
        </p:nvSpPr>
        <p:spPr>
          <a:xfrm>
            <a:off x="970844" y="1765827"/>
            <a:ext cx="10435089" cy="563231"/>
          </a:xfrm>
        </p:spPr>
        <p:txBody>
          <a:bodyPr wrap="square" anchor="t">
            <a:spAutoFit/>
          </a:bodyPr>
          <a:lstStyle>
            <a:lvl1pPr algn="l">
              <a:defRPr sz="3400" b="1" baseline="0">
                <a:solidFill>
                  <a:schemeClr val="tx1"/>
                </a:solidFill>
              </a:defRPr>
            </a:lvl1pPr>
          </a:lstStyle>
          <a:p>
            <a:r>
              <a:rPr lang="en-GB" noProof="0" dirty="0"/>
              <a:t>Click to add a title - Verdana 34 * RGB 0/95/170</a:t>
            </a:r>
          </a:p>
        </p:txBody>
      </p:sp>
      <p:sp>
        <p:nvSpPr>
          <p:cNvPr id="3" name="Sous-titre 2"/>
          <p:cNvSpPr>
            <a:spLocks noGrp="1"/>
          </p:cNvSpPr>
          <p:nvPr>
            <p:ph type="subTitle" idx="1" hasCustomPrompt="1"/>
          </p:nvPr>
        </p:nvSpPr>
        <p:spPr>
          <a:xfrm>
            <a:off x="970849" y="4277595"/>
            <a:ext cx="10435084" cy="365661"/>
          </a:xfrm>
          <a:prstGeom prst="rect">
            <a:avLst/>
          </a:prstGeom>
        </p:spPr>
        <p:txBody>
          <a:bodyPr/>
          <a:lstStyle>
            <a:lvl1pPr marL="0" indent="0" algn="l">
              <a:buNone/>
              <a:defRPr sz="2000">
                <a:solidFill>
                  <a:srgbClr val="B30E0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Name of the meeting – Verdana 20 * RGB 179/14/10</a:t>
            </a:r>
          </a:p>
        </p:txBody>
      </p:sp>
      <p:pic>
        <p:nvPicPr>
          <p:cNvPr id="12" name="Image 11" descr="CER Logo_Main_transparency.png"/>
          <p:cNvPicPr>
            <a:picLocks noChangeAspect="1"/>
          </p:cNvPicPr>
          <p:nvPr/>
        </p:nvPicPr>
        <p:blipFill>
          <a:blip r:embed="rId3"/>
          <a:stretch>
            <a:fillRect/>
          </a:stretch>
        </p:blipFill>
        <p:spPr>
          <a:xfrm>
            <a:off x="9030753" y="424393"/>
            <a:ext cx="2375179" cy="871007"/>
          </a:xfrm>
          <a:prstGeom prst="rect">
            <a:avLst/>
          </a:prstGeom>
        </p:spPr>
      </p:pic>
      <p:sp>
        <p:nvSpPr>
          <p:cNvPr id="17" name="Espace réservé du texte 2"/>
          <p:cNvSpPr>
            <a:spLocks noGrp="1"/>
          </p:cNvSpPr>
          <p:nvPr>
            <p:ph type="body" idx="14" hasCustomPrompt="1"/>
          </p:nvPr>
        </p:nvSpPr>
        <p:spPr>
          <a:xfrm>
            <a:off x="970846" y="4649083"/>
            <a:ext cx="10435087" cy="408802"/>
          </a:xfrm>
          <a:prstGeom prst="rect">
            <a:avLst/>
          </a:prstGeom>
        </p:spPr>
        <p:txBody>
          <a:bodyPr anchor="t"/>
          <a:lstStyle>
            <a:lvl1pPr marL="0" marR="0" indent="0" algn="l" defTabSz="457200" rtl="0" eaLnBrk="1" fontAlgn="auto" latinLnBrk="0" hangingPunct="1">
              <a:lnSpc>
                <a:spcPct val="100000"/>
              </a:lnSpc>
              <a:spcBef>
                <a:spcPct val="20000"/>
              </a:spcBef>
              <a:spcAft>
                <a:spcPts val="0"/>
              </a:spcAft>
              <a:buClrTx/>
              <a:buSzTx/>
              <a:buFont typeface="Arial"/>
              <a:buNone/>
              <a:tabLst/>
              <a:defRPr sz="2000" baseline="0">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noProof="0" dirty="0"/>
              <a:t>Date, place - Verdana 20 * RGB 179/14/10</a:t>
            </a:r>
          </a:p>
          <a:p>
            <a:pPr lvl="0"/>
            <a:endParaRPr lang="en-GB" noProof="0" dirty="0"/>
          </a:p>
        </p:txBody>
      </p:sp>
      <p:sp>
        <p:nvSpPr>
          <p:cNvPr id="18" name="Espace réservé du texte 2"/>
          <p:cNvSpPr>
            <a:spLocks noGrp="1"/>
          </p:cNvSpPr>
          <p:nvPr>
            <p:ph type="body" idx="15" hasCustomPrompt="1"/>
          </p:nvPr>
        </p:nvSpPr>
        <p:spPr>
          <a:xfrm>
            <a:off x="970847" y="3856092"/>
            <a:ext cx="10435085" cy="408802"/>
          </a:xfrm>
          <a:prstGeom prst="rect">
            <a:avLst/>
          </a:prstGeom>
        </p:spPr>
        <p:txBody>
          <a:bodyPr anchor="t"/>
          <a:lstStyle>
            <a:lvl1pPr marL="0" indent="0">
              <a:buNone/>
              <a:defRPr sz="200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Name, title - Verdana 34 * RGB 0/95/170</a:t>
            </a:r>
          </a:p>
        </p:txBody>
      </p:sp>
    </p:spTree>
    <p:extLst>
      <p:ext uri="{BB962C8B-B14F-4D97-AF65-F5344CB8AC3E}">
        <p14:creationId xmlns:p14="http://schemas.microsoft.com/office/powerpoint/2010/main" val="3095828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4" name="Espace réservé du texte 2"/>
          <p:cNvSpPr>
            <a:spLocks noGrp="1"/>
          </p:cNvSpPr>
          <p:nvPr>
            <p:ph type="body" idx="13" hasCustomPrompt="1"/>
          </p:nvPr>
        </p:nvSpPr>
        <p:spPr>
          <a:xfrm>
            <a:off x="331714" y="211727"/>
            <a:ext cx="9236829" cy="1500187"/>
          </a:xfrm>
          <a:prstGeom prst="rect">
            <a:avLst/>
          </a:prstGeom>
        </p:spPr>
        <p:txBody>
          <a:bodyPr anchor="t"/>
          <a:lstStyle>
            <a:lvl1pPr marL="0" indent="0">
              <a:buNone/>
              <a:defRPr sz="3400" b="1" baseline="0">
                <a:solidFill>
                  <a:schemeClr val="accent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Bullet points - Click to add a title </a:t>
            </a:r>
            <a:r>
              <a:rPr lang="en-GB" noProof="0" dirty="0" err="1"/>
              <a:t>xxxxxxx</a:t>
            </a:r>
            <a:r>
              <a:rPr lang="en-GB" noProof="0" dirty="0"/>
              <a:t> </a:t>
            </a:r>
            <a:r>
              <a:rPr lang="en-GB" noProof="0" dirty="0" err="1"/>
              <a:t>xxxx</a:t>
            </a:r>
            <a:endParaRPr lang="en-GB" noProof="0" dirty="0"/>
          </a:p>
        </p:txBody>
      </p:sp>
      <p:pic>
        <p:nvPicPr>
          <p:cNvPr id="5" name="Image 7" descr="CER Logo_Main_transparency.png"/>
          <p:cNvPicPr>
            <a:picLocks noChangeAspect="1"/>
          </p:cNvPicPr>
          <p:nvPr userDrawn="1"/>
        </p:nvPicPr>
        <p:blipFill>
          <a:blip r:embed="rId2"/>
          <a:stretch>
            <a:fillRect/>
          </a:stretch>
        </p:blipFill>
        <p:spPr>
          <a:xfrm>
            <a:off x="10117259" y="218267"/>
            <a:ext cx="1829512" cy="670905"/>
          </a:xfrm>
          <a:prstGeom prst="rect">
            <a:avLst/>
          </a:prstGeom>
        </p:spPr>
      </p:pic>
      <p:sp>
        <p:nvSpPr>
          <p:cNvPr id="6" name="Espace réservé du contenu 14"/>
          <p:cNvSpPr>
            <a:spLocks noGrp="1"/>
          </p:cNvSpPr>
          <p:nvPr>
            <p:ph sz="quarter" idx="15" hasCustomPrompt="1"/>
          </p:nvPr>
        </p:nvSpPr>
        <p:spPr>
          <a:xfrm>
            <a:off x="331715" y="2201181"/>
            <a:ext cx="11025715" cy="3559175"/>
          </a:xfrm>
          <a:prstGeom prst="rect">
            <a:avLst/>
          </a:prstGeom>
        </p:spPr>
        <p:txBody>
          <a:bodyPr vert="horz"/>
          <a:lstStyle>
            <a:lvl1pPr>
              <a:buClr>
                <a:schemeClr val="accent4"/>
              </a:buClr>
              <a:buFont typeface="Wingdings" charset="2"/>
              <a:buChar char="§"/>
              <a:defRPr sz="3000" baseline="0">
                <a:solidFill>
                  <a:srgbClr val="3C5C87"/>
                </a:solidFill>
              </a:defRPr>
            </a:lvl1pPr>
            <a:lvl2pPr>
              <a:buClr>
                <a:schemeClr val="accent4"/>
              </a:buClr>
              <a:buFont typeface="Wingdings" charset="2"/>
              <a:buChar char="§"/>
              <a:defRPr sz="2400">
                <a:solidFill>
                  <a:srgbClr val="3C5C87"/>
                </a:solidFill>
              </a:defRPr>
            </a:lvl2pPr>
            <a:lvl3pPr>
              <a:buClr>
                <a:schemeClr val="accent4"/>
              </a:buClr>
              <a:buFont typeface="Wingdings" charset="2"/>
              <a:buChar char="§"/>
              <a:defRPr sz="1600">
                <a:solidFill>
                  <a:srgbClr val="3C5C87"/>
                </a:solidFill>
              </a:defRPr>
            </a:lvl3pPr>
            <a:lvl4pPr>
              <a:buClr>
                <a:schemeClr val="accent4"/>
              </a:buClr>
              <a:buFont typeface="Wingdings" charset="2"/>
              <a:buChar char="§"/>
              <a:defRPr sz="1400">
                <a:solidFill>
                  <a:srgbClr val="3C5C87"/>
                </a:solidFill>
              </a:defRPr>
            </a:lvl4pPr>
            <a:lvl5pPr>
              <a:buClr>
                <a:schemeClr val="accent4"/>
              </a:buClr>
              <a:buFont typeface="Wingdings" charset="2"/>
              <a:buChar char="§"/>
              <a:defRPr sz="1200">
                <a:solidFill>
                  <a:srgbClr val="3C5C87"/>
                </a:solidFill>
              </a:defRPr>
            </a:lvl5pPr>
          </a:lstStyle>
          <a:p>
            <a:pPr lvl="0"/>
            <a:r>
              <a:rPr lang="en-GB" noProof="0" dirty="0"/>
              <a:t>Level 1 bullet point</a:t>
            </a:r>
          </a:p>
          <a:p>
            <a:pPr lvl="1"/>
            <a:r>
              <a:rPr lang="en-GB" noProof="0" dirty="0"/>
              <a:t>Level 2 bullet point</a:t>
            </a:r>
          </a:p>
        </p:txBody>
      </p:sp>
      <p:sp>
        <p:nvSpPr>
          <p:cNvPr id="8" name="Rectangle 7"/>
          <p:cNvSpPr/>
          <p:nvPr userDrawn="1"/>
        </p:nvSpPr>
        <p:spPr>
          <a:xfrm>
            <a:off x="11701341" y="6537250"/>
            <a:ext cx="196143" cy="1471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9" name="ZoneTexte 48"/>
          <p:cNvSpPr txBox="1"/>
          <p:nvPr userDrawn="1"/>
        </p:nvSpPr>
        <p:spPr>
          <a:xfrm>
            <a:off x="11511899" y="6499742"/>
            <a:ext cx="571501" cy="477054"/>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fld id="{026FC6BE-8529-4A40-BD32-6FBEF43C03E3}" type="slidenum">
              <a:rPr lang="en-GB" sz="700" noProof="0" smtClean="0">
                <a:solidFill>
                  <a:schemeClr val="bg1"/>
                </a:solidFill>
              </a:rPr>
              <a:pPr marL="0" marR="0" indent="0" algn="ctr" defTabSz="457200" rtl="0" eaLnBrk="1" fontAlgn="auto" latinLnBrk="0" hangingPunct="1">
                <a:lnSpc>
                  <a:spcPct val="100000"/>
                </a:lnSpc>
                <a:spcBef>
                  <a:spcPts val="0"/>
                </a:spcBef>
                <a:spcAft>
                  <a:spcPts val="0"/>
                </a:spcAft>
                <a:buClrTx/>
                <a:buSzTx/>
                <a:buFontTx/>
                <a:buNone/>
                <a:tabLst/>
                <a:defRPr/>
              </a:pPr>
              <a:t>‹#›</a:t>
            </a:fld>
            <a:endParaRPr lang="en-GB" sz="700" noProof="0" dirty="0">
              <a:solidFill>
                <a:schemeClr val="bg1"/>
              </a:solidFill>
            </a:endParaRPr>
          </a:p>
          <a:p>
            <a:endParaRPr lang="en-GB" sz="1800" noProof="0" dirty="0"/>
          </a:p>
        </p:txBody>
      </p:sp>
    </p:spTree>
    <p:extLst>
      <p:ext uri="{BB962C8B-B14F-4D97-AF65-F5344CB8AC3E}">
        <p14:creationId xmlns:p14="http://schemas.microsoft.com/office/powerpoint/2010/main" val="23639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4659" y="205350"/>
            <a:ext cx="9599141" cy="76856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153298"/>
            <a:ext cx="10515600" cy="50236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2FA7FF-343F-4B15-8C07-71F25E92F617}" type="slidenum">
              <a:rPr lang="en-US" smtClean="0"/>
              <a:t>‹#›</a:t>
            </a:fld>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79033" y="210929"/>
            <a:ext cx="1227785" cy="712996"/>
          </a:xfrm>
          <a:prstGeom prst="rect">
            <a:avLst/>
          </a:prstGeom>
        </p:spPr>
      </p:pic>
    </p:spTree>
    <p:extLst>
      <p:ext uri="{BB962C8B-B14F-4D97-AF65-F5344CB8AC3E}">
        <p14:creationId xmlns:p14="http://schemas.microsoft.com/office/powerpoint/2010/main" val="1443440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r" defTabSz="914400" rtl="0" eaLnBrk="1" latinLnBrk="0" hangingPunct="1">
        <a:lnSpc>
          <a:spcPct val="90000"/>
        </a:lnSpc>
        <a:spcBef>
          <a:spcPct val="0"/>
        </a:spcBef>
        <a:buNone/>
        <a:defRPr kumimoji="0" lang="en-US" sz="2200" b="0" i="0" u="none" strike="noStrike" kern="1200" cap="none" spc="0" normalizeH="0" baseline="0" dirty="0">
          <a:ln>
            <a:noFill/>
          </a:ln>
          <a:solidFill>
            <a:srgbClr val="004494"/>
          </a:solidFill>
          <a:effectLst/>
          <a:uLnTx/>
          <a:uFillTx/>
          <a:latin typeface="Calibri"/>
          <a:ea typeface="+mj-ea"/>
          <a:cs typeface="+mj-cs"/>
        </a:defRPr>
      </a:lvl1pPr>
    </p:titleStyle>
    <p:bodyStyle>
      <a:lvl1pPr marL="228600" marR="0" indent="-228600" algn="l" defTabSz="457200" rtl="0" eaLnBrk="1" fontAlgn="auto" latinLnBrk="0" hangingPunct="1">
        <a:lnSpc>
          <a:spcPct val="100000"/>
        </a:lnSpc>
        <a:spcBef>
          <a:spcPct val="20000"/>
        </a:spcBef>
        <a:spcAft>
          <a:spcPts val="0"/>
        </a:spcAft>
        <a:buClrTx/>
        <a:buSzTx/>
        <a:buFont typeface="Arial"/>
        <a:buChar char="•"/>
        <a:tabLst/>
        <a:defRPr kumimoji="0" lang="en-US" sz="2000" b="0" i="0" u="none" strike="noStrike" kern="1200" cap="none" spc="0" normalizeH="0" baseline="0" dirty="0" smtClean="0">
          <a:ln>
            <a:noFill/>
          </a:ln>
          <a:solidFill>
            <a:srgbClr val="595959"/>
          </a:solidFill>
          <a:effectLst/>
          <a:uLnTx/>
          <a:uFillTx/>
          <a:latin typeface="+mn-lt"/>
          <a:ea typeface="+mn-ea"/>
          <a:cs typeface="+mn-cs"/>
        </a:defRPr>
      </a:lvl1pPr>
      <a:lvl2pPr marL="685800" marR="0" indent="-228600" algn="l" defTabSz="457200" rtl="0" eaLnBrk="1" fontAlgn="auto" latinLnBrk="0" hangingPunct="1">
        <a:lnSpc>
          <a:spcPct val="100000"/>
        </a:lnSpc>
        <a:spcBef>
          <a:spcPct val="20000"/>
        </a:spcBef>
        <a:spcAft>
          <a:spcPts val="0"/>
        </a:spcAft>
        <a:buClrTx/>
        <a:buSzTx/>
        <a:buFont typeface="Arial"/>
        <a:buChar char="•"/>
        <a:tabLst/>
        <a:defRPr kumimoji="0" lang="en-US" sz="2000" b="0" i="0" u="none" strike="noStrike" kern="1200" cap="none" spc="0" normalizeH="0" baseline="0" dirty="0" smtClean="0">
          <a:ln>
            <a:noFill/>
          </a:ln>
          <a:solidFill>
            <a:srgbClr val="595959"/>
          </a:solidFill>
          <a:effectLst/>
          <a:uLnTx/>
          <a:uFillTx/>
          <a:latin typeface="+mn-lt"/>
          <a:ea typeface="+mn-ea"/>
          <a:cs typeface="+mn-cs"/>
        </a:defRPr>
      </a:lvl2pPr>
      <a:lvl3pPr marL="1143000" marR="0" indent="-228600" algn="l" defTabSz="457200" rtl="0" eaLnBrk="1" fontAlgn="auto" latinLnBrk="0" hangingPunct="1">
        <a:lnSpc>
          <a:spcPct val="100000"/>
        </a:lnSpc>
        <a:spcBef>
          <a:spcPct val="20000"/>
        </a:spcBef>
        <a:spcAft>
          <a:spcPts val="0"/>
        </a:spcAft>
        <a:buClrTx/>
        <a:buSzTx/>
        <a:buFont typeface="Arial"/>
        <a:buChar char="•"/>
        <a:tabLst/>
        <a:defRPr kumimoji="0" lang="en-US" sz="2000" b="0" i="0" u="none" strike="noStrike" kern="1200" cap="none" spc="0" normalizeH="0" baseline="0" dirty="0" smtClean="0">
          <a:ln>
            <a:noFill/>
          </a:ln>
          <a:solidFill>
            <a:srgbClr val="595959"/>
          </a:solidFill>
          <a:effectLst/>
          <a:uLnTx/>
          <a:uFillTx/>
          <a:latin typeface="+mn-lt"/>
          <a:ea typeface="+mn-ea"/>
          <a:cs typeface="+mn-cs"/>
        </a:defRPr>
      </a:lvl3pPr>
      <a:lvl4pPr marL="1600200" marR="0" indent="-228600" algn="l" defTabSz="457200" rtl="0" eaLnBrk="1" fontAlgn="auto" latinLnBrk="0" hangingPunct="1">
        <a:lnSpc>
          <a:spcPct val="100000"/>
        </a:lnSpc>
        <a:spcBef>
          <a:spcPct val="20000"/>
        </a:spcBef>
        <a:spcAft>
          <a:spcPts val="0"/>
        </a:spcAft>
        <a:buClrTx/>
        <a:buSzTx/>
        <a:buFont typeface="Arial"/>
        <a:buChar char="•"/>
        <a:tabLst/>
        <a:defRPr kumimoji="0" lang="en-US" sz="2000" b="0" i="0" u="none" strike="noStrike" kern="1200" cap="none" spc="0" normalizeH="0" baseline="0" dirty="0" smtClean="0">
          <a:ln>
            <a:noFill/>
          </a:ln>
          <a:solidFill>
            <a:srgbClr val="595959"/>
          </a:solidFill>
          <a:effectLst/>
          <a:uLnTx/>
          <a:uFillTx/>
          <a:latin typeface="+mn-lt"/>
          <a:ea typeface="+mn-ea"/>
          <a:cs typeface="+mn-cs"/>
        </a:defRPr>
      </a:lvl4pPr>
      <a:lvl5pPr marL="2057400" marR="0" indent="-228600" algn="l" defTabSz="457200" rtl="0" eaLnBrk="1" fontAlgn="auto" latinLnBrk="0" hangingPunct="1">
        <a:lnSpc>
          <a:spcPct val="100000"/>
        </a:lnSpc>
        <a:spcBef>
          <a:spcPct val="20000"/>
        </a:spcBef>
        <a:spcAft>
          <a:spcPts val="0"/>
        </a:spcAft>
        <a:buClrTx/>
        <a:buSzTx/>
        <a:buFont typeface="Arial"/>
        <a:buChar char="•"/>
        <a:tabLst/>
        <a:defRPr kumimoji="0" lang="en-US" sz="2000" b="0" i="0" u="none" strike="noStrike" kern="1200" cap="none" spc="0" normalizeH="0" baseline="0" dirty="0">
          <a:ln>
            <a:noFill/>
          </a:ln>
          <a:solidFill>
            <a:srgbClr val="595959"/>
          </a:solidFill>
          <a:effectLst/>
          <a:uLnTx/>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7.jpeg"/><Relationship Id="rId5" Type="http://schemas.openxmlformats.org/officeDocument/2006/relationships/diagramQuickStyle" Target="../diagrams/quickStyle4.xml"/><Relationship Id="rId10" Type="http://schemas.openxmlformats.org/officeDocument/2006/relationships/image" Target="../media/image16.png"/><Relationship Id="rId4" Type="http://schemas.openxmlformats.org/officeDocument/2006/relationships/diagramLayout" Target="../diagrams/layout4.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7.jpeg"/><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7.jpeg"/><Relationship Id="rId5" Type="http://schemas.openxmlformats.org/officeDocument/2006/relationships/diagramQuickStyle" Target="../diagrams/quickStyle2.xml"/><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7.jpeg"/><Relationship Id="rId5" Type="http://schemas.openxmlformats.org/officeDocument/2006/relationships/diagramQuickStyle" Target="../diagrams/quickStyle3.xml"/><Relationship Id="rId10" Type="http://schemas.openxmlformats.org/officeDocument/2006/relationships/image" Target="../media/image16.png"/><Relationship Id="rId4" Type="http://schemas.openxmlformats.org/officeDocument/2006/relationships/diagramLayout" Target="../diagrams/layout3.xml"/><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BE" dirty="0" err="1"/>
              <a:t>Announcing</a:t>
            </a:r>
            <a:r>
              <a:rPr lang="fr-BE" dirty="0"/>
              <a:t> the ERTMS 2022 Conference</a:t>
            </a:r>
            <a:endParaRPr lang="en-US" dirty="0"/>
          </a:p>
        </p:txBody>
      </p:sp>
      <p:sp>
        <p:nvSpPr>
          <p:cNvPr id="3" name="Subtitle 2"/>
          <p:cNvSpPr>
            <a:spLocks noGrp="1"/>
          </p:cNvSpPr>
          <p:nvPr>
            <p:ph type="subTitle" idx="1"/>
          </p:nvPr>
        </p:nvSpPr>
        <p:spPr/>
        <p:txBody>
          <a:bodyPr/>
          <a:lstStyle/>
          <a:p>
            <a:r>
              <a:rPr lang="fr-BE" dirty="0"/>
              <a:t>17 March 2022 – Free ERA Webinar</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EF6367D8-4CE6-4613-94A7-CC4967D3C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24280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Announcing the ERTMS 2022 Conference</a:t>
            </a:r>
          </a:p>
        </p:txBody>
      </p:sp>
      <p:sp>
        <p:nvSpPr>
          <p:cNvPr id="3" name="Subtitle 2"/>
          <p:cNvSpPr>
            <a:spLocks noGrp="1"/>
          </p:cNvSpPr>
          <p:nvPr>
            <p:ph type="subTitle" idx="1"/>
          </p:nvPr>
        </p:nvSpPr>
        <p:spPr/>
        <p:txBody>
          <a:bodyPr>
            <a:normAutofit/>
          </a:bodyPr>
          <a:lstStyle/>
          <a:p>
            <a:r>
              <a:rPr lang="en-GB" dirty="0"/>
              <a:t>Mark </a:t>
            </a:r>
            <a:r>
              <a:rPr lang="en-GB" dirty="0" err="1"/>
              <a:t>Topal-Gökceli</a:t>
            </a:r>
            <a:r>
              <a:rPr lang="en-GB" dirty="0"/>
              <a:t> (CTO, ÖBB Holding AG, CER)</a:t>
            </a:r>
          </a:p>
        </p:txBody>
      </p:sp>
    </p:spTree>
    <p:extLst>
      <p:ext uri="{BB962C8B-B14F-4D97-AF65-F5344CB8AC3E}">
        <p14:creationId xmlns:p14="http://schemas.microsoft.com/office/powerpoint/2010/main" val="3121117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2358477" y="268288"/>
            <a:ext cx="9236829" cy="1500187"/>
          </a:xfrm>
        </p:spPr>
        <p:txBody>
          <a:bodyPr/>
          <a:lstStyle/>
          <a:p>
            <a:r>
              <a:rPr lang="en-GB" dirty="0"/>
              <a:t>ERTMS Deployment</a:t>
            </a:r>
            <a:br>
              <a:rPr lang="en-GB" dirty="0"/>
            </a:br>
            <a:r>
              <a:rPr lang="en-GB" dirty="0"/>
              <a:t>shall be boosted</a:t>
            </a:r>
          </a:p>
        </p:txBody>
      </p:sp>
      <p:sp>
        <p:nvSpPr>
          <p:cNvPr id="3" name="Content Placeholder 2"/>
          <p:cNvSpPr>
            <a:spLocks noGrp="1"/>
          </p:cNvSpPr>
          <p:nvPr>
            <p:ph sz="quarter" idx="15"/>
          </p:nvPr>
        </p:nvSpPr>
        <p:spPr/>
        <p:txBody>
          <a:bodyPr/>
          <a:lstStyle/>
          <a:p>
            <a:pPr marL="0" indent="0">
              <a:buNone/>
            </a:pPr>
            <a:r>
              <a:rPr lang="en-GB" sz="2200" dirty="0"/>
              <a:t>…but taking into account</a:t>
            </a:r>
          </a:p>
          <a:p>
            <a:pPr marL="0" indent="0">
              <a:buNone/>
            </a:pPr>
            <a:endParaRPr lang="en-GB" sz="2200" dirty="0"/>
          </a:p>
          <a:p>
            <a:pPr>
              <a:spcBef>
                <a:spcPts val="600"/>
              </a:spcBef>
              <a:spcAft>
                <a:spcPts val="600"/>
              </a:spcAft>
            </a:pPr>
            <a:r>
              <a:rPr lang="en-GB" sz="2600" b="1" dirty="0"/>
              <a:t>Sound economics and fair funding</a:t>
            </a:r>
          </a:p>
          <a:p>
            <a:pPr>
              <a:spcBef>
                <a:spcPts val="600"/>
              </a:spcBef>
              <a:spcAft>
                <a:spcPts val="600"/>
              </a:spcAft>
            </a:pPr>
            <a:r>
              <a:rPr lang="en-GB" sz="2600" b="1" dirty="0"/>
              <a:t>Effective harmonisation</a:t>
            </a:r>
          </a:p>
          <a:p>
            <a:pPr>
              <a:spcBef>
                <a:spcPts val="600"/>
              </a:spcBef>
              <a:spcAft>
                <a:spcPts val="600"/>
              </a:spcAft>
            </a:pPr>
            <a:r>
              <a:rPr lang="en-GB" sz="2600" b="1" dirty="0"/>
              <a:t>Synchronisation of deployment</a:t>
            </a:r>
          </a:p>
          <a:p>
            <a:pPr>
              <a:spcBef>
                <a:spcPts val="600"/>
              </a:spcBef>
              <a:spcAft>
                <a:spcPts val="600"/>
              </a:spcAft>
            </a:pPr>
            <a:r>
              <a:rPr lang="en-GB" sz="2600" b="1" dirty="0"/>
              <a:t>Focusing on real benefit and impact</a:t>
            </a:r>
          </a:p>
          <a:p>
            <a:pPr marL="457200" lvl="1" indent="0">
              <a:buNone/>
            </a:pPr>
            <a:endParaRPr lang="en-GB" dirty="0"/>
          </a:p>
          <a:p>
            <a:pPr marL="0" indent="0">
              <a:buNone/>
            </a:pPr>
            <a:endParaRPr lang="en-GB" dirty="0"/>
          </a:p>
        </p:txBody>
      </p:sp>
      <p:sp>
        <p:nvSpPr>
          <p:cNvPr id="4" name="Text Placeholder 4"/>
          <p:cNvSpPr txBox="1">
            <a:spLocks/>
          </p:cNvSpPr>
          <p:nvPr/>
        </p:nvSpPr>
        <p:spPr>
          <a:xfrm>
            <a:off x="1895615" y="6319513"/>
            <a:ext cx="7826314" cy="408802"/>
          </a:xfrm>
          <a:prstGeom prst="rect">
            <a:avLst/>
          </a:prstGeom>
        </p:spPr>
        <p:txBody>
          <a:bodyPr vert="horz"/>
          <a:lstStyle>
            <a:lvl1pPr marL="342900" indent="-342900" algn="l" defTabSz="457200" rtl="0" eaLnBrk="1" latinLnBrk="0" hangingPunct="1">
              <a:spcBef>
                <a:spcPct val="20000"/>
              </a:spcBef>
              <a:buClr>
                <a:schemeClr val="accent4"/>
              </a:buClr>
              <a:buFont typeface="Wingdings" charset="2"/>
              <a:buChar char="§"/>
              <a:defRPr sz="3000" kern="1200" baseline="0">
                <a:solidFill>
                  <a:srgbClr val="3C5C87"/>
                </a:solidFill>
                <a:latin typeface="+mn-lt"/>
                <a:ea typeface="+mn-ea"/>
                <a:cs typeface="+mn-cs"/>
              </a:defRPr>
            </a:lvl1pPr>
            <a:lvl2pPr marL="742950" indent="-285750" algn="l" defTabSz="457200" rtl="0" eaLnBrk="1" latinLnBrk="0" hangingPunct="1">
              <a:spcBef>
                <a:spcPct val="20000"/>
              </a:spcBef>
              <a:buClr>
                <a:schemeClr val="accent4"/>
              </a:buClr>
              <a:buFont typeface="Wingdings" charset="2"/>
              <a:buChar char="§"/>
              <a:defRPr sz="2400" kern="1200">
                <a:solidFill>
                  <a:srgbClr val="3C5C87"/>
                </a:solidFill>
                <a:latin typeface="+mn-lt"/>
                <a:ea typeface="+mn-ea"/>
                <a:cs typeface="+mn-cs"/>
              </a:defRPr>
            </a:lvl2pPr>
            <a:lvl3pPr marL="1143000" indent="-228600" algn="l" defTabSz="457200" rtl="0" eaLnBrk="1" latinLnBrk="0" hangingPunct="1">
              <a:spcBef>
                <a:spcPct val="20000"/>
              </a:spcBef>
              <a:buClr>
                <a:schemeClr val="accent4"/>
              </a:buClr>
              <a:buFont typeface="Wingdings" charset="2"/>
              <a:buChar char="§"/>
              <a:defRPr sz="1600" kern="1200">
                <a:solidFill>
                  <a:srgbClr val="3C5C87"/>
                </a:solidFill>
                <a:latin typeface="+mn-lt"/>
                <a:ea typeface="+mn-ea"/>
                <a:cs typeface="+mn-cs"/>
              </a:defRPr>
            </a:lvl3pPr>
            <a:lvl4pPr marL="1600200" indent="-228600" algn="l" defTabSz="457200" rtl="0" eaLnBrk="1" latinLnBrk="0" hangingPunct="1">
              <a:spcBef>
                <a:spcPct val="20000"/>
              </a:spcBef>
              <a:buClr>
                <a:schemeClr val="accent4"/>
              </a:buClr>
              <a:buFont typeface="Wingdings" charset="2"/>
              <a:buChar char="§"/>
              <a:defRPr sz="1400" kern="1200">
                <a:solidFill>
                  <a:srgbClr val="3C5C87"/>
                </a:solidFill>
                <a:latin typeface="+mn-lt"/>
                <a:ea typeface="+mn-ea"/>
                <a:cs typeface="+mn-cs"/>
              </a:defRPr>
            </a:lvl4pPr>
            <a:lvl5pPr marL="2057400" indent="-228600" algn="l" defTabSz="457200" rtl="0" eaLnBrk="1" latinLnBrk="0" hangingPunct="1">
              <a:spcBef>
                <a:spcPct val="20000"/>
              </a:spcBef>
              <a:buClr>
                <a:schemeClr val="accent4"/>
              </a:buClr>
              <a:buFont typeface="Wingdings" charset="2"/>
              <a:buChar char="§"/>
              <a:defRPr sz="1200" kern="1200">
                <a:solidFill>
                  <a:srgbClr val="3C5C8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000" dirty="0"/>
              <a:t>Announcing the ERTMS 2022 Conference, Webinar, 17 MAR 2022, Mark Topal-</a:t>
            </a:r>
            <a:r>
              <a:rPr lang="en-GB" sz="1000" dirty="0" err="1"/>
              <a:t>Gökceli</a:t>
            </a:r>
            <a:r>
              <a:rPr lang="en-GB" sz="1000" dirty="0"/>
              <a:t> (CTO, ÖBB Holding AG)</a:t>
            </a:r>
          </a:p>
        </p:txBody>
      </p:sp>
    </p:spTree>
    <p:extLst>
      <p:ext uri="{BB962C8B-B14F-4D97-AF65-F5344CB8AC3E}">
        <p14:creationId xmlns:p14="http://schemas.microsoft.com/office/powerpoint/2010/main" val="1511861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9E09-5CFE-464B-9F45-C798817EF025}"/>
              </a:ext>
            </a:extLst>
          </p:cNvPr>
          <p:cNvSpPr>
            <a:spLocks noGrp="1"/>
          </p:cNvSpPr>
          <p:nvPr>
            <p:ph type="title"/>
          </p:nvPr>
        </p:nvSpPr>
        <p:spPr/>
        <p:txBody>
          <a:bodyPr/>
          <a:lstStyle/>
          <a:p>
            <a:r>
              <a:rPr lang="fr-BE" dirty="0"/>
              <a:t>Speakers</a:t>
            </a:r>
            <a:endParaRPr lang="en-GB" dirty="0"/>
          </a:p>
        </p:txBody>
      </p:sp>
      <p:graphicFrame>
        <p:nvGraphicFramePr>
          <p:cNvPr id="4" name="Content Placeholder 3">
            <a:extLst>
              <a:ext uri="{FF2B5EF4-FFF2-40B4-BE49-F238E27FC236}">
                <a16:creationId xmlns:a16="http://schemas.microsoft.com/office/drawing/2014/main" id="{ED8E8AB6-951C-40A2-81B5-4DE0F34E3FFB}"/>
              </a:ext>
            </a:extLst>
          </p:cNvPr>
          <p:cNvGraphicFramePr>
            <a:graphicFrameLocks noGrp="1"/>
          </p:cNvGraphicFramePr>
          <p:nvPr>
            <p:ph idx="1"/>
          </p:nvPr>
        </p:nvGraphicFramePr>
        <p:xfrm>
          <a:off x="824753" y="970990"/>
          <a:ext cx="10515600" cy="5024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Logo, company name&#10;&#10;Description automatically generated">
            <a:extLst>
              <a:ext uri="{FF2B5EF4-FFF2-40B4-BE49-F238E27FC236}">
                <a16:creationId xmlns:a16="http://schemas.microsoft.com/office/drawing/2014/main" id="{3D91FE6A-FC0E-453E-A698-81763AA6CF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861" y="4891567"/>
            <a:ext cx="1313596" cy="796772"/>
          </a:xfrm>
          <a:prstGeom prst="rect">
            <a:avLst/>
          </a:prstGeom>
        </p:spPr>
      </p:pic>
      <p:pic>
        <p:nvPicPr>
          <p:cNvPr id="16" name="Picture 15" descr="Logo, company name&#10;&#10;Description automatically generated">
            <a:extLst>
              <a:ext uri="{FF2B5EF4-FFF2-40B4-BE49-F238E27FC236}">
                <a16:creationId xmlns:a16="http://schemas.microsoft.com/office/drawing/2014/main" id="{41180C06-25D9-4C56-A272-C536B86760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6091" y="4885424"/>
            <a:ext cx="1313596" cy="796772"/>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A5F4A7A9-BEB4-424B-8409-30FEA1E949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84923" y="4785582"/>
            <a:ext cx="1535786" cy="880517"/>
          </a:xfrm>
          <a:prstGeom prst="rect">
            <a:avLst/>
          </a:prstGeom>
        </p:spPr>
      </p:pic>
      <p:pic>
        <p:nvPicPr>
          <p:cNvPr id="9" name="Picture 8" descr="Logo, company name&#10;&#10;Description automatically generated">
            <a:extLst>
              <a:ext uri="{FF2B5EF4-FFF2-40B4-BE49-F238E27FC236}">
                <a16:creationId xmlns:a16="http://schemas.microsoft.com/office/drawing/2014/main" id="{02E17889-B5DF-4805-B986-7EB0C8E5CBBB}"/>
              </a:ext>
            </a:extLst>
          </p:cNvPr>
          <p:cNvPicPr>
            <a:picLocks noChangeAspect="1"/>
          </p:cNvPicPr>
          <p:nvPr/>
        </p:nvPicPr>
        <p:blipFill rotWithShape="1">
          <a:blip r:embed="rId10">
            <a:extLst>
              <a:ext uri="{28A0092B-C50C-407E-A947-70E740481C1C}">
                <a14:useLocalDpi xmlns:a14="http://schemas.microsoft.com/office/drawing/2010/main" val="0"/>
              </a:ext>
            </a:extLst>
          </a:blip>
          <a:srcRect t="20589" r="3892" b="18466"/>
          <a:stretch/>
        </p:blipFill>
        <p:spPr>
          <a:xfrm>
            <a:off x="5401745" y="4810217"/>
            <a:ext cx="1388509" cy="880518"/>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56DA0836-F34C-4EE3-A297-4925299ACA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65842" y="4785582"/>
            <a:ext cx="1834762" cy="996456"/>
          </a:xfrm>
          <a:prstGeom prst="rect">
            <a:avLst/>
          </a:prstGeom>
        </p:spPr>
      </p:pic>
    </p:spTree>
    <p:extLst>
      <p:ext uri="{BB962C8B-B14F-4D97-AF65-F5344CB8AC3E}">
        <p14:creationId xmlns:p14="http://schemas.microsoft.com/office/powerpoint/2010/main" val="144947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7787-5A88-4371-93C7-C21DB5090137}"/>
              </a:ext>
            </a:extLst>
          </p:cNvPr>
          <p:cNvSpPr>
            <a:spLocks noGrp="1"/>
          </p:cNvSpPr>
          <p:nvPr>
            <p:ph type="title"/>
          </p:nvPr>
        </p:nvSpPr>
        <p:spPr/>
        <p:txBody>
          <a:bodyPr/>
          <a:lstStyle/>
          <a:p>
            <a:r>
              <a:rPr lang="fr-BE" dirty="0"/>
              <a:t>Give us your feedback</a:t>
            </a:r>
            <a:endParaRPr lang="en-GB" dirty="0"/>
          </a:p>
        </p:txBody>
      </p:sp>
      <p:pic>
        <p:nvPicPr>
          <p:cNvPr id="6" name="Content Placeholder 5">
            <a:extLst>
              <a:ext uri="{FF2B5EF4-FFF2-40B4-BE49-F238E27FC236}">
                <a16:creationId xmlns:a16="http://schemas.microsoft.com/office/drawing/2014/main" id="{3B2F0797-1F66-4DC4-8D98-108F713171A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583781" y="1152525"/>
            <a:ext cx="5024438" cy="5024438"/>
          </a:xfrm>
        </p:spPr>
      </p:pic>
    </p:spTree>
    <p:extLst>
      <p:ext uri="{BB962C8B-B14F-4D97-AF65-F5344CB8AC3E}">
        <p14:creationId xmlns:p14="http://schemas.microsoft.com/office/powerpoint/2010/main" val="257538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609F-8D1C-4AF3-895F-A98ACECA65BD}"/>
              </a:ext>
            </a:extLst>
          </p:cNvPr>
          <p:cNvSpPr>
            <a:spLocks noGrp="1"/>
          </p:cNvSpPr>
          <p:nvPr>
            <p:ph type="title"/>
          </p:nvPr>
        </p:nvSpPr>
        <p:spPr/>
        <p:txBody>
          <a:bodyPr/>
          <a:lstStyle/>
          <a:p>
            <a:r>
              <a:rPr lang="fr-BE" dirty="0"/>
              <a:t>Registration</a:t>
            </a:r>
            <a:endParaRPr lang="en-GB" dirty="0"/>
          </a:p>
        </p:txBody>
      </p:sp>
      <p:pic>
        <p:nvPicPr>
          <p:cNvPr id="5" name="Content Placeholder 4" descr="Graphical user interface&#10;&#10;Description automatically generated">
            <a:extLst>
              <a:ext uri="{FF2B5EF4-FFF2-40B4-BE49-F238E27FC236}">
                <a16:creationId xmlns:a16="http://schemas.microsoft.com/office/drawing/2014/main" id="{B728542C-C661-4ACC-81C3-EFEF6CB62B9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780" r="15616"/>
          <a:stretch/>
        </p:blipFill>
        <p:spPr>
          <a:xfrm>
            <a:off x="720513" y="2602159"/>
            <a:ext cx="7542701" cy="3400286"/>
          </a:xfrm>
        </p:spPr>
      </p:pic>
      <p:sp>
        <p:nvSpPr>
          <p:cNvPr id="6" name="Rectangle 5">
            <a:extLst>
              <a:ext uri="{FF2B5EF4-FFF2-40B4-BE49-F238E27FC236}">
                <a16:creationId xmlns:a16="http://schemas.microsoft.com/office/drawing/2014/main" id="{E75D2FEA-E271-41F9-9A7F-E2EBC7910145}"/>
              </a:ext>
            </a:extLst>
          </p:cNvPr>
          <p:cNvSpPr/>
          <p:nvPr/>
        </p:nvSpPr>
        <p:spPr>
          <a:xfrm>
            <a:off x="1034264" y="1249426"/>
            <a:ext cx="10123471" cy="1138773"/>
          </a:xfrm>
          <a:prstGeom prst="rect">
            <a:avLst/>
          </a:prstGeom>
        </p:spPr>
        <p:txBody>
          <a:bodyPr wrap="square">
            <a:spAutoFit/>
          </a:bodyPr>
          <a:lstStyle/>
          <a:p>
            <a:pPr algn="ctr"/>
            <a:r>
              <a:rPr lang="en-US" sz="3200" b="1" dirty="0"/>
              <a:t>Flash the QR code to register for the</a:t>
            </a:r>
          </a:p>
          <a:p>
            <a:pPr algn="ctr"/>
            <a:r>
              <a:rPr lang="en-US" sz="3600" dirty="0">
                <a:solidFill>
                  <a:srgbClr val="004494"/>
                </a:solidFill>
                <a:latin typeface="Calibri"/>
                <a:ea typeface="+mj-ea"/>
                <a:cs typeface="+mj-cs"/>
              </a:rPr>
              <a:t>ERTMS </a:t>
            </a:r>
            <a:r>
              <a:rPr lang="en-US" sz="3600" dirty="0">
                <a:solidFill>
                  <a:schemeClr val="bg1">
                    <a:lumMod val="50000"/>
                  </a:schemeClr>
                </a:solidFill>
                <a:latin typeface="Calibri"/>
                <a:ea typeface="+mj-ea"/>
                <a:cs typeface="+mj-cs"/>
              </a:rPr>
              <a:t>2022</a:t>
            </a:r>
            <a:r>
              <a:rPr lang="en-US" sz="3600" dirty="0">
                <a:solidFill>
                  <a:srgbClr val="004494"/>
                </a:solidFill>
                <a:latin typeface="Calibri"/>
                <a:ea typeface="+mj-ea"/>
                <a:cs typeface="+mj-cs"/>
              </a:rPr>
              <a:t> Conference</a:t>
            </a:r>
          </a:p>
        </p:txBody>
      </p:sp>
      <p:pic>
        <p:nvPicPr>
          <p:cNvPr id="8" name="Picture 7">
            <a:extLst>
              <a:ext uri="{FF2B5EF4-FFF2-40B4-BE49-F238E27FC236}">
                <a16:creationId xmlns:a16="http://schemas.microsoft.com/office/drawing/2014/main" id="{3F6179D8-3E68-4A45-A3D3-94B37CE487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263214" y="2787004"/>
            <a:ext cx="2894518" cy="2894518"/>
          </a:xfrm>
          <a:prstGeom prst="rect">
            <a:avLst/>
          </a:prstGeom>
        </p:spPr>
      </p:pic>
    </p:spTree>
    <p:extLst>
      <p:ext uri="{BB962C8B-B14F-4D97-AF65-F5344CB8AC3E}">
        <p14:creationId xmlns:p14="http://schemas.microsoft.com/office/powerpoint/2010/main" val="145957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9E09-5CFE-464B-9F45-C798817EF025}"/>
              </a:ext>
            </a:extLst>
          </p:cNvPr>
          <p:cNvSpPr>
            <a:spLocks noGrp="1"/>
          </p:cNvSpPr>
          <p:nvPr>
            <p:ph type="title"/>
          </p:nvPr>
        </p:nvSpPr>
        <p:spPr/>
        <p:txBody>
          <a:bodyPr/>
          <a:lstStyle/>
          <a:p>
            <a:r>
              <a:rPr lang="fr-BE" dirty="0"/>
              <a:t>Upcoming Free Webinar</a:t>
            </a:r>
            <a:endParaRPr lang="en-GB" dirty="0"/>
          </a:p>
        </p:txBody>
      </p:sp>
      <p:sp>
        <p:nvSpPr>
          <p:cNvPr id="11" name="Rectangle 10">
            <a:extLst>
              <a:ext uri="{FF2B5EF4-FFF2-40B4-BE49-F238E27FC236}">
                <a16:creationId xmlns:a16="http://schemas.microsoft.com/office/drawing/2014/main" id="{771209D2-03E5-4CE5-AE5E-B3FBA3CBC323}"/>
              </a:ext>
            </a:extLst>
          </p:cNvPr>
          <p:cNvSpPr/>
          <p:nvPr/>
        </p:nvSpPr>
        <p:spPr>
          <a:xfrm>
            <a:off x="1018467" y="1655451"/>
            <a:ext cx="10123471" cy="2062103"/>
          </a:xfrm>
          <a:prstGeom prst="rect">
            <a:avLst/>
          </a:prstGeom>
        </p:spPr>
        <p:txBody>
          <a:bodyPr wrap="square">
            <a:spAutoFit/>
          </a:bodyPr>
          <a:lstStyle/>
          <a:p>
            <a:pPr algn="ctr"/>
            <a:r>
              <a:rPr lang="en-US" sz="3200" b="1" dirty="0"/>
              <a:t>23 March, 12.00-13.00 </a:t>
            </a:r>
            <a:r>
              <a:rPr lang="en-US" sz="2400" b="1" dirty="0"/>
              <a:t>(Paris Time, CET - UTC+1)</a:t>
            </a:r>
          </a:p>
          <a:p>
            <a:pPr algn="ctr"/>
            <a:r>
              <a:rPr lang="en-US" sz="3200" dirty="0">
                <a:solidFill>
                  <a:srgbClr val="004494"/>
                </a:solidFill>
                <a:latin typeface="Calibri"/>
                <a:ea typeface="+mj-ea"/>
                <a:cs typeface="+mj-cs"/>
              </a:rPr>
              <a:t>Attracting Talent to the Railway Sector</a:t>
            </a:r>
            <a:endParaRPr lang="fr-BE" sz="3200" dirty="0">
              <a:solidFill>
                <a:srgbClr val="004494"/>
              </a:solidFill>
              <a:latin typeface="Calibri"/>
              <a:ea typeface="+mj-ea"/>
              <a:cs typeface="+mj-cs"/>
            </a:endParaRPr>
          </a:p>
          <a:p>
            <a:pPr algn="ctr"/>
            <a:endParaRPr lang="en-US" sz="3200" dirty="0">
              <a:solidFill>
                <a:srgbClr val="004494"/>
              </a:solidFill>
              <a:latin typeface="Calibri"/>
              <a:ea typeface="+mj-ea"/>
              <a:cs typeface="+mj-cs"/>
            </a:endParaRPr>
          </a:p>
          <a:p>
            <a:pPr algn="ctr"/>
            <a:endParaRPr lang="en-GB" sz="3200" dirty="0">
              <a:solidFill>
                <a:schemeClr val="bg1"/>
              </a:solidFill>
            </a:endParaRPr>
          </a:p>
        </p:txBody>
      </p:sp>
      <p:pic>
        <p:nvPicPr>
          <p:cNvPr id="12" name="Picture 11" descr="Text&#10;&#10;Description automatically generated">
            <a:extLst>
              <a:ext uri="{FF2B5EF4-FFF2-40B4-BE49-F238E27FC236}">
                <a16:creationId xmlns:a16="http://schemas.microsoft.com/office/drawing/2014/main" id="{CA9BAC5B-32B7-44AD-856F-397166CC60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4429" y="4713657"/>
            <a:ext cx="3267285" cy="2238377"/>
          </a:xfrm>
          <a:prstGeom prst="rect">
            <a:avLst/>
          </a:prstGeom>
        </p:spPr>
      </p:pic>
      <p:sp>
        <p:nvSpPr>
          <p:cNvPr id="7" name="TextBox 6">
            <a:extLst>
              <a:ext uri="{FF2B5EF4-FFF2-40B4-BE49-F238E27FC236}">
                <a16:creationId xmlns:a16="http://schemas.microsoft.com/office/drawing/2014/main" id="{E08CCD07-5546-4605-A4EC-50B1D675EBCA}"/>
              </a:ext>
            </a:extLst>
          </p:cNvPr>
          <p:cNvSpPr txBox="1"/>
          <p:nvPr/>
        </p:nvSpPr>
        <p:spPr>
          <a:xfrm>
            <a:off x="9991234" y="4713657"/>
            <a:ext cx="2506894" cy="369332"/>
          </a:xfrm>
          <a:prstGeom prst="rect">
            <a:avLst/>
          </a:prstGeom>
          <a:noFill/>
        </p:spPr>
        <p:txBody>
          <a:bodyPr wrap="square">
            <a:spAutoFit/>
          </a:bodyPr>
          <a:lstStyle/>
          <a:p>
            <a:r>
              <a:rPr lang="fr-BE" dirty="0">
                <a:solidFill>
                  <a:srgbClr val="004494"/>
                </a:solidFill>
                <a:latin typeface="Calibri"/>
                <a:ea typeface="+mj-ea"/>
                <a:cs typeface="+mj-cs"/>
              </a:rPr>
              <a:t>Give us your feedback</a:t>
            </a:r>
            <a:endParaRPr lang="en-GB" dirty="0">
              <a:solidFill>
                <a:srgbClr val="004494"/>
              </a:solidFill>
              <a:latin typeface="Calibri"/>
              <a:ea typeface="+mj-ea"/>
              <a:cs typeface="+mj-cs"/>
            </a:endParaRPr>
          </a:p>
        </p:txBody>
      </p:sp>
      <p:pic>
        <p:nvPicPr>
          <p:cNvPr id="8" name="Picture 7" descr="Logo, company name&#10;&#10;Description automatically generated">
            <a:extLst>
              <a:ext uri="{FF2B5EF4-FFF2-40B4-BE49-F238E27FC236}">
                <a16:creationId xmlns:a16="http://schemas.microsoft.com/office/drawing/2014/main" id="{41EBCC1C-5F69-4AEB-88D3-DC5A933176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146" y="3482436"/>
            <a:ext cx="2029850" cy="1231221"/>
          </a:xfrm>
          <a:prstGeom prst="rect">
            <a:avLst/>
          </a:prstGeom>
        </p:spPr>
      </p:pic>
      <p:pic>
        <p:nvPicPr>
          <p:cNvPr id="14" name="Content Placeholder 13">
            <a:extLst>
              <a:ext uri="{FF2B5EF4-FFF2-40B4-BE49-F238E27FC236}">
                <a16:creationId xmlns:a16="http://schemas.microsoft.com/office/drawing/2014/main" id="{8E4D47EC-73C9-44F2-8513-1F15E265826D}"/>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p:blipFill>
        <p:spPr>
          <a:xfrm>
            <a:off x="10342766" y="5082989"/>
            <a:ext cx="1598344" cy="1598344"/>
          </a:xfrm>
        </p:spPr>
      </p:pic>
    </p:spTree>
    <p:extLst>
      <p:ext uri="{BB962C8B-B14F-4D97-AF65-F5344CB8AC3E}">
        <p14:creationId xmlns:p14="http://schemas.microsoft.com/office/powerpoint/2010/main" val="247675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751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9E09-5CFE-464B-9F45-C798817EF025}"/>
              </a:ext>
            </a:extLst>
          </p:cNvPr>
          <p:cNvSpPr>
            <a:spLocks noGrp="1"/>
          </p:cNvSpPr>
          <p:nvPr>
            <p:ph type="title"/>
          </p:nvPr>
        </p:nvSpPr>
        <p:spPr/>
        <p:txBody>
          <a:bodyPr/>
          <a:lstStyle/>
          <a:p>
            <a:r>
              <a:rPr lang="fr-BE" dirty="0"/>
              <a:t>Speakers</a:t>
            </a:r>
            <a:endParaRPr lang="en-GB" dirty="0"/>
          </a:p>
        </p:txBody>
      </p:sp>
      <p:graphicFrame>
        <p:nvGraphicFramePr>
          <p:cNvPr id="4" name="Content Placeholder 3">
            <a:extLst>
              <a:ext uri="{FF2B5EF4-FFF2-40B4-BE49-F238E27FC236}">
                <a16:creationId xmlns:a16="http://schemas.microsoft.com/office/drawing/2014/main" id="{ED8E8AB6-951C-40A2-81B5-4DE0F34E3FFB}"/>
              </a:ext>
            </a:extLst>
          </p:cNvPr>
          <p:cNvGraphicFramePr>
            <a:graphicFrameLocks noGrp="1"/>
          </p:cNvGraphicFramePr>
          <p:nvPr>
            <p:ph idx="1"/>
            <p:extLst>
              <p:ext uri="{D42A27DB-BD31-4B8C-83A1-F6EECF244321}">
                <p14:modId xmlns:p14="http://schemas.microsoft.com/office/powerpoint/2010/main" val="4040195550"/>
              </p:ext>
            </p:extLst>
          </p:nvPr>
        </p:nvGraphicFramePr>
        <p:xfrm>
          <a:off x="824753" y="970990"/>
          <a:ext cx="10515600" cy="5024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Logo, company name&#10;&#10;Description automatically generated">
            <a:extLst>
              <a:ext uri="{FF2B5EF4-FFF2-40B4-BE49-F238E27FC236}">
                <a16:creationId xmlns:a16="http://schemas.microsoft.com/office/drawing/2014/main" id="{3D91FE6A-FC0E-453E-A698-81763AA6CF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861" y="4891567"/>
            <a:ext cx="1313596" cy="796772"/>
          </a:xfrm>
          <a:prstGeom prst="rect">
            <a:avLst/>
          </a:prstGeom>
        </p:spPr>
      </p:pic>
      <p:pic>
        <p:nvPicPr>
          <p:cNvPr id="16" name="Picture 15" descr="Logo, company name&#10;&#10;Description automatically generated">
            <a:extLst>
              <a:ext uri="{FF2B5EF4-FFF2-40B4-BE49-F238E27FC236}">
                <a16:creationId xmlns:a16="http://schemas.microsoft.com/office/drawing/2014/main" id="{41180C06-25D9-4C56-A272-C536B86760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6091" y="4885424"/>
            <a:ext cx="1313596" cy="796772"/>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A5F4A7A9-BEB4-424B-8409-30FEA1E949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84923" y="4785582"/>
            <a:ext cx="1535786" cy="880517"/>
          </a:xfrm>
          <a:prstGeom prst="rect">
            <a:avLst/>
          </a:prstGeom>
        </p:spPr>
      </p:pic>
      <p:pic>
        <p:nvPicPr>
          <p:cNvPr id="9" name="Picture 8" descr="Logo, company name&#10;&#10;Description automatically generated">
            <a:extLst>
              <a:ext uri="{FF2B5EF4-FFF2-40B4-BE49-F238E27FC236}">
                <a16:creationId xmlns:a16="http://schemas.microsoft.com/office/drawing/2014/main" id="{02E17889-B5DF-4805-B986-7EB0C8E5CBBB}"/>
              </a:ext>
            </a:extLst>
          </p:cNvPr>
          <p:cNvPicPr>
            <a:picLocks noChangeAspect="1"/>
          </p:cNvPicPr>
          <p:nvPr/>
        </p:nvPicPr>
        <p:blipFill rotWithShape="1">
          <a:blip r:embed="rId10">
            <a:extLst>
              <a:ext uri="{28A0092B-C50C-407E-A947-70E740481C1C}">
                <a14:useLocalDpi xmlns:a14="http://schemas.microsoft.com/office/drawing/2010/main" val="0"/>
              </a:ext>
            </a:extLst>
          </a:blip>
          <a:srcRect t="20589" r="3892" b="18466"/>
          <a:stretch/>
        </p:blipFill>
        <p:spPr>
          <a:xfrm>
            <a:off x="5401745" y="4810217"/>
            <a:ext cx="1388509" cy="880518"/>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56DA0836-F34C-4EE3-A297-4925299ACA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65842" y="4785582"/>
            <a:ext cx="1834762" cy="996456"/>
          </a:xfrm>
          <a:prstGeom prst="rect">
            <a:avLst/>
          </a:prstGeom>
        </p:spPr>
      </p:pic>
    </p:spTree>
    <p:extLst>
      <p:ext uri="{BB962C8B-B14F-4D97-AF65-F5344CB8AC3E}">
        <p14:creationId xmlns:p14="http://schemas.microsoft.com/office/powerpoint/2010/main" val="139572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duotone>
              <a:prstClr val="black"/>
              <a:schemeClr val="accent5">
                <a:tint val="45000"/>
                <a:satMod val="400000"/>
              </a:schemeClr>
            </a:duotone>
          </a:blip>
          <a:stretch>
            <a:fillRect/>
          </a:stretch>
        </p:blipFill>
        <p:spPr>
          <a:xfrm>
            <a:off x="3737689" y="997628"/>
            <a:ext cx="4371975" cy="4007358"/>
          </a:xfrm>
          <a:prstGeom prst="rect">
            <a:avLst/>
          </a:prstGeom>
        </p:spPr>
      </p:pic>
      <p:sp>
        <p:nvSpPr>
          <p:cNvPr id="3" name="object 3"/>
          <p:cNvSpPr txBox="1"/>
          <p:nvPr/>
        </p:nvSpPr>
        <p:spPr>
          <a:xfrm>
            <a:off x="5136928" y="3041596"/>
            <a:ext cx="1812818" cy="687207"/>
          </a:xfrm>
          <a:prstGeom prst="rect">
            <a:avLst/>
          </a:prstGeom>
        </p:spPr>
        <p:txBody>
          <a:bodyPr vert="horz" wrap="square" lIns="0" tIns="10001" rIns="0" bIns="0" rtlCol="0">
            <a:spAutoFit/>
          </a:bodyPr>
          <a:lstStyle/>
          <a:p>
            <a:pPr marL="9525">
              <a:spcBef>
                <a:spcPts val="79"/>
              </a:spcBef>
            </a:pPr>
            <a:r>
              <a:rPr sz="4400" b="1" spc="-15" dirty="0">
                <a:latin typeface="Calibri"/>
                <a:cs typeface="Calibri"/>
              </a:rPr>
              <a:t>ERTMS</a:t>
            </a:r>
            <a:endParaRPr lang="fr-BE" sz="4400" b="1" spc="-15" dirty="0">
              <a:latin typeface="Calibri"/>
              <a:cs typeface="Calibri"/>
            </a:endParaRPr>
          </a:p>
        </p:txBody>
      </p:sp>
      <p:sp>
        <p:nvSpPr>
          <p:cNvPr id="4" name="object 4"/>
          <p:cNvSpPr txBox="1">
            <a:spLocks noGrp="1"/>
          </p:cNvSpPr>
          <p:nvPr>
            <p:ph type="title"/>
          </p:nvPr>
        </p:nvSpPr>
        <p:spPr>
          <a:xfrm>
            <a:off x="5085345" y="1522516"/>
            <a:ext cx="1696665" cy="563616"/>
          </a:xfrm>
          <a:prstGeom prst="rect">
            <a:avLst/>
          </a:prstGeom>
        </p:spPr>
        <p:txBody>
          <a:bodyPr vert="horz" wrap="square" lIns="0" tIns="9525" rIns="0" bIns="0" rtlCol="0" anchor="ctr" anchorCtr="0">
            <a:spAutoFit/>
          </a:bodyPr>
          <a:lstStyle/>
          <a:p>
            <a:pPr marL="9525" algn="ctr">
              <a:spcBef>
                <a:spcPts val="75"/>
              </a:spcBef>
            </a:pPr>
            <a:r>
              <a:rPr lang="en-US" sz="2000" spc="-8" dirty="0">
                <a:solidFill>
                  <a:srgbClr val="FFFFFF"/>
                </a:solidFill>
              </a:rPr>
              <a:t>End-to end </a:t>
            </a:r>
            <a:r>
              <a:rPr sz="2000" spc="-8" dirty="0">
                <a:solidFill>
                  <a:srgbClr val="FFFFFF"/>
                </a:solidFill>
              </a:rPr>
              <a:t>Interoperability</a:t>
            </a:r>
            <a:endParaRPr sz="2000" dirty="0"/>
          </a:p>
        </p:txBody>
      </p:sp>
      <p:sp>
        <p:nvSpPr>
          <p:cNvPr id="5" name="object 5"/>
          <p:cNvSpPr txBox="1"/>
          <p:nvPr/>
        </p:nvSpPr>
        <p:spPr>
          <a:xfrm>
            <a:off x="6597283" y="3987855"/>
            <a:ext cx="1437333" cy="317395"/>
          </a:xfrm>
          <a:prstGeom prst="rect">
            <a:avLst/>
          </a:prstGeom>
        </p:spPr>
        <p:txBody>
          <a:bodyPr vert="horz" wrap="square" lIns="0" tIns="9525" rIns="0" bIns="0" rtlCol="0">
            <a:spAutoFit/>
          </a:bodyPr>
          <a:lstStyle/>
          <a:p>
            <a:pPr marL="9525">
              <a:spcBef>
                <a:spcPts val="75"/>
              </a:spcBef>
            </a:pPr>
            <a:r>
              <a:rPr lang="fr-BE" sz="2000" spc="-4" dirty="0">
                <a:solidFill>
                  <a:srgbClr val="FFFFFF"/>
                </a:solidFill>
                <a:latin typeface="Calibri"/>
                <a:cs typeface="Calibri"/>
              </a:rPr>
              <a:t>Performance</a:t>
            </a:r>
            <a:endParaRPr sz="2000" dirty="0">
              <a:latin typeface="Calibri"/>
              <a:cs typeface="Calibri"/>
            </a:endParaRPr>
          </a:p>
        </p:txBody>
      </p:sp>
      <p:sp>
        <p:nvSpPr>
          <p:cNvPr id="6" name="object 6"/>
          <p:cNvSpPr txBox="1"/>
          <p:nvPr/>
        </p:nvSpPr>
        <p:spPr>
          <a:xfrm>
            <a:off x="3743934" y="3987855"/>
            <a:ext cx="1675971" cy="317395"/>
          </a:xfrm>
          <a:prstGeom prst="rect">
            <a:avLst/>
          </a:prstGeom>
        </p:spPr>
        <p:txBody>
          <a:bodyPr vert="horz" wrap="square" lIns="0" tIns="9525" rIns="0" bIns="0" rtlCol="0">
            <a:spAutoFit/>
          </a:bodyPr>
          <a:lstStyle/>
          <a:p>
            <a:pPr marL="9525">
              <a:spcBef>
                <a:spcPts val="75"/>
              </a:spcBef>
            </a:pPr>
            <a:r>
              <a:rPr lang="fr-BE" sz="2000" spc="-11" dirty="0">
                <a:solidFill>
                  <a:srgbClr val="FFFFFF"/>
                </a:solidFill>
                <a:latin typeface="Calibri"/>
                <a:cs typeface="Calibri"/>
              </a:rPr>
              <a:t>Standardisation</a:t>
            </a:r>
            <a:endParaRPr sz="2000" dirty="0">
              <a:latin typeface="Calibri"/>
              <a:cs typeface="Calibri"/>
            </a:endParaRPr>
          </a:p>
        </p:txBody>
      </p:sp>
      <p:sp>
        <p:nvSpPr>
          <p:cNvPr id="7" name="object 7"/>
          <p:cNvSpPr txBox="1"/>
          <p:nvPr/>
        </p:nvSpPr>
        <p:spPr>
          <a:xfrm>
            <a:off x="6943777" y="1430423"/>
            <a:ext cx="4049193" cy="747801"/>
          </a:xfrm>
          <a:prstGeom prst="rect">
            <a:avLst/>
          </a:prstGeom>
        </p:spPr>
        <p:txBody>
          <a:bodyPr vert="horz" wrap="square" lIns="0" tIns="9049" rIns="0" bIns="0" rtlCol="0">
            <a:spAutoFit/>
          </a:bodyPr>
          <a:lstStyle/>
          <a:p>
            <a:pPr marL="295275" indent="-285750">
              <a:spcBef>
                <a:spcPts val="71"/>
              </a:spcBef>
              <a:buFont typeface="Arial" panose="020B0604020202020204" pitchFamily="34" charset="0"/>
              <a:buChar char="•"/>
            </a:pPr>
            <a:r>
              <a:rPr sz="1600" spc="-11" dirty="0">
                <a:latin typeface="Calibri"/>
                <a:cs typeface="Calibri"/>
              </a:rPr>
              <a:t>Removal </a:t>
            </a:r>
            <a:r>
              <a:rPr sz="1600" spc="-4" dirty="0">
                <a:latin typeface="Calibri"/>
                <a:cs typeface="Calibri"/>
              </a:rPr>
              <a:t>of </a:t>
            </a:r>
            <a:r>
              <a:rPr sz="1600" spc="-8" dirty="0">
                <a:latin typeface="Calibri"/>
                <a:cs typeface="Calibri"/>
              </a:rPr>
              <a:t>cross-border</a:t>
            </a:r>
            <a:r>
              <a:rPr sz="1600" spc="75" dirty="0">
                <a:latin typeface="Calibri"/>
                <a:cs typeface="Calibri"/>
              </a:rPr>
              <a:t> </a:t>
            </a:r>
            <a:r>
              <a:rPr lang="en-US" sz="1600" spc="-4" dirty="0">
                <a:latin typeface="Calibri"/>
                <a:cs typeface="Calibri"/>
              </a:rPr>
              <a:t>burden and cost</a:t>
            </a:r>
            <a:endParaRPr sz="1600" dirty="0">
              <a:solidFill>
                <a:srgbClr val="FF0000"/>
              </a:solidFill>
              <a:latin typeface="Calibri"/>
              <a:cs typeface="Calibri"/>
            </a:endParaRPr>
          </a:p>
          <a:p>
            <a:pPr marL="295275" marR="3810" indent="-285750">
              <a:buFont typeface="Arial" panose="020B0604020202020204" pitchFamily="34" charset="0"/>
              <a:buChar char="•"/>
            </a:pPr>
            <a:r>
              <a:rPr sz="1600" spc="-8" dirty="0">
                <a:latin typeface="Calibri"/>
                <a:cs typeface="Calibri"/>
              </a:rPr>
              <a:t>More competition </a:t>
            </a:r>
            <a:r>
              <a:rPr sz="1600" spc="-4" dirty="0">
                <a:latin typeface="Calibri"/>
                <a:cs typeface="Calibri"/>
              </a:rPr>
              <a:t>on the </a:t>
            </a:r>
            <a:r>
              <a:rPr sz="1600" spc="-11" dirty="0">
                <a:latin typeface="Calibri"/>
                <a:cs typeface="Calibri"/>
              </a:rPr>
              <a:t>railway </a:t>
            </a:r>
            <a:r>
              <a:rPr sz="1600" spc="-15" dirty="0">
                <a:latin typeface="Calibri"/>
                <a:cs typeface="Calibri"/>
              </a:rPr>
              <a:t>market  </a:t>
            </a:r>
            <a:endParaRPr lang="fr-BE" sz="1600" spc="-15" dirty="0">
              <a:latin typeface="Calibri"/>
              <a:cs typeface="Calibri"/>
            </a:endParaRPr>
          </a:p>
          <a:p>
            <a:pPr marL="295275" marR="3810" indent="-285750">
              <a:buFont typeface="Arial" panose="020B0604020202020204" pitchFamily="34" charset="0"/>
              <a:buChar char="•"/>
            </a:pPr>
            <a:r>
              <a:rPr sz="1600" spc="-8" dirty="0">
                <a:latin typeface="Calibri"/>
                <a:cs typeface="Calibri"/>
              </a:rPr>
              <a:t>Level playing </a:t>
            </a:r>
            <a:r>
              <a:rPr sz="1600" spc="-4" dirty="0">
                <a:latin typeface="Calibri"/>
                <a:cs typeface="Calibri"/>
              </a:rPr>
              <a:t>field with </a:t>
            </a:r>
            <a:r>
              <a:rPr sz="1600" spc="-11" dirty="0">
                <a:latin typeface="Calibri"/>
                <a:cs typeface="Calibri"/>
              </a:rPr>
              <a:t>road</a:t>
            </a:r>
            <a:r>
              <a:rPr sz="1600" spc="19" dirty="0">
                <a:latin typeface="Calibri"/>
                <a:cs typeface="Calibri"/>
              </a:rPr>
              <a:t> </a:t>
            </a:r>
            <a:r>
              <a:rPr sz="1600" spc="-8" dirty="0">
                <a:latin typeface="Calibri"/>
                <a:cs typeface="Calibri"/>
              </a:rPr>
              <a:t>transport</a:t>
            </a:r>
            <a:endParaRPr sz="1600" dirty="0">
              <a:latin typeface="Calibri"/>
              <a:cs typeface="Calibri"/>
            </a:endParaRPr>
          </a:p>
        </p:txBody>
      </p:sp>
      <p:sp>
        <p:nvSpPr>
          <p:cNvPr id="8" name="object 8"/>
          <p:cNvSpPr txBox="1"/>
          <p:nvPr/>
        </p:nvSpPr>
        <p:spPr>
          <a:xfrm>
            <a:off x="1482736" y="4486999"/>
            <a:ext cx="2945988" cy="1240244"/>
          </a:xfrm>
          <a:prstGeom prst="rect">
            <a:avLst/>
          </a:prstGeom>
        </p:spPr>
        <p:txBody>
          <a:bodyPr vert="horz" wrap="square" lIns="0" tIns="9049" rIns="0" bIns="0" rtlCol="0">
            <a:spAutoFit/>
          </a:bodyPr>
          <a:lstStyle/>
          <a:p>
            <a:pPr marL="295275" indent="-285750">
              <a:spcBef>
                <a:spcPts val="71"/>
              </a:spcBef>
              <a:buFont typeface="Arial" panose="020B0604020202020204" pitchFamily="34" charset="0"/>
              <a:buChar char="•"/>
            </a:pPr>
            <a:r>
              <a:rPr sz="1600" spc="-8" dirty="0">
                <a:latin typeface="Calibri"/>
                <a:cs typeface="Calibri"/>
              </a:rPr>
              <a:t>Universal</a:t>
            </a:r>
            <a:r>
              <a:rPr sz="1600" dirty="0">
                <a:latin typeface="Calibri"/>
                <a:cs typeface="Calibri"/>
              </a:rPr>
              <a:t> </a:t>
            </a:r>
            <a:r>
              <a:rPr sz="1600" spc="-11" dirty="0">
                <a:latin typeface="Calibri"/>
                <a:cs typeface="Calibri"/>
              </a:rPr>
              <a:t>system</a:t>
            </a:r>
            <a:endParaRPr sz="1600" dirty="0">
              <a:latin typeface="Calibri"/>
              <a:cs typeface="Calibri"/>
            </a:endParaRPr>
          </a:p>
          <a:p>
            <a:pPr marL="295275" indent="-285750">
              <a:buFont typeface="Arial" panose="020B0604020202020204" pitchFamily="34" charset="0"/>
              <a:buChar char="•"/>
            </a:pPr>
            <a:r>
              <a:rPr sz="1600" spc="-8" dirty="0">
                <a:latin typeface="Calibri"/>
                <a:cs typeface="Calibri"/>
              </a:rPr>
              <a:t>Standardised</a:t>
            </a:r>
            <a:r>
              <a:rPr sz="1600" dirty="0">
                <a:latin typeface="Calibri"/>
                <a:cs typeface="Calibri"/>
              </a:rPr>
              <a:t> </a:t>
            </a:r>
            <a:r>
              <a:rPr sz="1600" spc="-8" dirty="0">
                <a:latin typeface="Calibri"/>
                <a:cs typeface="Calibri"/>
              </a:rPr>
              <a:t>products</a:t>
            </a:r>
            <a:endParaRPr sz="1600" dirty="0">
              <a:latin typeface="Calibri"/>
              <a:cs typeface="Calibri"/>
            </a:endParaRPr>
          </a:p>
          <a:p>
            <a:pPr marL="295275" marR="3810" indent="-285750">
              <a:buFont typeface="Arial" panose="020B0604020202020204" pitchFamily="34" charset="0"/>
              <a:buChar char="•"/>
            </a:pPr>
            <a:r>
              <a:rPr sz="1600" spc="-8" dirty="0">
                <a:latin typeface="Calibri"/>
                <a:cs typeface="Calibri"/>
              </a:rPr>
              <a:t>One </a:t>
            </a:r>
            <a:r>
              <a:rPr sz="1600" spc="-11" dirty="0">
                <a:latin typeface="Calibri"/>
                <a:cs typeface="Calibri"/>
              </a:rPr>
              <a:t>system, </a:t>
            </a:r>
            <a:r>
              <a:rPr sz="1600" spc="-4" dirty="0">
                <a:latin typeface="Calibri"/>
                <a:cs typeface="Calibri"/>
              </a:rPr>
              <a:t>multiple </a:t>
            </a:r>
            <a:r>
              <a:rPr sz="1600" spc="-8" dirty="0">
                <a:latin typeface="Calibri"/>
                <a:cs typeface="Calibri"/>
              </a:rPr>
              <a:t>suppliers  </a:t>
            </a:r>
            <a:endParaRPr lang="fr-BE" sz="1600" spc="-8" dirty="0">
              <a:latin typeface="Calibri"/>
              <a:cs typeface="Calibri"/>
            </a:endParaRPr>
          </a:p>
          <a:p>
            <a:pPr marL="295275" marR="3810" indent="-285750">
              <a:buFont typeface="Arial" panose="020B0604020202020204" pitchFamily="34" charset="0"/>
              <a:buChar char="•"/>
            </a:pPr>
            <a:r>
              <a:rPr sz="1600" spc="-8" dirty="0">
                <a:latin typeface="Calibri"/>
                <a:cs typeface="Calibri"/>
              </a:rPr>
              <a:t>Opening worldwide </a:t>
            </a:r>
            <a:r>
              <a:rPr sz="1600" spc="-11" dirty="0">
                <a:latin typeface="Calibri"/>
                <a:cs typeface="Calibri"/>
              </a:rPr>
              <a:t>market  </a:t>
            </a:r>
            <a:r>
              <a:rPr lang="en-US" sz="1600" spc="-4" dirty="0">
                <a:latin typeface="Calibri"/>
                <a:cs typeface="Calibri"/>
              </a:rPr>
              <a:t>O</a:t>
            </a:r>
            <a:r>
              <a:rPr sz="1600" spc="-4" dirty="0">
                <a:latin typeface="Calibri"/>
                <a:cs typeface="Calibri"/>
              </a:rPr>
              <a:t>pportunities </a:t>
            </a:r>
            <a:r>
              <a:rPr sz="1600" spc="-11" dirty="0">
                <a:latin typeface="Calibri"/>
                <a:cs typeface="Calibri"/>
              </a:rPr>
              <a:t>for</a:t>
            </a:r>
            <a:r>
              <a:rPr sz="1600" spc="-4" dirty="0">
                <a:latin typeface="Calibri"/>
                <a:cs typeface="Calibri"/>
              </a:rPr>
              <a:t> </a:t>
            </a:r>
            <a:r>
              <a:rPr sz="1600" spc="-8" dirty="0">
                <a:latin typeface="Calibri"/>
                <a:cs typeface="Calibri"/>
              </a:rPr>
              <a:t>suppliers</a:t>
            </a:r>
            <a:endParaRPr sz="1600" dirty="0">
              <a:latin typeface="Calibri"/>
              <a:cs typeface="Calibri"/>
            </a:endParaRPr>
          </a:p>
        </p:txBody>
      </p:sp>
      <p:sp>
        <p:nvSpPr>
          <p:cNvPr id="11" name="Title 1">
            <a:extLst>
              <a:ext uri="{FF2B5EF4-FFF2-40B4-BE49-F238E27FC236}">
                <a16:creationId xmlns:a16="http://schemas.microsoft.com/office/drawing/2014/main" id="{FF840D9B-A434-499B-A488-BDCFC4A72BBE}"/>
              </a:ext>
            </a:extLst>
          </p:cNvPr>
          <p:cNvSpPr txBox="1">
            <a:spLocks/>
          </p:cNvSpPr>
          <p:nvPr/>
        </p:nvSpPr>
        <p:spPr>
          <a:xfrm>
            <a:off x="3894667" y="238323"/>
            <a:ext cx="7306235" cy="558542"/>
          </a:xfrm>
          <a:prstGeom prst="rect">
            <a:avLst/>
          </a:prstGeom>
        </p:spPr>
        <p:txBody>
          <a:bodyPr vert="horz" wrap="none" lIns="0" tIns="0" rIns="0" bIns="0" rtlCol="0" anchor="b" anchorCtr="0">
            <a:noAutofit/>
          </a:bodyPr>
          <a:lstStyle>
            <a:lvl1pPr algn="r" defTabSz="457200" rtl="0" eaLnBrk="1" latinLnBrk="0" hangingPunct="1">
              <a:spcBef>
                <a:spcPct val="0"/>
              </a:spcBef>
              <a:buNone/>
              <a:defRPr sz="2200" kern="1200">
                <a:solidFill>
                  <a:srgbClr val="004494"/>
                </a:solidFill>
                <a:latin typeface="Calibri"/>
                <a:ea typeface="+mj-ea"/>
                <a:cs typeface="Calibri"/>
              </a:defRPr>
            </a:lvl1pPr>
          </a:lstStyle>
          <a:p>
            <a:r>
              <a:rPr lang="sv-SE" sz="2400" dirty="0"/>
              <a:t>ERTMS: the </a:t>
            </a:r>
            <a:r>
              <a:rPr lang="sv-SE" sz="2400" dirty="0" err="1"/>
              <a:t>Rationale</a:t>
            </a:r>
            <a:endParaRPr lang="en-US" sz="2400" dirty="0"/>
          </a:p>
        </p:txBody>
      </p:sp>
      <p:sp>
        <p:nvSpPr>
          <p:cNvPr id="12" name="object 7">
            <a:extLst>
              <a:ext uri="{FF2B5EF4-FFF2-40B4-BE49-F238E27FC236}">
                <a16:creationId xmlns:a16="http://schemas.microsoft.com/office/drawing/2014/main" id="{0BCD601D-9D81-48D9-91C3-90151E0E94A0}"/>
              </a:ext>
            </a:extLst>
          </p:cNvPr>
          <p:cNvSpPr txBox="1"/>
          <p:nvPr/>
        </p:nvSpPr>
        <p:spPr>
          <a:xfrm>
            <a:off x="6043337" y="4733221"/>
            <a:ext cx="4517634" cy="994022"/>
          </a:xfrm>
          <a:prstGeom prst="rect">
            <a:avLst/>
          </a:prstGeom>
        </p:spPr>
        <p:txBody>
          <a:bodyPr vert="horz" wrap="square" lIns="0" tIns="9049" rIns="0" bIns="0" rtlCol="0">
            <a:spAutoFit/>
          </a:bodyPr>
          <a:lstStyle/>
          <a:p>
            <a:pPr marL="295275" marR="3810" indent="-285750" algn="r">
              <a:buFont typeface="Arial" panose="020B0604020202020204" pitchFamily="34" charset="0"/>
              <a:buChar char="•"/>
            </a:pPr>
            <a:r>
              <a:rPr lang="en-US" sz="1600" spc="-8" dirty="0">
                <a:cs typeface="Calibri"/>
              </a:rPr>
              <a:t>Improved safety</a:t>
            </a:r>
          </a:p>
          <a:p>
            <a:pPr marL="295275" marR="3810" indent="-285750" algn="r">
              <a:buFont typeface="Arial" panose="020B0604020202020204" pitchFamily="34" charset="0"/>
              <a:buChar char="•"/>
            </a:pPr>
            <a:r>
              <a:rPr lang="en-US" sz="1600" spc="-8" dirty="0">
                <a:latin typeface="Calibri"/>
                <a:cs typeface="Calibri"/>
              </a:rPr>
              <a:t>Increased capacity and speed</a:t>
            </a:r>
          </a:p>
          <a:p>
            <a:pPr marL="295275" marR="3810" indent="-285750" algn="r">
              <a:buFont typeface="Arial" panose="020B0604020202020204" pitchFamily="34" charset="0"/>
              <a:buChar char="•"/>
            </a:pPr>
            <a:r>
              <a:rPr lang="en-US" sz="1600" spc="-8" dirty="0">
                <a:latin typeface="Calibri"/>
                <a:cs typeface="Calibri"/>
              </a:rPr>
              <a:t>Increased reliability and reduced journey times</a:t>
            </a:r>
          </a:p>
          <a:p>
            <a:pPr marL="295275" marR="3810" indent="-285750" algn="r">
              <a:buFont typeface="Arial" panose="020B0604020202020204" pitchFamily="34" charset="0"/>
              <a:buChar char="•"/>
            </a:pPr>
            <a:r>
              <a:rPr lang="en-US" sz="1600" spc="-8" dirty="0">
                <a:latin typeface="Calibri"/>
                <a:cs typeface="Calibri"/>
              </a:rPr>
              <a:t>Reduce costs (capital, maintenance, and training)</a:t>
            </a:r>
            <a:endParaRPr sz="1600" dirty="0">
              <a:latin typeface="Calibri"/>
              <a:cs typeface="Calibri"/>
            </a:endParaRPr>
          </a:p>
        </p:txBody>
      </p:sp>
      <p:pic>
        <p:nvPicPr>
          <p:cNvPr id="10" name="Picture 9">
            <a:extLst>
              <a:ext uri="{FF2B5EF4-FFF2-40B4-BE49-F238E27FC236}">
                <a16:creationId xmlns:a16="http://schemas.microsoft.com/office/drawing/2014/main" id="{243AE067-6BEC-4D34-924E-D1A6ACD7A9E2}"/>
              </a:ext>
            </a:extLst>
          </p:cNvPr>
          <p:cNvPicPr>
            <a:picLocks noChangeAspect="1"/>
          </p:cNvPicPr>
          <p:nvPr/>
        </p:nvPicPr>
        <p:blipFill>
          <a:blip r:embed="rId4"/>
          <a:stretch>
            <a:fillRect/>
          </a:stretch>
        </p:blipFill>
        <p:spPr>
          <a:xfrm>
            <a:off x="1252996" y="5868358"/>
            <a:ext cx="9135750" cy="962159"/>
          </a:xfrm>
          <a:prstGeom prst="rect">
            <a:avLst/>
          </a:prstGeom>
        </p:spPr>
      </p:pic>
    </p:spTree>
    <p:extLst>
      <p:ext uri="{BB962C8B-B14F-4D97-AF65-F5344CB8AC3E}">
        <p14:creationId xmlns:p14="http://schemas.microsoft.com/office/powerpoint/2010/main" val="314039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64B7D"/>
        </a:solidFill>
        <a:effectLst/>
      </p:bgPr>
    </p:bg>
    <p:spTree>
      <p:nvGrpSpPr>
        <p:cNvPr id="1" name=""/>
        <p:cNvGrpSpPr/>
        <p:nvPr/>
      </p:nvGrpSpPr>
      <p:grpSpPr>
        <a:xfrm>
          <a:off x="0" y="0"/>
          <a:ext cx="0" cy="0"/>
          <a:chOff x="0" y="0"/>
          <a:chExt cx="0" cy="0"/>
        </a:xfrm>
      </p:grpSpPr>
      <p:pic>
        <p:nvPicPr>
          <p:cNvPr id="4" name="Picture 3" descr="A picture containing indoor, ceiling, scene, hall&#10;&#10;Description automatically generated">
            <a:extLst>
              <a:ext uri="{FF2B5EF4-FFF2-40B4-BE49-F238E27FC236}">
                <a16:creationId xmlns:a16="http://schemas.microsoft.com/office/drawing/2014/main" id="{07C441E3-00A8-4195-B9D8-EF8F4F5B8587}"/>
              </a:ext>
            </a:extLst>
          </p:cNvPr>
          <p:cNvPicPr>
            <a:picLocks noChangeAspect="1"/>
          </p:cNvPicPr>
          <p:nvPr/>
        </p:nvPicPr>
        <p:blipFill rotWithShape="1">
          <a:blip r:embed="rId2">
            <a:extLst>
              <a:ext uri="{28A0092B-C50C-407E-A947-70E740481C1C}">
                <a14:useLocalDpi xmlns:a14="http://schemas.microsoft.com/office/drawing/2010/main" val="0"/>
              </a:ext>
            </a:extLst>
          </a:blip>
          <a:srcRect l="36865" t="36364" r="14394"/>
          <a:stretch/>
        </p:blipFill>
        <p:spPr>
          <a:xfrm>
            <a:off x="5749304" y="1245020"/>
            <a:ext cx="6440502" cy="5612980"/>
          </a:xfrm>
          <a:prstGeom prst="rect">
            <a:avLst/>
          </a:prstGeom>
        </p:spPr>
      </p:pic>
      <p:sp>
        <p:nvSpPr>
          <p:cNvPr id="6" name="Rettangolo 5">
            <a:extLst>
              <a:ext uri="{FF2B5EF4-FFF2-40B4-BE49-F238E27FC236}">
                <a16:creationId xmlns:a16="http://schemas.microsoft.com/office/drawing/2014/main" id="{3F29321B-332B-3948-8FA0-4947A5B4711C}"/>
              </a:ext>
            </a:extLst>
          </p:cNvPr>
          <p:cNvSpPr/>
          <p:nvPr/>
        </p:nvSpPr>
        <p:spPr>
          <a:xfrm>
            <a:off x="5536411" y="1245020"/>
            <a:ext cx="456462" cy="5626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Title 4">
            <a:extLst>
              <a:ext uri="{FF2B5EF4-FFF2-40B4-BE49-F238E27FC236}">
                <a16:creationId xmlns:a16="http://schemas.microsoft.com/office/drawing/2014/main" id="{FBE093D7-F0AF-9A48-9376-363DC00D7033}"/>
              </a:ext>
            </a:extLst>
          </p:cNvPr>
          <p:cNvSpPr>
            <a:spLocks noGrp="1"/>
          </p:cNvSpPr>
          <p:nvPr>
            <p:ph type="title"/>
          </p:nvPr>
        </p:nvSpPr>
        <p:spPr>
          <a:xfrm>
            <a:off x="134957" y="1636247"/>
            <a:ext cx="4285790" cy="659443"/>
          </a:xfrm>
        </p:spPr>
        <p:txBody>
          <a:bodyPr lIns="0" tIns="0" rIns="0" bIns="0">
            <a:noAutofit/>
          </a:bodyPr>
          <a:lstStyle/>
          <a:p>
            <a:pPr algn="l"/>
            <a:r>
              <a:rPr lang="en-US" sz="2400" dirty="0">
                <a:solidFill>
                  <a:schemeClr val="bg1"/>
                </a:solidFill>
                <a:latin typeface="+mn-lt"/>
              </a:rPr>
              <a:t>Engaging. Participatory. Dynamic.</a:t>
            </a:r>
            <a:endParaRPr lang="id-ID" sz="2400" dirty="0">
              <a:solidFill>
                <a:schemeClr val="bg1"/>
              </a:solidFill>
              <a:latin typeface="+mn-lt"/>
            </a:endParaRPr>
          </a:p>
        </p:txBody>
      </p:sp>
      <p:sp>
        <p:nvSpPr>
          <p:cNvPr id="8" name="Rectangle 2">
            <a:extLst>
              <a:ext uri="{FF2B5EF4-FFF2-40B4-BE49-F238E27FC236}">
                <a16:creationId xmlns:a16="http://schemas.microsoft.com/office/drawing/2014/main" id="{3F494DC7-318E-FF40-9C20-802A6DCA80E0}"/>
              </a:ext>
            </a:extLst>
          </p:cNvPr>
          <p:cNvSpPr/>
          <p:nvPr/>
        </p:nvSpPr>
        <p:spPr>
          <a:xfrm>
            <a:off x="67795" y="3151280"/>
            <a:ext cx="5866623" cy="303225"/>
          </a:xfrm>
          <a:prstGeom prst="rect">
            <a:avLst/>
          </a:prstGeom>
        </p:spPr>
        <p:txBody>
          <a:bodyPr wrap="square">
            <a:spAutoFit/>
          </a:bodyPr>
          <a:lstStyle/>
          <a:p>
            <a:pPr algn="just">
              <a:lnSpc>
                <a:spcPts val="1680"/>
              </a:lnSpc>
            </a:pPr>
            <a:r>
              <a:rPr lang="en-US" sz="1400" b="1" dirty="0">
                <a:solidFill>
                  <a:schemeClr val="bg1"/>
                </a:solidFill>
              </a:rPr>
              <a:t>DAY 1 | 26 April: </a:t>
            </a:r>
            <a:r>
              <a:rPr lang="en-US" sz="1400" dirty="0">
                <a:solidFill>
                  <a:schemeClr val="bg1"/>
                </a:solidFill>
              </a:rPr>
              <a:t>Registration, introductory remarks, 10 workshops</a:t>
            </a:r>
          </a:p>
        </p:txBody>
      </p:sp>
      <p:sp>
        <p:nvSpPr>
          <p:cNvPr id="9" name="Rectangle 2">
            <a:extLst>
              <a:ext uri="{FF2B5EF4-FFF2-40B4-BE49-F238E27FC236}">
                <a16:creationId xmlns:a16="http://schemas.microsoft.com/office/drawing/2014/main" id="{8ABE2821-404D-428D-86E7-711DDCDD4D0D}"/>
              </a:ext>
            </a:extLst>
          </p:cNvPr>
          <p:cNvSpPr/>
          <p:nvPr/>
        </p:nvSpPr>
        <p:spPr>
          <a:xfrm>
            <a:off x="80939" y="3778689"/>
            <a:ext cx="5730240" cy="1175258"/>
          </a:xfrm>
          <a:prstGeom prst="rect">
            <a:avLst/>
          </a:prstGeom>
        </p:spPr>
        <p:txBody>
          <a:bodyPr wrap="square">
            <a:spAutoFit/>
          </a:bodyPr>
          <a:lstStyle/>
          <a:p>
            <a:pPr algn="just">
              <a:lnSpc>
                <a:spcPts val="1680"/>
              </a:lnSpc>
            </a:pPr>
            <a:r>
              <a:rPr lang="en-US" sz="1400" b="1" dirty="0">
                <a:solidFill>
                  <a:schemeClr val="bg1"/>
                </a:solidFill>
              </a:rPr>
              <a:t>DAY 2 | 27 April: </a:t>
            </a:r>
            <a:r>
              <a:rPr lang="en-US" sz="1400" dirty="0">
                <a:solidFill>
                  <a:schemeClr val="bg1"/>
                </a:solidFill>
              </a:rPr>
              <a:t>ERTMS Past – Present –Future, 3 Sessions, Round table</a:t>
            </a:r>
          </a:p>
          <a:p>
            <a:pPr algn="just">
              <a:lnSpc>
                <a:spcPts val="1680"/>
              </a:lnSpc>
            </a:pPr>
            <a:r>
              <a:rPr lang="en-US" sz="1400" dirty="0">
                <a:solidFill>
                  <a:schemeClr val="bg1"/>
                </a:solidFill>
              </a:rPr>
              <a:t>and conclusions</a:t>
            </a:r>
          </a:p>
          <a:p>
            <a:pPr algn="just">
              <a:lnSpc>
                <a:spcPts val="1680"/>
              </a:lnSpc>
            </a:pPr>
            <a:r>
              <a:rPr lang="en-US" sz="1400" b="1" dirty="0">
                <a:solidFill>
                  <a:schemeClr val="bg1"/>
                </a:solidFill>
              </a:rPr>
              <a:t>Session   I: </a:t>
            </a:r>
            <a:r>
              <a:rPr lang="en-US" sz="1400" dirty="0">
                <a:solidFill>
                  <a:schemeClr val="bg1"/>
                </a:solidFill>
              </a:rPr>
              <a:t>2000 – 2022 ERTMS Achievements</a:t>
            </a:r>
          </a:p>
          <a:p>
            <a:pPr algn="just">
              <a:lnSpc>
                <a:spcPts val="1680"/>
              </a:lnSpc>
            </a:pPr>
            <a:r>
              <a:rPr lang="en-US" sz="1400" b="1" dirty="0">
                <a:solidFill>
                  <a:schemeClr val="bg1"/>
                </a:solidFill>
              </a:rPr>
              <a:t>Session  II: </a:t>
            </a:r>
            <a:r>
              <a:rPr lang="en-US" sz="1400" dirty="0">
                <a:solidFill>
                  <a:schemeClr val="bg1"/>
                </a:solidFill>
              </a:rPr>
              <a:t>TSI CCS Revision Package 2022</a:t>
            </a:r>
          </a:p>
          <a:p>
            <a:pPr algn="just">
              <a:lnSpc>
                <a:spcPts val="1680"/>
              </a:lnSpc>
            </a:pPr>
            <a:r>
              <a:rPr lang="en-US" sz="1400" b="1" dirty="0">
                <a:solidFill>
                  <a:schemeClr val="bg1"/>
                </a:solidFill>
              </a:rPr>
              <a:t>Session III: </a:t>
            </a:r>
            <a:r>
              <a:rPr lang="en-US" sz="1400" dirty="0">
                <a:solidFill>
                  <a:schemeClr val="bg1"/>
                </a:solidFill>
              </a:rPr>
              <a:t>System evolution towards digital rail</a:t>
            </a:r>
          </a:p>
        </p:txBody>
      </p:sp>
      <p:sp>
        <p:nvSpPr>
          <p:cNvPr id="10" name="Rectangle 2">
            <a:extLst>
              <a:ext uri="{FF2B5EF4-FFF2-40B4-BE49-F238E27FC236}">
                <a16:creationId xmlns:a16="http://schemas.microsoft.com/office/drawing/2014/main" id="{1C002D96-D4EF-4C29-BEA6-8F77E9C20954}"/>
              </a:ext>
            </a:extLst>
          </p:cNvPr>
          <p:cNvSpPr/>
          <p:nvPr/>
        </p:nvSpPr>
        <p:spPr>
          <a:xfrm>
            <a:off x="67795" y="5273341"/>
            <a:ext cx="5730240" cy="957250"/>
          </a:xfrm>
          <a:prstGeom prst="rect">
            <a:avLst/>
          </a:prstGeom>
        </p:spPr>
        <p:txBody>
          <a:bodyPr wrap="square">
            <a:spAutoFit/>
          </a:bodyPr>
          <a:lstStyle/>
          <a:p>
            <a:pPr algn="just">
              <a:lnSpc>
                <a:spcPts val="1680"/>
              </a:lnSpc>
            </a:pPr>
            <a:r>
              <a:rPr lang="en-US" sz="1400" b="1" dirty="0">
                <a:solidFill>
                  <a:schemeClr val="bg1"/>
                </a:solidFill>
              </a:rPr>
              <a:t>DAY 3 | 28 April: </a:t>
            </a:r>
            <a:r>
              <a:rPr lang="en-US" sz="1400" dirty="0">
                <a:solidFill>
                  <a:schemeClr val="bg1"/>
                </a:solidFill>
              </a:rPr>
              <a:t>ERTMS Projects Return of Experience</a:t>
            </a:r>
          </a:p>
          <a:p>
            <a:pPr algn="just">
              <a:lnSpc>
                <a:spcPts val="1680"/>
              </a:lnSpc>
            </a:pPr>
            <a:r>
              <a:rPr lang="en-US" sz="1400" b="1" dirty="0">
                <a:solidFill>
                  <a:schemeClr val="bg1"/>
                </a:solidFill>
              </a:rPr>
              <a:t>Session IV: </a:t>
            </a:r>
            <a:r>
              <a:rPr lang="en-US" sz="1400" dirty="0">
                <a:solidFill>
                  <a:schemeClr val="bg1"/>
                </a:solidFill>
              </a:rPr>
              <a:t>Feedback from the ERTMS Projects | Part I</a:t>
            </a:r>
          </a:p>
          <a:p>
            <a:pPr algn="just">
              <a:lnSpc>
                <a:spcPts val="1680"/>
              </a:lnSpc>
            </a:pPr>
            <a:r>
              <a:rPr lang="en-US" sz="1400" b="1" dirty="0">
                <a:solidFill>
                  <a:schemeClr val="bg1"/>
                </a:solidFill>
              </a:rPr>
              <a:t>Session  V: </a:t>
            </a:r>
            <a:r>
              <a:rPr lang="en-US" sz="1400" dirty="0">
                <a:solidFill>
                  <a:schemeClr val="bg1"/>
                </a:solidFill>
              </a:rPr>
              <a:t>Feedback from the ERTMS Projects | Part II</a:t>
            </a:r>
            <a:endParaRPr lang="en-US" sz="1400" b="1" dirty="0">
              <a:solidFill>
                <a:schemeClr val="bg1"/>
              </a:solidFill>
            </a:endParaRPr>
          </a:p>
          <a:p>
            <a:pPr algn="just">
              <a:lnSpc>
                <a:spcPts val="1680"/>
              </a:lnSpc>
            </a:pPr>
            <a:r>
              <a:rPr lang="en-US" sz="1400" b="1" dirty="0">
                <a:solidFill>
                  <a:schemeClr val="bg1"/>
                </a:solidFill>
              </a:rPr>
              <a:t>Session VI: </a:t>
            </a:r>
            <a:r>
              <a:rPr lang="en-US" sz="1400" dirty="0">
                <a:solidFill>
                  <a:schemeClr val="bg1"/>
                </a:solidFill>
              </a:rPr>
              <a:t>Window of opportunity</a:t>
            </a:r>
          </a:p>
        </p:txBody>
      </p:sp>
      <p:sp>
        <p:nvSpPr>
          <p:cNvPr id="3" name="Rectangle 2">
            <a:extLst>
              <a:ext uri="{FF2B5EF4-FFF2-40B4-BE49-F238E27FC236}">
                <a16:creationId xmlns:a16="http://schemas.microsoft.com/office/drawing/2014/main" id="{D32D278B-A92F-4F08-A7B1-A8C9E656FBA0}"/>
              </a:ext>
            </a:extLst>
          </p:cNvPr>
          <p:cNvSpPr/>
          <p:nvPr/>
        </p:nvSpPr>
        <p:spPr>
          <a:xfrm>
            <a:off x="0" y="-2827"/>
            <a:ext cx="1989343" cy="1633356"/>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Company name&#10;&#10;Description automatically generated with medium confidence">
            <a:extLst>
              <a:ext uri="{FF2B5EF4-FFF2-40B4-BE49-F238E27FC236}">
                <a16:creationId xmlns:a16="http://schemas.microsoft.com/office/drawing/2014/main" id="{E3DD469D-312F-4047-8324-63D33A114E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231" y="203708"/>
            <a:ext cx="1074375" cy="651670"/>
          </a:xfrm>
          <a:prstGeom prst="rect">
            <a:avLst/>
          </a:prstGeom>
        </p:spPr>
      </p:pic>
      <p:sp>
        <p:nvSpPr>
          <p:cNvPr id="11" name="Title 1">
            <a:extLst>
              <a:ext uri="{FF2B5EF4-FFF2-40B4-BE49-F238E27FC236}">
                <a16:creationId xmlns:a16="http://schemas.microsoft.com/office/drawing/2014/main" id="{292FEEF2-FA2F-4304-837B-99A8BA9A0293}"/>
              </a:ext>
            </a:extLst>
          </p:cNvPr>
          <p:cNvSpPr txBox="1">
            <a:spLocks/>
          </p:cNvSpPr>
          <p:nvPr/>
        </p:nvSpPr>
        <p:spPr>
          <a:xfrm>
            <a:off x="4527184" y="239011"/>
            <a:ext cx="7306235" cy="558542"/>
          </a:xfrm>
          <a:prstGeom prst="rect">
            <a:avLst/>
          </a:prstGeom>
        </p:spPr>
        <p:txBody>
          <a:bodyPr vert="horz" wrap="none" lIns="0" tIns="0" rIns="0" bIns="0" rtlCol="0" anchor="b" anchorCtr="0">
            <a:noAutofit/>
          </a:bodyPr>
          <a:lstStyle>
            <a:lvl1pPr algn="r" defTabSz="457200" rtl="0" eaLnBrk="1" latinLnBrk="0" hangingPunct="1">
              <a:spcBef>
                <a:spcPct val="0"/>
              </a:spcBef>
              <a:buNone/>
              <a:defRPr sz="2200" kern="1200">
                <a:solidFill>
                  <a:srgbClr val="004494"/>
                </a:solidFill>
                <a:latin typeface="Calibri"/>
                <a:ea typeface="+mj-ea"/>
                <a:cs typeface="Calibri"/>
              </a:defRPr>
            </a:lvl1pPr>
          </a:lstStyle>
          <a:p>
            <a:r>
              <a:rPr lang="sv-SE" sz="2400" dirty="0">
                <a:solidFill>
                  <a:schemeClr val="bg1"/>
                </a:solidFill>
              </a:rPr>
              <a:t>Agenda Insight</a:t>
            </a:r>
            <a:endParaRPr lang="en-US" sz="2400" dirty="0">
              <a:solidFill>
                <a:schemeClr val="bg1"/>
              </a:solidFill>
            </a:endParaRPr>
          </a:p>
        </p:txBody>
      </p:sp>
    </p:spTree>
    <p:extLst>
      <p:ext uri="{BB962C8B-B14F-4D97-AF65-F5344CB8AC3E}">
        <p14:creationId xmlns:p14="http://schemas.microsoft.com/office/powerpoint/2010/main" val="82110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9E09-5CFE-464B-9F45-C798817EF025}"/>
              </a:ext>
            </a:extLst>
          </p:cNvPr>
          <p:cNvSpPr>
            <a:spLocks noGrp="1"/>
          </p:cNvSpPr>
          <p:nvPr>
            <p:ph type="title"/>
          </p:nvPr>
        </p:nvSpPr>
        <p:spPr/>
        <p:txBody>
          <a:bodyPr/>
          <a:lstStyle/>
          <a:p>
            <a:r>
              <a:rPr lang="fr-BE" dirty="0"/>
              <a:t>Speakers</a:t>
            </a:r>
            <a:endParaRPr lang="en-GB" dirty="0"/>
          </a:p>
        </p:txBody>
      </p:sp>
      <p:graphicFrame>
        <p:nvGraphicFramePr>
          <p:cNvPr id="4" name="Content Placeholder 3">
            <a:extLst>
              <a:ext uri="{FF2B5EF4-FFF2-40B4-BE49-F238E27FC236}">
                <a16:creationId xmlns:a16="http://schemas.microsoft.com/office/drawing/2014/main" id="{ED8E8AB6-951C-40A2-81B5-4DE0F34E3FFB}"/>
              </a:ext>
            </a:extLst>
          </p:cNvPr>
          <p:cNvGraphicFramePr>
            <a:graphicFrameLocks noGrp="1"/>
          </p:cNvGraphicFramePr>
          <p:nvPr>
            <p:ph idx="1"/>
          </p:nvPr>
        </p:nvGraphicFramePr>
        <p:xfrm>
          <a:off x="824753" y="970990"/>
          <a:ext cx="10515600" cy="5024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Logo, company name&#10;&#10;Description automatically generated">
            <a:extLst>
              <a:ext uri="{FF2B5EF4-FFF2-40B4-BE49-F238E27FC236}">
                <a16:creationId xmlns:a16="http://schemas.microsoft.com/office/drawing/2014/main" id="{3D91FE6A-FC0E-453E-A698-81763AA6CF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861" y="4891567"/>
            <a:ext cx="1313596" cy="796772"/>
          </a:xfrm>
          <a:prstGeom prst="rect">
            <a:avLst/>
          </a:prstGeom>
        </p:spPr>
      </p:pic>
      <p:pic>
        <p:nvPicPr>
          <p:cNvPr id="16" name="Picture 15" descr="Logo, company name&#10;&#10;Description automatically generated">
            <a:extLst>
              <a:ext uri="{FF2B5EF4-FFF2-40B4-BE49-F238E27FC236}">
                <a16:creationId xmlns:a16="http://schemas.microsoft.com/office/drawing/2014/main" id="{41180C06-25D9-4C56-A272-C536B86760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6091" y="4885424"/>
            <a:ext cx="1313596" cy="796772"/>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A5F4A7A9-BEB4-424B-8409-30FEA1E949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84923" y="4785582"/>
            <a:ext cx="1535786" cy="880517"/>
          </a:xfrm>
          <a:prstGeom prst="rect">
            <a:avLst/>
          </a:prstGeom>
        </p:spPr>
      </p:pic>
      <p:pic>
        <p:nvPicPr>
          <p:cNvPr id="9" name="Picture 8" descr="Logo, company name&#10;&#10;Description automatically generated">
            <a:extLst>
              <a:ext uri="{FF2B5EF4-FFF2-40B4-BE49-F238E27FC236}">
                <a16:creationId xmlns:a16="http://schemas.microsoft.com/office/drawing/2014/main" id="{02E17889-B5DF-4805-B986-7EB0C8E5CBBB}"/>
              </a:ext>
            </a:extLst>
          </p:cNvPr>
          <p:cNvPicPr>
            <a:picLocks noChangeAspect="1"/>
          </p:cNvPicPr>
          <p:nvPr/>
        </p:nvPicPr>
        <p:blipFill rotWithShape="1">
          <a:blip r:embed="rId10">
            <a:extLst>
              <a:ext uri="{28A0092B-C50C-407E-A947-70E740481C1C}">
                <a14:useLocalDpi xmlns:a14="http://schemas.microsoft.com/office/drawing/2010/main" val="0"/>
              </a:ext>
            </a:extLst>
          </a:blip>
          <a:srcRect t="20589" r="3892" b="18466"/>
          <a:stretch/>
        </p:blipFill>
        <p:spPr>
          <a:xfrm>
            <a:off x="5401745" y="4810217"/>
            <a:ext cx="1388509" cy="880518"/>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56DA0836-F34C-4EE3-A297-4925299ACA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65842" y="4785582"/>
            <a:ext cx="1834762" cy="996456"/>
          </a:xfrm>
          <a:prstGeom prst="rect">
            <a:avLst/>
          </a:prstGeom>
        </p:spPr>
      </p:pic>
    </p:spTree>
    <p:extLst>
      <p:ext uri="{BB962C8B-B14F-4D97-AF65-F5344CB8AC3E}">
        <p14:creationId xmlns:p14="http://schemas.microsoft.com/office/powerpoint/2010/main" val="299491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p:nvPr/>
        </p:nvSpPr>
        <p:spPr bwMode="auto">
          <a:xfrm>
            <a:off x="839416" y="1916832"/>
            <a:ext cx="10369152" cy="4524315"/>
          </a:xfrm>
          <a:prstGeom prst="rect">
            <a:avLst/>
          </a:prstGeom>
          <a:noFill/>
        </p:spPr>
        <p:txBody>
          <a:bodyPr wrap="square">
            <a:spAutoFit/>
          </a:bodyPr>
          <a:lstStyle/>
          <a:p>
            <a:pPr algn="ctr">
              <a:defRPr/>
            </a:pPr>
            <a:r>
              <a:rPr lang="en-GB" sz="4800" dirty="0">
                <a:solidFill>
                  <a:schemeClr val="accent2"/>
                </a:solidFill>
                <a:latin typeface="Arial" panose="020B0604020202020204" pitchFamily="34" charset="0"/>
                <a:cs typeface="Arial" panose="020B0604020202020204" pitchFamily="34" charset="0"/>
              </a:rPr>
              <a:t>ERA ERTMS 2022 webinar</a:t>
            </a:r>
          </a:p>
          <a:p>
            <a:pPr algn="ctr">
              <a:defRPr/>
            </a:pPr>
            <a:br>
              <a:rPr lang="en-GB" sz="4800" dirty="0">
                <a:solidFill>
                  <a:schemeClr val="accent2"/>
                </a:solidFill>
                <a:latin typeface="Arial" panose="020B0604020202020204" pitchFamily="34" charset="0"/>
                <a:cs typeface="Arial" panose="020B0604020202020204" pitchFamily="34" charset="0"/>
              </a:rPr>
            </a:br>
            <a:r>
              <a:rPr lang="en-GB" sz="4800" dirty="0">
                <a:solidFill>
                  <a:schemeClr val="accent2"/>
                </a:solidFill>
                <a:latin typeface="Arial" panose="020B0604020202020204" pitchFamily="34" charset="0"/>
                <a:cs typeface="Arial" panose="020B0604020202020204" pitchFamily="34" charset="0"/>
              </a:rPr>
              <a:t>EIM’s view on ERTMS</a:t>
            </a:r>
          </a:p>
          <a:p>
            <a:pPr algn="ctr">
              <a:defRPr/>
            </a:pPr>
            <a:endParaRPr lang="en-GB" sz="4800" b="1" dirty="0">
              <a:solidFill>
                <a:schemeClr val="accent2"/>
              </a:solidFill>
              <a:latin typeface="Arial" panose="020B0604020202020204" pitchFamily="34" charset="0"/>
              <a:cs typeface="Arial" panose="020B0604020202020204" pitchFamily="34" charset="0"/>
            </a:endParaRPr>
          </a:p>
          <a:p>
            <a:pPr algn="ctr">
              <a:defRPr/>
            </a:pPr>
            <a:br>
              <a:rPr lang="en-GB" sz="4800" b="1" dirty="0">
                <a:solidFill>
                  <a:schemeClr val="accent2"/>
                </a:solidFill>
                <a:latin typeface="Arial" panose="020B0604020202020204" pitchFamily="34" charset="0"/>
                <a:cs typeface="Arial" panose="020B0604020202020204" pitchFamily="34" charset="0"/>
              </a:rPr>
            </a:br>
            <a:r>
              <a:rPr lang="en-GB" sz="1200" dirty="0">
                <a:latin typeface="Arial" panose="020B0604020202020204" pitchFamily="34" charset="0"/>
                <a:cs typeface="Arial" panose="020B0604020202020204" pitchFamily="34" charset="0"/>
              </a:rPr>
              <a:t>Date: 17</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March 2022</a:t>
            </a:r>
          </a:p>
          <a:p>
            <a:pPr algn="ctr">
              <a:defRPr/>
            </a:pPr>
            <a:r>
              <a:rPr lang="en-GB" sz="1200" dirty="0">
                <a:latin typeface="Arial" panose="020B0604020202020204" pitchFamily="34" charset="0"/>
                <a:cs typeface="Arial" panose="020B0604020202020204" pitchFamily="34" charset="0"/>
              </a:rPr>
              <a:t>Time: 12.00 – 13.00 </a:t>
            </a:r>
          </a:p>
          <a:p>
            <a:pPr algn="ctr">
              <a:defRPr/>
            </a:pPr>
            <a:r>
              <a:rPr lang="en-GB" sz="1200" dirty="0">
                <a:latin typeface="Arial" panose="020B0604020202020204" pitchFamily="34" charset="0"/>
                <a:cs typeface="Arial" panose="020B0604020202020204" pitchFamily="34" charset="0"/>
              </a:rPr>
              <a:t>Format: virtual</a:t>
            </a:r>
          </a:p>
          <a:p>
            <a:pPr algn="ctr">
              <a:defRPr/>
            </a:pPr>
            <a:r>
              <a:rPr lang="en-GB" sz="1200" dirty="0">
                <a:latin typeface="Arial" panose="020B0604020202020204" pitchFamily="34" charset="0"/>
                <a:cs typeface="Arial" panose="020B0604020202020204" pitchFamily="34" charset="0"/>
              </a:rPr>
              <a:t>Speaker: Monika Heiming, EIM </a:t>
            </a:r>
            <a:r>
              <a:rPr lang="en-GB" sz="1200" dirty="0" err="1">
                <a:latin typeface="Arial" panose="020B0604020202020204" pitchFamily="34" charset="0"/>
                <a:cs typeface="Arial" panose="020B0604020202020204" pitchFamily="34" charset="0"/>
              </a:rPr>
              <a:t>aisbl</a:t>
            </a:r>
            <a:r>
              <a:rPr lang="en-GB" sz="1200" dirty="0">
                <a:latin typeface="Arial" panose="020B0604020202020204" pitchFamily="34" charset="0"/>
                <a:cs typeface="Arial" panose="020B0604020202020204" pitchFamily="34" charset="0"/>
              </a:rPr>
              <a:t> </a:t>
            </a:r>
            <a:endParaRPr sz="12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CB0ABDA-B7FF-46F5-BF5A-F5D376AE23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48328" y="122800"/>
            <a:ext cx="3063448" cy="5368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B5BAE0B-591E-4F2B-A0A8-094175942762}"/>
              </a:ext>
            </a:extLst>
          </p:cNvPr>
          <p:cNvSpPr txBox="1"/>
          <p:nvPr/>
        </p:nvSpPr>
        <p:spPr>
          <a:xfrm>
            <a:off x="1055440" y="1268760"/>
            <a:ext cx="10729192" cy="458587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1600" b="1" dirty="0">
              <a:solidFill>
                <a:schemeClr val="accent2">
                  <a:lumMod val="75000"/>
                </a:schemeClr>
              </a:solidFill>
              <a:latin typeface="Arial" panose="020B0604020202020204" pitchFamily="34" charset="0"/>
              <a:cs typeface="Arial" panose="020B0604020202020204" pitchFamily="34" charset="0"/>
            </a:endParaRPr>
          </a:p>
          <a:p>
            <a:pPr marL="457200" indent="-457200">
              <a:buAutoNum type="arabicPeriod"/>
            </a:pPr>
            <a:r>
              <a:rPr lang="en-US" sz="2000" b="1" dirty="0">
                <a:solidFill>
                  <a:schemeClr val="accent2"/>
                </a:solidFill>
                <a:latin typeface="Arial" panose="020B0604020202020204" pitchFamily="34" charset="0"/>
                <a:cs typeface="Arial" panose="020B0604020202020204" pitchFamily="34" charset="0"/>
              </a:rPr>
              <a:t>Reflection on the TSI CCS revision process:</a:t>
            </a:r>
          </a:p>
          <a:p>
            <a:pPr marL="1076325" indent="-3556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EIM supports the revision process (there was a higher level of ambition - e.g. FRMCS):</a:t>
            </a:r>
          </a:p>
          <a:p>
            <a:pPr marL="1076325" indent="-355600">
              <a:buFont typeface="Arial" panose="020B0604020202020204" pitchFamily="34" charset="0"/>
              <a:buChar char="•"/>
            </a:pPr>
            <a:r>
              <a:rPr lang="en-US" b="0" strike="noStrike" baseline="0" dirty="0">
                <a:solidFill>
                  <a:schemeClr val="tx1"/>
                </a:solidFill>
                <a:latin typeface="Arial" panose="020B0604020202020204" pitchFamily="34" charset="0"/>
                <a:cs typeface="Arial" panose="020B0604020202020204" pitchFamily="34" charset="0"/>
              </a:rPr>
              <a:t>ERTMS remains more than ever the backbone for </a:t>
            </a:r>
            <a:r>
              <a:rPr lang="en-US" b="0" strike="noStrike" baseline="0" dirty="0" err="1">
                <a:solidFill>
                  <a:schemeClr val="tx1"/>
                </a:solidFill>
                <a:latin typeface="Arial" panose="020B0604020202020204" pitchFamily="34" charset="0"/>
                <a:cs typeface="Arial" panose="020B0604020202020204" pitchFamily="34" charset="0"/>
              </a:rPr>
              <a:t>digitalisation</a:t>
            </a:r>
            <a:r>
              <a:rPr lang="en-US" b="0" strike="noStrike" baseline="0" dirty="0">
                <a:solidFill>
                  <a:schemeClr val="tx1"/>
                </a:solidFill>
                <a:latin typeface="Arial" panose="020B0604020202020204" pitchFamily="34" charset="0"/>
                <a:cs typeface="Arial" panose="020B0604020202020204" pitchFamily="34" charset="0"/>
              </a:rPr>
              <a:t> of rail:  </a:t>
            </a:r>
          </a:p>
          <a:p>
            <a:pPr marL="1076325" indent="-3556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EIM considers that f</a:t>
            </a:r>
            <a:r>
              <a:rPr lang="en-US" b="0" strike="noStrike" baseline="0" dirty="0">
                <a:solidFill>
                  <a:schemeClr val="tx1"/>
                </a:solidFill>
                <a:latin typeface="Arial" panose="020B0604020202020204" pitchFamily="34" charset="0"/>
                <a:cs typeface="Arial" panose="020B0604020202020204" pitchFamily="34" charset="0"/>
              </a:rPr>
              <a:t>aster evolution is needed </a:t>
            </a:r>
            <a:r>
              <a:rPr lang="en-US" b="0" strike="noStrike" baseline="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b="0" strike="noStrike" baseline="0" dirty="0">
                <a:solidFill>
                  <a:schemeClr val="tx1"/>
                </a:solidFill>
                <a:latin typeface="Arial" panose="020B0604020202020204" pitchFamily="34" charset="0"/>
                <a:cs typeface="Arial" panose="020B0604020202020204" pitchFamily="34" charset="0"/>
              </a:rPr>
              <a:t> rapidly evolving markets demand;</a:t>
            </a:r>
          </a:p>
          <a:p>
            <a:pPr marL="1076325" indent="-3556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ERTMS “error correction process” </a:t>
            </a: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now </a:t>
            </a:r>
            <a:r>
              <a:rPr lang="en-US" dirty="0">
                <a:solidFill>
                  <a:schemeClr val="tx1"/>
                </a:solidFill>
                <a:latin typeface="Arial" panose="020B0604020202020204" pitchFamily="34" charset="0"/>
                <a:cs typeface="Arial" panose="020B0604020202020204" pitchFamily="34" charset="0"/>
              </a:rPr>
              <a:t>becoming part of the TSI CCS </a:t>
            </a:r>
            <a:endParaRPr lang="en-US"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marL="720725"/>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(struggle with regular updates and upgrades: threat for ERTMS success)</a:t>
            </a:r>
            <a:endParaRPr lang="en-US" dirty="0">
              <a:solidFill>
                <a:schemeClr val="tx1"/>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        </a:t>
            </a:r>
            <a:endParaRPr lang="en-GB" sz="2000" dirty="0">
              <a:solidFill>
                <a:schemeClr val="tx1"/>
              </a:solidFill>
              <a:latin typeface="Arial" panose="020B0604020202020204" pitchFamily="34" charset="0"/>
              <a:cs typeface="Arial" panose="020B0604020202020204" pitchFamily="34" charset="0"/>
            </a:endParaRPr>
          </a:p>
          <a:p>
            <a:pPr marL="457200" indent="-457200">
              <a:buFont typeface="+mj-lt"/>
              <a:buAutoNum type="arabicPeriod" startAt="2"/>
            </a:pPr>
            <a:r>
              <a:rPr lang="en-GB" sz="2000" b="1" dirty="0">
                <a:solidFill>
                  <a:schemeClr val="accent2"/>
                </a:solidFill>
                <a:latin typeface="Arial" panose="020B0604020202020204" pitchFamily="34" charset="0"/>
                <a:cs typeface="Arial" panose="020B0604020202020204" pitchFamily="34" charset="0"/>
              </a:rPr>
              <a:t>ERTMS  Trackside Approval:</a:t>
            </a:r>
          </a:p>
          <a:p>
            <a:pPr marL="1076325" indent="-3556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EIM members still need to assess the cost-benefit ratio;</a:t>
            </a:r>
          </a:p>
          <a:p>
            <a:pPr marL="1076325" indent="-3556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CCRCC Conference </a:t>
            </a: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dirty="0">
                <a:solidFill>
                  <a:schemeClr val="tx1"/>
                </a:solidFill>
                <a:latin typeface="Arial" panose="020B0604020202020204" pitchFamily="34" charset="0"/>
                <a:cs typeface="Arial" panose="020B0604020202020204" pitchFamily="34" charset="0"/>
              </a:rPr>
              <a:t>good basis </a:t>
            </a: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dirty="0">
                <a:solidFill>
                  <a:schemeClr val="tx1"/>
                </a:solidFill>
                <a:latin typeface="Arial" panose="020B0604020202020204" pitchFamily="34" charset="0"/>
                <a:cs typeface="Arial" panose="020B0604020202020204" pitchFamily="34" charset="0"/>
              </a:rPr>
              <a:t> further discussions with ERA / EC.</a:t>
            </a:r>
          </a:p>
          <a:p>
            <a:pPr marL="1076325" indent="-355600">
              <a:buFont typeface="Arial" panose="020B0604020202020204" pitchFamily="34" charset="0"/>
              <a:buChar char="•"/>
            </a:pPr>
            <a:endParaRPr lang="en-US" i="1" dirty="0">
              <a:solidFill>
                <a:schemeClr val="tx1"/>
              </a:solidFill>
              <a:latin typeface="Arial" panose="020B0604020202020204" pitchFamily="34" charset="0"/>
              <a:cs typeface="Arial" panose="020B0604020202020204" pitchFamily="34" charset="0"/>
            </a:endParaRPr>
          </a:p>
          <a:p>
            <a:pPr marL="457200" indent="-457200">
              <a:buAutoNum type="arabicPeriod" startAt="3"/>
            </a:pPr>
            <a:r>
              <a:rPr lang="en-GB" sz="2000" b="1" dirty="0">
                <a:solidFill>
                  <a:schemeClr val="accent2"/>
                </a:solidFill>
                <a:latin typeface="Arial" panose="020B0604020202020204" pitchFamily="34" charset="0"/>
                <a:cs typeface="Arial" panose="020B0604020202020204" pitchFamily="34" charset="0"/>
              </a:rPr>
              <a:t>ERTMS Trackside Engineering Rules:</a:t>
            </a:r>
          </a:p>
          <a:p>
            <a:pPr marL="1076325" indent="-3556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EIM fully supports the further operational </a:t>
            </a:r>
            <a:r>
              <a:rPr lang="en-US" dirty="0" err="1">
                <a:solidFill>
                  <a:schemeClr val="tx1"/>
                </a:solidFill>
                <a:latin typeface="Arial" panose="020B0604020202020204" pitchFamily="34" charset="0"/>
                <a:cs typeface="Arial" panose="020B0604020202020204" pitchFamily="34" charset="0"/>
              </a:rPr>
              <a:t>harmonisation</a:t>
            </a:r>
            <a:r>
              <a:rPr lang="en-US" dirty="0">
                <a:solidFill>
                  <a:schemeClr val="tx1"/>
                </a:solidFill>
                <a:latin typeface="Arial" panose="020B0604020202020204" pitchFamily="34" charset="0"/>
                <a:cs typeface="Arial" panose="020B0604020202020204" pitchFamily="34" charset="0"/>
              </a:rPr>
              <a:t> of the EU rail system;</a:t>
            </a:r>
          </a:p>
          <a:p>
            <a:pPr marL="1076325" indent="-3556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ERA Conference </a:t>
            </a: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dirty="0">
                <a:solidFill>
                  <a:schemeClr val="tx1"/>
                </a:solidFill>
                <a:latin typeface="Arial" panose="020B0604020202020204" pitchFamily="34" charset="0"/>
                <a:cs typeface="Arial" panose="020B0604020202020204" pitchFamily="34" charset="0"/>
              </a:rPr>
              <a:t>starting point </a:t>
            </a: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dirty="0">
                <a:solidFill>
                  <a:schemeClr val="tx1"/>
                </a:solidFill>
                <a:latin typeface="Arial" panose="020B0604020202020204" pitchFamily="34" charset="0"/>
                <a:cs typeface="Arial" panose="020B0604020202020204" pitchFamily="34" charset="0"/>
              </a:rPr>
              <a:t> further discussion with IMs</a:t>
            </a: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dirty="0">
                <a:solidFill>
                  <a:schemeClr val="tx1"/>
                </a:solidFill>
                <a:latin typeface="Arial" panose="020B0604020202020204" pitchFamily="34" charset="0"/>
                <a:cs typeface="Arial" panose="020B0604020202020204" pitchFamily="34" charset="0"/>
              </a:rPr>
              <a:t>possibilities and impacts).</a:t>
            </a:r>
            <a:endParaRPr lang="en-GB" dirty="0">
              <a:solidFill>
                <a:schemeClr val="tx1"/>
              </a:solidFill>
              <a:latin typeface="Arial" panose="020B0604020202020204" pitchFamily="34" charset="0"/>
              <a:cs typeface="Arial" panose="020B0604020202020204" pitchFamily="34" charset="0"/>
            </a:endParaRPr>
          </a:p>
          <a:p>
            <a:pPr marL="720725"/>
            <a:endParaRPr lang="en-US" i="1" dirty="0">
              <a:solidFill>
                <a:schemeClr val="tx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9AFA22BB-36A0-484B-9A92-AFCBACE4F4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328" y="122800"/>
            <a:ext cx="3063448" cy="536893"/>
          </a:xfrm>
          <a:prstGeom prst="rect">
            <a:avLst/>
          </a:prstGeom>
          <a:noFill/>
          <a:ln>
            <a:noFill/>
          </a:ln>
        </p:spPr>
      </p:pic>
      <p:grpSp>
        <p:nvGrpSpPr>
          <p:cNvPr id="10" name="Group 9">
            <a:extLst>
              <a:ext uri="{FF2B5EF4-FFF2-40B4-BE49-F238E27FC236}">
                <a16:creationId xmlns:a16="http://schemas.microsoft.com/office/drawing/2014/main" id="{69B4594B-EC6F-4A3C-982D-D931B3ACCB27}"/>
              </a:ext>
            </a:extLst>
          </p:cNvPr>
          <p:cNvGrpSpPr/>
          <p:nvPr/>
        </p:nvGrpSpPr>
        <p:grpSpPr>
          <a:xfrm>
            <a:off x="10416480" y="5523425"/>
            <a:ext cx="1866437" cy="1211775"/>
            <a:chOff x="10325563" y="5501005"/>
            <a:chExt cx="1866437" cy="1211775"/>
          </a:xfrm>
        </p:grpSpPr>
        <p:sp>
          <p:nvSpPr>
            <p:cNvPr id="11" name="TextBox 10">
              <a:extLst>
                <a:ext uri="{FF2B5EF4-FFF2-40B4-BE49-F238E27FC236}">
                  <a16:creationId xmlns:a16="http://schemas.microsoft.com/office/drawing/2014/main" id="{B92E0EA5-05FC-4504-9ABB-2B794FD614AA}"/>
                </a:ext>
              </a:extLst>
            </p:cNvPr>
            <p:cNvSpPr txBox="1"/>
            <p:nvPr/>
          </p:nvSpPr>
          <p:spPr>
            <a:xfrm>
              <a:off x="10325563" y="6431989"/>
              <a:ext cx="186643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100" b="0" i="0" u="none" strike="noStrike" kern="1200" cap="none" spc="0" normalizeH="0" baseline="0" noProof="0" dirty="0">
                  <a:ln>
                    <a:noFill/>
                  </a:ln>
                  <a:solidFill>
                    <a:prstClr val="black"/>
                  </a:solidFill>
                  <a:effectLst/>
                  <a:uLnTx/>
                  <a:uFillTx/>
                  <a:latin typeface="Calibri" panose="020F0502020204030204"/>
                  <a:ea typeface="+mn-ea"/>
                  <a:cs typeface="+mn-cs"/>
                </a:rPr>
                <a:t>www.eimrail.org </a:t>
              </a:r>
            </a:p>
          </p:txBody>
        </p:sp>
        <p:pic>
          <p:nvPicPr>
            <p:cNvPr id="12" name="Picture 11" descr="A picture containing drawing&#10;&#10;Description automatically generated">
              <a:extLst>
                <a:ext uri="{FF2B5EF4-FFF2-40B4-BE49-F238E27FC236}">
                  <a16:creationId xmlns:a16="http://schemas.microsoft.com/office/drawing/2014/main" id="{9182975D-465F-4199-8BCA-3A14D7452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6665" y="5501005"/>
              <a:ext cx="436595" cy="1211775"/>
            </a:xfrm>
            <a:prstGeom prst="rect">
              <a:avLst/>
            </a:prstGeom>
          </p:spPr>
        </p:pic>
      </p:grpSp>
    </p:spTree>
    <p:extLst>
      <p:ext uri="{BB962C8B-B14F-4D97-AF65-F5344CB8AC3E}">
        <p14:creationId xmlns:p14="http://schemas.microsoft.com/office/powerpoint/2010/main" val="68923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B5BAE0B-591E-4F2B-A0A8-094175942762}"/>
              </a:ext>
            </a:extLst>
          </p:cNvPr>
          <p:cNvSpPr txBox="1"/>
          <p:nvPr/>
        </p:nvSpPr>
        <p:spPr>
          <a:xfrm>
            <a:off x="1055439" y="980731"/>
            <a:ext cx="10750705" cy="50167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sz="2400" dirty="0">
              <a:solidFill>
                <a:schemeClr val="accent3">
                  <a:lumMod val="50000"/>
                </a:schemeClr>
              </a:solidFill>
              <a:latin typeface="Arial" panose="020B0604020202020204" pitchFamily="34" charset="0"/>
              <a:cs typeface="Arial" panose="020B0604020202020204" pitchFamily="34" charset="0"/>
            </a:endParaRPr>
          </a:p>
          <a:p>
            <a:pPr marL="457200" indent="-457200">
              <a:buAutoNum type="arabicPeriod" startAt="4"/>
            </a:pPr>
            <a:r>
              <a:rPr lang="en-GB" sz="2000" b="1" dirty="0">
                <a:solidFill>
                  <a:schemeClr val="accent2"/>
                </a:solidFill>
                <a:latin typeface="Arial" panose="020B0604020202020204" pitchFamily="34" charset="0"/>
                <a:cs typeface="Arial" panose="020B0604020202020204" pitchFamily="34" charset="0"/>
              </a:rPr>
              <a:t>System Pillar:</a:t>
            </a:r>
          </a:p>
          <a:p>
            <a:endParaRPr lang="en-GB" sz="2400" b="1" dirty="0">
              <a:solidFill>
                <a:schemeClr val="accent2"/>
              </a:solidFill>
              <a:latin typeface="Arial" panose="020B0604020202020204" pitchFamily="34" charset="0"/>
              <a:cs typeface="Arial" panose="020B0604020202020204" pitchFamily="34" charset="0"/>
            </a:endParaRPr>
          </a:p>
          <a:p>
            <a:pPr marL="1076325" indent="-355600">
              <a:buFont typeface="Arial" panose="020B0604020202020204" pitchFamily="34" charset="0"/>
              <a:buChar char="•"/>
            </a:pPr>
            <a:r>
              <a:rPr lang="en-US" b="1" dirty="0">
                <a:solidFill>
                  <a:schemeClr val="accent2"/>
                </a:solidFill>
                <a:latin typeface="Arial" panose="020B0604020202020204" pitchFamily="34" charset="0"/>
                <a:cs typeface="Arial" panose="020B0604020202020204" pitchFamily="34" charset="0"/>
              </a:rPr>
              <a:t>Desired outcome: </a:t>
            </a:r>
          </a:p>
          <a:p>
            <a:pPr marL="1524000" indent="-446088">
              <a:buFont typeface="Wingdings" panose="05000000000000000000" pitchFamily="2" charset="2"/>
              <a:buChar char="Ø"/>
              <a:tabLst>
                <a:tab pos="1524000" algn="l"/>
              </a:tabLst>
            </a:pPr>
            <a:r>
              <a:rPr lang="en-US" dirty="0">
                <a:solidFill>
                  <a:schemeClr val="tx1"/>
                </a:solidFill>
                <a:latin typeface="Arial" panose="020B0604020202020204" pitchFamily="34" charset="0"/>
                <a:cs typeface="Arial" panose="020B0604020202020204" pitchFamily="34" charset="0"/>
              </a:rPr>
              <a:t>more harmonized technical solutions for the broader CCS scope; </a:t>
            </a:r>
          </a:p>
          <a:p>
            <a:pPr marL="1524000" indent="-446088">
              <a:buFont typeface="Wingdings" panose="05000000000000000000" pitchFamily="2" charset="2"/>
              <a:buChar char="Ø"/>
              <a:tabLst>
                <a:tab pos="1524000" algn="l"/>
              </a:tabLst>
            </a:pPr>
            <a:r>
              <a:rPr lang="en-US" dirty="0">
                <a:solidFill>
                  <a:schemeClr val="tx1"/>
                </a:solidFill>
                <a:latin typeface="Arial" panose="020B0604020202020204" pitchFamily="34" charset="0"/>
                <a:cs typeface="Arial" panose="020B0604020202020204" pitchFamily="34" charset="0"/>
              </a:rPr>
              <a:t>solutions for the business problems </a:t>
            </a: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dirty="0">
                <a:solidFill>
                  <a:schemeClr val="tx1"/>
                </a:solidFill>
                <a:latin typeface="Arial" panose="020B0604020202020204" pitchFamily="34" charset="0"/>
                <a:cs typeface="Arial" panose="020B0604020202020204" pitchFamily="34" charset="0"/>
              </a:rPr>
              <a:t>ERTMS implementation</a:t>
            </a:r>
          </a:p>
          <a:p>
            <a:pPr marL="1524000" indent="-446088">
              <a:tabLst>
                <a:tab pos="1524000" algn="l"/>
              </a:tabLst>
            </a:pPr>
            <a:r>
              <a:rPr lang="en-US" dirty="0">
                <a:solidFill>
                  <a:schemeClr val="tx1"/>
                </a:solidFill>
                <a:latin typeface="Arial" panose="020B0604020202020204" pitchFamily="34" charset="0"/>
                <a:cs typeface="Arial" panose="020B0604020202020204" pitchFamily="34" charset="0"/>
              </a:rPr>
              <a:t>      (error corrections / vendor lock-in).</a:t>
            </a:r>
          </a:p>
          <a:p>
            <a:pPr marL="720725"/>
            <a:endParaRPr lang="en-US" dirty="0">
              <a:solidFill>
                <a:schemeClr val="tx1"/>
              </a:solidFill>
              <a:latin typeface="Arial" panose="020B0604020202020204" pitchFamily="34" charset="0"/>
              <a:cs typeface="Arial" panose="020B0604020202020204" pitchFamily="34" charset="0"/>
            </a:endParaRPr>
          </a:p>
          <a:p>
            <a:pPr marL="1076325" indent="-355600">
              <a:buFont typeface="Arial" panose="020B0604020202020204" pitchFamily="34" charset="0"/>
              <a:buChar char="•"/>
            </a:pPr>
            <a:r>
              <a:rPr lang="en-US" b="1" dirty="0">
                <a:solidFill>
                  <a:schemeClr val="accent2"/>
                </a:solidFill>
                <a:latin typeface="Arial" panose="020B0604020202020204" pitchFamily="34" charset="0"/>
                <a:cs typeface="Arial" panose="020B0604020202020204" pitchFamily="34" charset="0"/>
              </a:rPr>
              <a:t>EIM ambition: </a:t>
            </a:r>
          </a:p>
          <a:p>
            <a:pPr marL="1524000" indent="-446088">
              <a:buFont typeface="Wingdings" panose="05000000000000000000" pitchFamily="2" charset="2"/>
              <a:buChar char="Ø"/>
              <a:tabLst>
                <a:tab pos="1524000" algn="l"/>
              </a:tabLst>
            </a:pPr>
            <a:r>
              <a:rPr lang="en-US" dirty="0">
                <a:solidFill>
                  <a:schemeClr val="tx1"/>
                </a:solidFill>
                <a:latin typeface="Arial" panose="020B0604020202020204" pitchFamily="34" charset="0"/>
                <a:cs typeface="Arial" panose="020B0604020202020204" pitchFamily="34" charset="0"/>
              </a:rPr>
              <a:t>ERA should have an important role in the System Pillar (as System Authority);</a:t>
            </a:r>
          </a:p>
          <a:p>
            <a:pPr marL="1524000" indent="-446088">
              <a:buFont typeface="Wingdings" panose="05000000000000000000" pitchFamily="2" charset="2"/>
              <a:buChar char="Ø"/>
              <a:tabLst>
                <a:tab pos="1524000" algn="l"/>
              </a:tabLst>
            </a:pPr>
            <a:r>
              <a:rPr lang="en-US" dirty="0">
                <a:solidFill>
                  <a:schemeClr val="tx1"/>
                </a:solidFill>
                <a:latin typeface="Arial" panose="020B0604020202020204" pitchFamily="34" charset="0"/>
                <a:cs typeface="Arial" panose="020B0604020202020204" pitchFamily="34" charset="0"/>
              </a:rPr>
              <a:t>ERA’s TSI Change control Management process </a:t>
            </a: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dirty="0">
                <a:solidFill>
                  <a:schemeClr val="tx1"/>
                </a:solidFill>
                <a:latin typeface="Arial" panose="020B0604020202020204" pitchFamily="34" charset="0"/>
                <a:cs typeface="Arial" panose="020B0604020202020204" pitchFamily="34" charset="0"/>
              </a:rPr>
              <a:t>important role </a:t>
            </a:r>
          </a:p>
          <a:p>
            <a:pPr marL="1524000" indent="-446088">
              <a:tabLst>
                <a:tab pos="1524000" algn="l"/>
              </a:tabLst>
            </a:pP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dirty="0">
                <a:solidFill>
                  <a:schemeClr val="tx1"/>
                </a:solidFill>
                <a:latin typeface="Arial" panose="020B0604020202020204" pitchFamily="34" charset="0"/>
                <a:cs typeface="Arial" panose="020B0604020202020204" pitchFamily="34" charset="0"/>
              </a:rPr>
              <a:t>broad sector involvement + engagement in the results of the System Pillar);</a:t>
            </a:r>
          </a:p>
          <a:p>
            <a:pPr marL="1524000" indent="-446088">
              <a:buFont typeface="Wingdings" panose="05000000000000000000" pitchFamily="2" charset="2"/>
              <a:buChar char="Ø"/>
              <a:tabLst>
                <a:tab pos="1524000" algn="l"/>
              </a:tabLst>
            </a:pPr>
            <a:r>
              <a:rPr lang="en-US" dirty="0">
                <a:solidFill>
                  <a:schemeClr val="tx1"/>
                </a:solidFill>
                <a:latin typeface="Arial" panose="020B0604020202020204" pitchFamily="34" charset="0"/>
                <a:cs typeface="Arial" panose="020B0604020202020204" pitchFamily="34" charset="0"/>
              </a:rPr>
              <a:t>“Migration” - current situation </a:t>
            </a:r>
            <a:r>
              <a:rPr lang="en-US" dirty="0">
                <a:solidFill>
                  <a:schemeClr val="tx1"/>
                </a:solidFill>
                <a:latin typeface="Arial" panose="020B0604020202020204" pitchFamily="34" charset="0"/>
                <a:cs typeface="Arial" panose="020B0604020202020204" pitchFamily="34" charset="0"/>
                <a:sym typeface="Wingdings" panose="05000000000000000000" pitchFamily="2" charset="2"/>
              </a:rPr>
              <a:t>  evolving target situation.</a:t>
            </a:r>
          </a:p>
          <a:p>
            <a:endParaRPr lang="en-GB" sz="2400" b="1" dirty="0">
              <a:solidFill>
                <a:schemeClr val="accent2"/>
              </a:solidFill>
              <a:latin typeface="Arial" panose="020B0604020202020204" pitchFamily="34" charset="0"/>
              <a:cs typeface="Arial" panose="020B0604020202020204" pitchFamily="34" charset="0"/>
            </a:endParaRPr>
          </a:p>
          <a:p>
            <a:pPr algn="ctr"/>
            <a:r>
              <a:rPr lang="en-GB" sz="2400" b="1" dirty="0">
                <a:solidFill>
                  <a:schemeClr val="accent2"/>
                </a:solidFill>
                <a:latin typeface="Arial" panose="020B0604020202020204" pitchFamily="34" charset="0"/>
                <a:cs typeface="Arial" panose="020B0604020202020204" pitchFamily="34" charset="0"/>
              </a:rPr>
              <a:t>            </a:t>
            </a:r>
            <a:r>
              <a:rPr lang="en-GB" sz="2000" b="1" dirty="0">
                <a:solidFill>
                  <a:schemeClr val="accent2"/>
                </a:solidFill>
                <a:latin typeface="Arial" panose="020B0604020202020204" pitchFamily="34" charset="0"/>
                <a:cs typeface="Arial" panose="020B0604020202020204" pitchFamily="34" charset="0"/>
              </a:rPr>
              <a:t>EIM is fully committed to continue its cooperation with </a:t>
            </a:r>
            <a:r>
              <a:rPr lang="en-GB" sz="2000" b="1">
                <a:solidFill>
                  <a:schemeClr val="accent2"/>
                </a:solidFill>
                <a:latin typeface="Arial" panose="020B0604020202020204" pitchFamily="34" charset="0"/>
                <a:cs typeface="Arial" panose="020B0604020202020204" pitchFamily="34" charset="0"/>
              </a:rPr>
              <a:t>ERA </a:t>
            </a:r>
          </a:p>
          <a:p>
            <a:pPr algn="ctr"/>
            <a:r>
              <a:rPr lang="en-GB" sz="2000" b="1">
                <a:solidFill>
                  <a:schemeClr val="accent2"/>
                </a:solidFill>
                <a:latin typeface="Arial" panose="020B0604020202020204" pitchFamily="34" charset="0"/>
                <a:cs typeface="Arial" panose="020B0604020202020204" pitchFamily="34" charset="0"/>
              </a:rPr>
              <a:t>regarding </a:t>
            </a:r>
            <a:r>
              <a:rPr lang="en-GB" sz="2000" b="1" dirty="0">
                <a:solidFill>
                  <a:schemeClr val="accent2"/>
                </a:solidFill>
                <a:latin typeface="Arial" panose="020B0604020202020204" pitchFamily="34" charset="0"/>
                <a:cs typeface="Arial" panose="020B0604020202020204" pitchFamily="34" charset="0"/>
              </a:rPr>
              <a:t>the TSI CCS / ERTMS</a:t>
            </a:r>
            <a:endParaRPr lang="en-US" sz="2000" i="1" dirty="0">
              <a:solidFill>
                <a:schemeClr val="tx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C6CDB5B-9DF8-422B-BC4E-9D2EF5CA57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328" y="122800"/>
            <a:ext cx="3063448" cy="536893"/>
          </a:xfrm>
          <a:prstGeom prst="rect">
            <a:avLst/>
          </a:prstGeom>
          <a:noFill/>
          <a:ln>
            <a:noFill/>
          </a:ln>
        </p:spPr>
      </p:pic>
      <p:grpSp>
        <p:nvGrpSpPr>
          <p:cNvPr id="10" name="Group 9">
            <a:extLst>
              <a:ext uri="{FF2B5EF4-FFF2-40B4-BE49-F238E27FC236}">
                <a16:creationId xmlns:a16="http://schemas.microsoft.com/office/drawing/2014/main" id="{C1A69287-C07A-4EB6-9D9F-D63A7A827929}"/>
              </a:ext>
            </a:extLst>
          </p:cNvPr>
          <p:cNvGrpSpPr/>
          <p:nvPr/>
        </p:nvGrpSpPr>
        <p:grpSpPr>
          <a:xfrm>
            <a:off x="10128448" y="5642223"/>
            <a:ext cx="1866437" cy="1211775"/>
            <a:chOff x="10325563" y="5501005"/>
            <a:chExt cx="1866437" cy="1211775"/>
          </a:xfrm>
        </p:grpSpPr>
        <p:sp>
          <p:nvSpPr>
            <p:cNvPr id="11" name="TextBox 10">
              <a:extLst>
                <a:ext uri="{FF2B5EF4-FFF2-40B4-BE49-F238E27FC236}">
                  <a16:creationId xmlns:a16="http://schemas.microsoft.com/office/drawing/2014/main" id="{2D9888DF-E7B6-4AA7-9386-17ECA2844D37}"/>
                </a:ext>
              </a:extLst>
            </p:cNvPr>
            <p:cNvSpPr txBox="1"/>
            <p:nvPr/>
          </p:nvSpPr>
          <p:spPr>
            <a:xfrm>
              <a:off x="10325563" y="6431989"/>
              <a:ext cx="1866437"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05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www.eimrail.org </a:t>
              </a:r>
            </a:p>
          </p:txBody>
        </p:sp>
        <p:pic>
          <p:nvPicPr>
            <p:cNvPr id="12" name="Picture 11" descr="A picture containing drawing&#10;&#10;Description automatically generated">
              <a:extLst>
                <a:ext uri="{FF2B5EF4-FFF2-40B4-BE49-F238E27FC236}">
                  <a16:creationId xmlns:a16="http://schemas.microsoft.com/office/drawing/2014/main" id="{56EF082F-7F25-44A5-916B-4028523E28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6665" y="5501005"/>
              <a:ext cx="436595" cy="1211775"/>
            </a:xfrm>
            <a:prstGeom prst="rect">
              <a:avLst/>
            </a:prstGeom>
          </p:spPr>
        </p:pic>
      </p:grpSp>
    </p:spTree>
    <p:extLst>
      <p:ext uri="{BB962C8B-B14F-4D97-AF65-F5344CB8AC3E}">
        <p14:creationId xmlns:p14="http://schemas.microsoft.com/office/powerpoint/2010/main" val="573896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9E09-5CFE-464B-9F45-C798817EF025}"/>
              </a:ext>
            </a:extLst>
          </p:cNvPr>
          <p:cNvSpPr>
            <a:spLocks noGrp="1"/>
          </p:cNvSpPr>
          <p:nvPr>
            <p:ph type="title"/>
          </p:nvPr>
        </p:nvSpPr>
        <p:spPr/>
        <p:txBody>
          <a:bodyPr/>
          <a:lstStyle/>
          <a:p>
            <a:r>
              <a:rPr lang="fr-BE" dirty="0"/>
              <a:t>Speakers</a:t>
            </a:r>
            <a:endParaRPr lang="en-GB" dirty="0"/>
          </a:p>
        </p:txBody>
      </p:sp>
      <p:graphicFrame>
        <p:nvGraphicFramePr>
          <p:cNvPr id="4" name="Content Placeholder 3">
            <a:extLst>
              <a:ext uri="{FF2B5EF4-FFF2-40B4-BE49-F238E27FC236}">
                <a16:creationId xmlns:a16="http://schemas.microsoft.com/office/drawing/2014/main" id="{ED8E8AB6-951C-40A2-81B5-4DE0F34E3FFB}"/>
              </a:ext>
            </a:extLst>
          </p:cNvPr>
          <p:cNvGraphicFramePr>
            <a:graphicFrameLocks noGrp="1"/>
          </p:cNvGraphicFramePr>
          <p:nvPr>
            <p:ph idx="1"/>
          </p:nvPr>
        </p:nvGraphicFramePr>
        <p:xfrm>
          <a:off x="824753" y="970990"/>
          <a:ext cx="10515600" cy="5024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Logo, company name&#10;&#10;Description automatically generated">
            <a:extLst>
              <a:ext uri="{FF2B5EF4-FFF2-40B4-BE49-F238E27FC236}">
                <a16:creationId xmlns:a16="http://schemas.microsoft.com/office/drawing/2014/main" id="{3D91FE6A-FC0E-453E-A698-81763AA6CF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7861" y="4891567"/>
            <a:ext cx="1313596" cy="796772"/>
          </a:xfrm>
          <a:prstGeom prst="rect">
            <a:avLst/>
          </a:prstGeom>
        </p:spPr>
      </p:pic>
      <p:pic>
        <p:nvPicPr>
          <p:cNvPr id="16" name="Picture 15" descr="Logo, company name&#10;&#10;Description automatically generated">
            <a:extLst>
              <a:ext uri="{FF2B5EF4-FFF2-40B4-BE49-F238E27FC236}">
                <a16:creationId xmlns:a16="http://schemas.microsoft.com/office/drawing/2014/main" id="{41180C06-25D9-4C56-A272-C536B86760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36091" y="4885424"/>
            <a:ext cx="1313596" cy="796772"/>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A5F4A7A9-BEB4-424B-8409-30FEA1E949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84923" y="4785582"/>
            <a:ext cx="1535786" cy="880517"/>
          </a:xfrm>
          <a:prstGeom prst="rect">
            <a:avLst/>
          </a:prstGeom>
        </p:spPr>
      </p:pic>
      <p:pic>
        <p:nvPicPr>
          <p:cNvPr id="9" name="Picture 8" descr="Logo, company name&#10;&#10;Description automatically generated">
            <a:extLst>
              <a:ext uri="{FF2B5EF4-FFF2-40B4-BE49-F238E27FC236}">
                <a16:creationId xmlns:a16="http://schemas.microsoft.com/office/drawing/2014/main" id="{02E17889-B5DF-4805-B986-7EB0C8E5CBBB}"/>
              </a:ext>
            </a:extLst>
          </p:cNvPr>
          <p:cNvPicPr>
            <a:picLocks noChangeAspect="1"/>
          </p:cNvPicPr>
          <p:nvPr/>
        </p:nvPicPr>
        <p:blipFill rotWithShape="1">
          <a:blip r:embed="rId10">
            <a:extLst>
              <a:ext uri="{28A0092B-C50C-407E-A947-70E740481C1C}">
                <a14:useLocalDpi xmlns:a14="http://schemas.microsoft.com/office/drawing/2010/main" val="0"/>
              </a:ext>
            </a:extLst>
          </a:blip>
          <a:srcRect t="20589" r="3892" b="18466"/>
          <a:stretch/>
        </p:blipFill>
        <p:spPr>
          <a:xfrm>
            <a:off x="5401745" y="4810217"/>
            <a:ext cx="1388509" cy="880518"/>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56DA0836-F34C-4EE3-A297-4925299ACA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65842" y="4785582"/>
            <a:ext cx="1834762" cy="996456"/>
          </a:xfrm>
          <a:prstGeom prst="rect">
            <a:avLst/>
          </a:prstGeom>
        </p:spPr>
      </p:pic>
    </p:spTree>
    <p:extLst>
      <p:ext uri="{BB962C8B-B14F-4D97-AF65-F5344CB8AC3E}">
        <p14:creationId xmlns:p14="http://schemas.microsoft.com/office/powerpoint/2010/main" val="964967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 Template_16 9" id="{1FA06BF8-E46F-4CD9-8CE3-4303FB0721F5}" vid="{2B16241D-3B5A-42C8-9CE3-D9E541A6AA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b1d52ad1-4fc8-48e5-9ebf-c709b056ed17" ContentTypeId="0x010100CA9806D3932DA942ADAA782981EB548D" PreviousValue="false"/>
</file>

<file path=customXml/item2.xml><?xml version="1.0" encoding="utf-8"?>
<ct:contentTypeSchema xmlns:ct="http://schemas.microsoft.com/office/2006/metadata/contentType" xmlns:ma="http://schemas.microsoft.com/office/2006/metadata/properties/metaAttributes" ct:_="" ma:_="" ma:contentTypeName="ERA_Document" ma:contentTypeID="0x010100CA9806D3932DA942ADAA782981EB548D009C03A7E426E1E9429660A2191E5DF435" ma:contentTypeVersion="211" ma:contentTypeDescription="" ma:contentTypeScope="" ma:versionID="c66816650caad7f5305578bdafda3f6a">
  <xsd:schema xmlns:xsd="http://www.w3.org/2001/XMLSchema" xmlns:xs="http://www.w3.org/2001/XMLSchema" xmlns:p="http://schemas.microsoft.com/office/2006/metadata/properties" xmlns:ns2="37dc432a-8ebf-4af5-8237-268edd3a8664" xmlns:ns3="d1ca7aab-5a9c-43b7-bbe8-a2a991b5e839" targetNamespace="http://schemas.microsoft.com/office/2006/metadata/properties" ma:root="true" ma:fieldsID="3fe097f23d218cc7b16819b45d2cd864" ns2:_="" ns3:_="">
    <xsd:import namespace="37dc432a-8ebf-4af5-8237-268edd3a8664"/>
    <xsd:import namespace="d1ca7aab-5a9c-43b7-bbe8-a2a991b5e839"/>
    <xsd:element name="properties">
      <xsd:complexType>
        <xsd:sequence>
          <xsd:element name="documentManagement">
            <xsd:complexType>
              <xsd:all>
                <xsd:element ref="ns2:_dlc_DocId" minOccurs="0"/>
                <xsd:element ref="ns2:_dlc_DocIdUrl" minOccurs="0"/>
                <xsd:element ref="ns2:_dlc_DocIdPersistId" minOccurs="0"/>
                <xsd:element ref="ns2:gf147c1d654543abacff4a31dfc45623" minOccurs="0"/>
                <xsd:element ref="ns2:TaxCatchAll" minOccurs="0"/>
                <xsd:element ref="ns2:TaxCatchAllLabel" minOccurs="0"/>
                <xsd:element ref="ns2:g337828d867743cab065af36c4e1a31c" minOccurs="0"/>
                <xsd:element ref="ns2:h70713ed90ce4adeabe454f2aabfa4ef" minOccurs="0"/>
                <xsd:element ref="ns2:Project_x0020_Code" minOccurs="0"/>
                <xsd:element ref="ns3:pfc5cbcc9e1b4978a6dcd8c6688cb03d" minOccurs="0"/>
                <xsd:element ref="ns3:Event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dc432a-8ebf-4af5-8237-268edd3a8664" elementFormDefault="qualified">
    <xsd:import namespace="http://schemas.microsoft.com/office/2006/documentManagement/types"/>
    <xsd:import namespace="http://schemas.microsoft.com/office/infopath/2007/PartnerControls"/>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element name="gf147c1d654543abacff4a31dfc45623" ma:index="8" ma:taxonomy="true" ma:internalName="gf147c1d654543abacff4a31dfc45623" ma:taxonomyFieldName="Origin_x002d_Author" ma:displayName="Origin-Author" ma:readOnly="false" ma:default="141;#ERA|8287c6ea-6f12-4bfd-9fc9-6825fce534f5" ma:fieldId="{0f147c1d-6545-43ab-acff-4a31dfc45623}" ma:sspId="b1d52ad1-4fc8-48e5-9ebf-c709b056ed17" ma:termSetId="3bd325ee-ad60-4d4f-86e3-57acc143124f"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0853311-224c-45cb-aa93-7b40079dd3b8}" ma:internalName="TaxCatchAll" ma:showField="CatchAllData" ma:web="aed2df5d-2ae5-40d6-b29c-154a1409ffe6">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0853311-224c-45cb-aa93-7b40079dd3b8}" ma:internalName="TaxCatchAllLabel" ma:readOnly="true" ma:showField="CatchAllDataLabel" ma:web="aed2df5d-2ae5-40d6-b29c-154a1409ffe6">
      <xsd:complexType>
        <xsd:complexContent>
          <xsd:extension base="dms:MultiChoiceLookup">
            <xsd:sequence>
              <xsd:element name="Value" type="dms:Lookup" maxOccurs="unbounded" minOccurs="0" nillable="true"/>
            </xsd:sequence>
          </xsd:extension>
        </xsd:complexContent>
      </xsd:complexType>
    </xsd:element>
    <xsd:element name="g337828d867743cab065af36c4e1a31c" ma:index="14" ma:taxonomy="true" ma:internalName="g337828d867743cab065af36c4e1a31c" ma:taxonomyFieldName="Process" ma:displayName="Process" ma:indexed="true" ma:readOnly="false" ma:default="" ma:fieldId="{0337828d-8677-43ca-b065-af36c4e1a31c}" ma:sspId="b1d52ad1-4fc8-48e5-9ebf-c709b056ed17" ma:termSetId="41c32b1e-eebd-43d7-92b4-2a0b44ea6647" ma:anchorId="00000000-0000-0000-0000-000000000000" ma:open="false" ma:isKeyword="false">
      <xsd:complexType>
        <xsd:sequence>
          <xsd:element ref="pc:Terms" minOccurs="0" maxOccurs="1"/>
        </xsd:sequence>
      </xsd:complexType>
    </xsd:element>
    <xsd:element name="h70713ed90ce4adeabe454f2aabfa4ef" ma:index="17" ma:taxonomy="true" ma:internalName="h70713ed90ce4adeabe454f2aabfa4ef" ma:taxonomyFieldName="Document_x0020_type" ma:displayName="Document type" ma:readOnly="false" ma:default="" ma:fieldId="{170713ed-90ce-4ade-abe4-54f2aabfa4ef}" ma:sspId="b1d52ad1-4fc8-48e5-9ebf-c709b056ed17" ma:termSetId="07ece8fb-22f7-4a45-9bd0-d78559e8cddf" ma:anchorId="00000000-0000-0000-0000-000000000000" ma:open="false" ma:isKeyword="false">
      <xsd:complexType>
        <xsd:sequence>
          <xsd:element ref="pc:Terms" minOccurs="0" maxOccurs="1"/>
        </xsd:sequence>
      </xsd:complexType>
    </xsd:element>
    <xsd:element name="Project_x0020_Code" ma:index="19" nillable="true" ma:displayName="Project Code" ma:description="Only if the project code exists" ma:internalName="Project_x0020_Cod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ca7aab-5a9c-43b7-bbe8-a2a991b5e839" elementFormDefault="qualified">
    <xsd:import namespace="http://schemas.microsoft.com/office/2006/documentManagement/types"/>
    <xsd:import namespace="http://schemas.microsoft.com/office/infopath/2007/PartnerControls"/>
    <xsd:element name="pfc5cbcc9e1b4978a6dcd8c6688cb03d" ma:index="20" ma:taxonomy="true" ma:internalName="pfc5cbcc9e1b4978a6dcd8c6688cb03d" ma:taxonomyFieldName="Event_x0020_name" ma:displayName="Event name" ma:default="" ma:fieldId="{9fc5cbcc-9e1b-4978-a6dc-d8c6688cb03d}" ma:sspId="b1d52ad1-4fc8-48e5-9ebf-c709b056ed17" ma:termSetId="4582b54e-3c6b-45d8-908c-3de39fa58b07" ma:anchorId="00000000-0000-0000-0000-000000000000" ma:open="true" ma:isKeyword="false">
      <xsd:complexType>
        <xsd:sequence>
          <xsd:element ref="pc:Terms" minOccurs="0" maxOccurs="1"/>
        </xsd:sequence>
      </xsd:complexType>
    </xsd:element>
    <xsd:element name="Eventyear" ma:index="22" nillable="true" ma:displayName="Eventyear" ma:hidden="true" ma:internalName="Eventyear"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Eventyear xmlns="d1ca7aab-5a9c-43b7-bbe8-a2a991b5e839" xsi:nil="true"/>
    <pfc5cbcc9e1b4978a6dcd8c6688cb03d xmlns="d1ca7aab-5a9c-43b7-bbe8-a2a991b5e839">
      <Terms xmlns="http://schemas.microsoft.com/office/infopath/2007/PartnerControls">
        <TermInfo xmlns="http://schemas.microsoft.com/office/infopath/2007/PartnerControls">
          <TermName xmlns="http://schemas.microsoft.com/office/infopath/2007/PartnerControls">2022 Webinar March 17 - Announcing the ERTMS 2022 Conference</TermName>
          <TermId xmlns="http://schemas.microsoft.com/office/infopath/2007/PartnerControls">35c984b7-fe40-4371-8954-8cbf555014ba</TermId>
        </TermInfo>
      </Terms>
    </pfc5cbcc9e1b4978a6dcd8c6688cb03d>
    <Project_x0020_Code xmlns="37dc432a-8ebf-4af5-8237-268edd3a8664" xsi:nil="true"/>
    <g337828d867743cab065af36c4e1a31c xmlns="37dc432a-8ebf-4af5-8237-268edd3a8664">
      <Terms xmlns="http://schemas.microsoft.com/office/infopath/2007/PartnerControls">
        <TermInfo xmlns="http://schemas.microsoft.com/office/infopath/2007/PartnerControls">
          <TermName xmlns="http://schemas.microsoft.com/office/infopath/2007/PartnerControls">COS - Communication services (events, press, internal communication)</TermName>
          <TermId xmlns="http://schemas.microsoft.com/office/infopath/2007/PartnerControls">6e7aecaf-4b6f-4553-9375-5c2379a2e3d6</TermId>
        </TermInfo>
      </Terms>
    </g337828d867743cab065af36c4e1a31c>
    <gf147c1d654543abacff4a31dfc45623 xmlns="37dc432a-8ebf-4af5-8237-268edd3a8664">
      <Terms xmlns="http://schemas.microsoft.com/office/infopath/2007/PartnerControls">
        <TermInfo xmlns="http://schemas.microsoft.com/office/infopath/2007/PartnerControls">
          <TermName xmlns="http://schemas.microsoft.com/office/infopath/2007/PartnerControls">ERA</TermName>
          <TermId xmlns="http://schemas.microsoft.com/office/infopath/2007/PartnerControls">8287c6ea-6f12-4bfd-9fc9-6825fce534f5</TermId>
        </TermInfo>
      </Terms>
    </gf147c1d654543abacff4a31dfc45623>
    <TaxCatchAll xmlns="37dc432a-8ebf-4af5-8237-268edd3a8664">
      <Value>578</Value>
      <Value>374</Value>
      <Value>2972</Value>
      <Value>141</Value>
    </TaxCatchAll>
    <h70713ed90ce4adeabe454f2aabfa4ef xmlns="37dc432a-8ebf-4af5-8237-268edd3a8664">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d69afb93-d8c7-4c9e-870f-5298841c2f8f</TermId>
        </TermInfo>
      </Terms>
    </h70713ed90ce4adeabe454f2aabfa4ef>
    <_dlc_DocId xmlns="37dc432a-8ebf-4af5-8237-268edd3a8664">ERAINT-290-1245</_dlc_DocId>
    <_dlc_DocIdUrl xmlns="37dc432a-8ebf-4af5-8237-268edd3a8664">
      <Url>https://intranet.era.europa.eu/Communication/_layouts/15/DocIdRedir.aspx?ID=ERAINT-290-1245</Url>
      <Description>ERAINT-290-1245</Description>
    </_dlc_DocIdUrl>
  </documentManagement>
</p:properties>
</file>

<file path=customXml/itemProps1.xml><?xml version="1.0" encoding="utf-8"?>
<ds:datastoreItem xmlns:ds="http://schemas.openxmlformats.org/officeDocument/2006/customXml" ds:itemID="{1F6EBD55-1F9C-4701-991E-CDC2DE3E3DE9}">
  <ds:schemaRefs>
    <ds:schemaRef ds:uri="Microsoft.SharePoint.Taxonomy.ContentTypeSync"/>
  </ds:schemaRefs>
</ds:datastoreItem>
</file>

<file path=customXml/itemProps2.xml><?xml version="1.0" encoding="utf-8"?>
<ds:datastoreItem xmlns:ds="http://schemas.openxmlformats.org/officeDocument/2006/customXml" ds:itemID="{17510DFE-497B-4DED-9267-94605CA4AA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dc432a-8ebf-4af5-8237-268edd3a8664"/>
    <ds:schemaRef ds:uri="d1ca7aab-5a9c-43b7-bbe8-a2a991b5e8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E4A5A1-46B0-4563-A82A-BB286C8B2D2A}">
  <ds:schemaRefs>
    <ds:schemaRef ds:uri="http://schemas.microsoft.com/sharepoint/events"/>
  </ds:schemaRefs>
</ds:datastoreItem>
</file>

<file path=customXml/itemProps4.xml><?xml version="1.0" encoding="utf-8"?>
<ds:datastoreItem xmlns:ds="http://schemas.openxmlformats.org/officeDocument/2006/customXml" ds:itemID="{C6399D99-BCB2-49D0-8658-252088648944}">
  <ds:schemaRefs>
    <ds:schemaRef ds:uri="http://schemas.microsoft.com/sharepoint/v3/contenttype/forms"/>
  </ds:schemaRefs>
</ds:datastoreItem>
</file>

<file path=customXml/itemProps5.xml><?xml version="1.0" encoding="utf-8"?>
<ds:datastoreItem xmlns:ds="http://schemas.openxmlformats.org/officeDocument/2006/customXml" ds:itemID="{74728ADC-0F28-47EA-BCCB-4933C22382A5}">
  <ds:schemaRefs>
    <ds:schemaRef ds:uri="d1ca7aab-5a9c-43b7-bbe8-a2a991b5e839"/>
    <ds:schemaRef ds:uri="http://purl.org/dc/terms/"/>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37dc432a-8ebf-4af5-8237-268edd3a866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ERA Template_16 9</Template>
  <TotalTime>892</TotalTime>
  <Words>773</Words>
  <Application>Microsoft Office PowerPoint</Application>
  <PresentationFormat>Widescreen</PresentationFormat>
  <Paragraphs>139</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-apple-system</vt:lpstr>
      <vt:lpstr>Arial</vt:lpstr>
      <vt:lpstr>Calibri</vt:lpstr>
      <vt:lpstr>Calibri Light</vt:lpstr>
      <vt:lpstr>Wingdings</vt:lpstr>
      <vt:lpstr>Office Theme</vt:lpstr>
      <vt:lpstr>Announcing the ERTMS 2022 Conference</vt:lpstr>
      <vt:lpstr>Speakers</vt:lpstr>
      <vt:lpstr>End-to end Interoperability</vt:lpstr>
      <vt:lpstr>Engaging. Participatory. Dynamic.</vt:lpstr>
      <vt:lpstr>Speakers</vt:lpstr>
      <vt:lpstr>PowerPoint Presentation</vt:lpstr>
      <vt:lpstr>PowerPoint Presentation</vt:lpstr>
      <vt:lpstr>PowerPoint Presentation</vt:lpstr>
      <vt:lpstr>Speakers</vt:lpstr>
      <vt:lpstr>Announcing the ERTMS 2022 Conference</vt:lpstr>
      <vt:lpstr>PowerPoint Presentation</vt:lpstr>
      <vt:lpstr>Speakers</vt:lpstr>
      <vt:lpstr>Give us your feedback</vt:lpstr>
      <vt:lpstr>Registration</vt:lpstr>
      <vt:lpstr>Upcoming Free Webinar</vt:lpstr>
      <vt:lpstr>PowerPoint Presentation</vt:lpstr>
    </vt:vector>
  </TitlesOfParts>
  <Company>European Union Agency for Railways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TSI Revision Package 2022 Digital Rail and Green Freight</dc:title>
  <dc:creator>MARTIN Cyriel</dc:creator>
  <cp:lastModifiedBy>MARTIN Cyriel</cp:lastModifiedBy>
  <cp:revision>20</cp:revision>
  <dcterms:created xsi:type="dcterms:W3CDTF">2022-02-16T08:34:50Z</dcterms:created>
  <dcterms:modified xsi:type="dcterms:W3CDTF">2022-03-18T07:57:24Z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0x010100CA9806D3932DA942ADAA782981EB548D009C03A7E426E1E9429660A2191E5DF435</vt:lpwstr>
  </property>
  <property fmtid="{D5CDD505-2E9C-101B-9397-08002B2CF9AE}" pid="3" name="Origin-Author">
    <vt:lpwstr>141;#ERA|8287c6ea-6f12-4bfd-9fc9-6825fce534f5</vt:lpwstr>
  </property>
  <property fmtid="{D5CDD505-2E9C-101B-9397-08002B2CF9AE}" pid="4" name="_dlc_DocIdItemGuid">
    <vt:lpwstr>50546acf-9751-48d6-a662-78d3fdaa12ae</vt:lpwstr>
  </property>
  <property fmtid="{D5CDD505-2E9C-101B-9397-08002B2CF9AE}" pid="5" name="Event name">
    <vt:lpwstr>2972;#2022 Webinar March 17 - Announcing the ERTMS 2022 Conference|35c984b7-fe40-4371-8954-8cbf555014ba</vt:lpwstr>
  </property>
  <property fmtid="{D5CDD505-2E9C-101B-9397-08002B2CF9AE}" pid="6" name="Document type">
    <vt:lpwstr>374;#Presentation|d69afb93-d8c7-4c9e-870f-5298841c2f8f</vt:lpwstr>
  </property>
  <property fmtid="{D5CDD505-2E9C-101B-9397-08002B2CF9AE}" pid="7" name="Process">
    <vt:lpwstr>578;#COS - Communication services (events, press, internal communication)|6e7aecaf-4b6f-4553-9375-5c2379a2e3d6</vt:lpwstr>
  </property>
</Properties>
</file>